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3" r:id="rId6"/>
    <p:sldMasterId id="2147483715" r:id="rId7"/>
    <p:sldMasterId id="2147483727" r:id="rId8"/>
    <p:sldMasterId id="2147483739" r:id="rId9"/>
  </p:sldMasterIdLst>
  <p:notesMasterIdLst>
    <p:notesMasterId r:id="rId51"/>
  </p:notesMasterIdLst>
  <p:sldIdLst>
    <p:sldId id="844" r:id="rId10"/>
    <p:sldId id="812" r:id="rId11"/>
    <p:sldId id="849" r:id="rId12"/>
    <p:sldId id="839" r:id="rId13"/>
    <p:sldId id="856" r:id="rId14"/>
    <p:sldId id="810" r:id="rId15"/>
    <p:sldId id="840" r:id="rId16"/>
    <p:sldId id="815" r:id="rId17"/>
    <p:sldId id="606" r:id="rId18"/>
    <p:sldId id="816" r:id="rId19"/>
    <p:sldId id="843" r:id="rId20"/>
    <p:sldId id="813" r:id="rId21"/>
    <p:sldId id="817" r:id="rId22"/>
    <p:sldId id="857" r:id="rId23"/>
    <p:sldId id="862" r:id="rId24"/>
    <p:sldId id="863" r:id="rId25"/>
    <p:sldId id="859" r:id="rId26"/>
    <p:sldId id="835" r:id="rId27"/>
    <p:sldId id="833" r:id="rId28"/>
    <p:sldId id="834" r:id="rId29"/>
    <p:sldId id="826" r:id="rId30"/>
    <p:sldId id="860" r:id="rId31"/>
    <p:sldId id="858" r:id="rId32"/>
    <p:sldId id="822" r:id="rId33"/>
    <p:sldId id="818" r:id="rId34"/>
    <p:sldId id="819" r:id="rId35"/>
    <p:sldId id="823" r:id="rId36"/>
    <p:sldId id="827" r:id="rId37"/>
    <p:sldId id="845" r:id="rId38"/>
    <p:sldId id="829" r:id="rId39"/>
    <p:sldId id="842" r:id="rId40"/>
    <p:sldId id="832" r:id="rId41"/>
    <p:sldId id="846" r:id="rId42"/>
    <p:sldId id="838" r:id="rId43"/>
    <p:sldId id="848" r:id="rId44"/>
    <p:sldId id="830" r:id="rId45"/>
    <p:sldId id="837" r:id="rId46"/>
    <p:sldId id="864" r:id="rId47"/>
    <p:sldId id="865" r:id="rId48"/>
    <p:sldId id="861" r:id="rId49"/>
    <p:sldId id="257" r:id="rId5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an José Pernas García" initials="JJPG" lastIdx="1" clrIdx="0">
    <p:extLst>
      <p:ext uri="{19B8F6BF-5375-455C-9EA6-DF929625EA0E}">
        <p15:presenceInfo xmlns:p15="http://schemas.microsoft.com/office/powerpoint/2012/main" userId="S::jose.pernas@udc.es::48cdd946-2c1a-4df6-8cdc-c04c865b86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7267" autoAdjust="0"/>
  </p:normalViewPr>
  <p:slideViewPr>
    <p:cSldViewPr snapToGrid="0">
      <p:cViewPr>
        <p:scale>
          <a:sx n="56" d="100"/>
          <a:sy n="56" d="100"/>
        </p:scale>
        <p:origin x="1032" y="1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presProps" Target="presProps.xml"/><Relationship Id="rId5" Type="http://schemas.openxmlformats.org/officeDocument/2006/relationships/slideMaster" Target="slideMasters/slideMaster2.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microsoft.com/office/2016/11/relationships/changesInfo" Target="changesInfos/changesInfo1.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an José Pernas García" userId="48cdd946-2c1a-4df6-8cdc-c04c865b8647" providerId="ADAL" clId="{881989EC-D3F3-453E-95AA-9420105C99BA}"/>
    <pc:docChg chg="undo custSel addSld delSld modSld sldOrd">
      <pc:chgData name="Juan José Pernas García" userId="48cdd946-2c1a-4df6-8cdc-c04c865b8647" providerId="ADAL" clId="{881989EC-D3F3-453E-95AA-9420105C99BA}" dt="2025-09-16T16:14:01.562" v="3456" actId="207"/>
      <pc:docMkLst>
        <pc:docMk/>
      </pc:docMkLst>
      <pc:sldChg chg="modSp">
        <pc:chgData name="Juan José Pernas García" userId="48cdd946-2c1a-4df6-8cdc-c04c865b8647" providerId="ADAL" clId="{881989EC-D3F3-453E-95AA-9420105C99BA}" dt="2025-09-16T15:49:04.962" v="3079" actId="20577"/>
        <pc:sldMkLst>
          <pc:docMk/>
          <pc:sldMk cId="364145409" sldId="606"/>
        </pc:sldMkLst>
        <pc:graphicFrameChg chg="mod">
          <ac:chgData name="Juan José Pernas García" userId="48cdd946-2c1a-4df6-8cdc-c04c865b8647" providerId="ADAL" clId="{881989EC-D3F3-453E-95AA-9420105C99BA}" dt="2025-09-16T15:49:04.962" v="3079" actId="20577"/>
          <ac:graphicFrameMkLst>
            <pc:docMk/>
            <pc:sldMk cId="364145409" sldId="606"/>
            <ac:graphicFrameMk id="13" creationId="{554842C5-1B82-498D-A7E8-6F76F71D91F4}"/>
          </ac:graphicFrameMkLst>
        </pc:graphicFrameChg>
      </pc:sldChg>
      <pc:sldChg chg="modSp del">
        <pc:chgData name="Juan José Pernas García" userId="48cdd946-2c1a-4df6-8cdc-c04c865b8647" providerId="ADAL" clId="{881989EC-D3F3-453E-95AA-9420105C99BA}" dt="2025-09-15T16:08:49.897" v="2172" actId="47"/>
        <pc:sldMkLst>
          <pc:docMk/>
          <pc:sldMk cId="2136881528" sldId="811"/>
        </pc:sldMkLst>
        <pc:spChg chg="mod">
          <ac:chgData name="Juan José Pernas García" userId="48cdd946-2c1a-4df6-8cdc-c04c865b8647" providerId="ADAL" clId="{881989EC-D3F3-453E-95AA-9420105C99BA}" dt="2025-09-15T14:52:57.233" v="1375" actId="20577"/>
          <ac:spMkLst>
            <pc:docMk/>
            <pc:sldMk cId="2136881528" sldId="811"/>
            <ac:spMk id="3" creationId="{F2DFF3C9-48ED-4554-9181-69FEB08F52D9}"/>
          </ac:spMkLst>
        </pc:spChg>
      </pc:sldChg>
      <pc:sldChg chg="modSp">
        <pc:chgData name="Juan José Pernas García" userId="48cdd946-2c1a-4df6-8cdc-c04c865b8647" providerId="ADAL" clId="{881989EC-D3F3-453E-95AA-9420105C99BA}" dt="2025-09-15T16:17:37.185" v="2210" actId="20577"/>
        <pc:sldMkLst>
          <pc:docMk/>
          <pc:sldMk cId="3506845856" sldId="816"/>
        </pc:sldMkLst>
        <pc:graphicFrameChg chg="mod">
          <ac:chgData name="Juan José Pernas García" userId="48cdd946-2c1a-4df6-8cdc-c04c865b8647" providerId="ADAL" clId="{881989EC-D3F3-453E-95AA-9420105C99BA}" dt="2025-09-15T16:17:37.185" v="2210" actId="20577"/>
          <ac:graphicFrameMkLst>
            <pc:docMk/>
            <pc:sldMk cId="3506845856" sldId="816"/>
            <ac:graphicFrameMk id="4" creationId="{B128D43C-ADE7-4EE6-8619-99976146B1B2}"/>
          </ac:graphicFrameMkLst>
        </pc:graphicFrameChg>
      </pc:sldChg>
      <pc:sldChg chg="modSp mod modAnim">
        <pc:chgData name="Juan José Pernas García" userId="48cdd946-2c1a-4df6-8cdc-c04c865b8647" providerId="ADAL" clId="{881989EC-D3F3-453E-95AA-9420105C99BA}" dt="2025-09-15T15:23:08.332" v="1544" actId="20577"/>
        <pc:sldMkLst>
          <pc:docMk/>
          <pc:sldMk cId="1090435357" sldId="818"/>
        </pc:sldMkLst>
        <pc:spChg chg="mod">
          <ac:chgData name="Juan José Pernas García" userId="48cdd946-2c1a-4df6-8cdc-c04c865b8647" providerId="ADAL" clId="{881989EC-D3F3-453E-95AA-9420105C99BA}" dt="2025-09-15T15:23:08.332" v="1544" actId="20577"/>
          <ac:spMkLst>
            <pc:docMk/>
            <pc:sldMk cId="1090435357" sldId="818"/>
            <ac:spMk id="5" creationId="{91624EA8-7F08-43BA-9A58-FB231FE004A5}"/>
          </ac:spMkLst>
        </pc:spChg>
      </pc:sldChg>
      <pc:sldChg chg="modSp mod">
        <pc:chgData name="Juan José Pernas García" userId="48cdd946-2c1a-4df6-8cdc-c04c865b8647" providerId="ADAL" clId="{881989EC-D3F3-453E-95AA-9420105C99BA}" dt="2025-09-16T15:54:40.664" v="3139" actId="20577"/>
        <pc:sldMkLst>
          <pc:docMk/>
          <pc:sldMk cId="3543556059" sldId="819"/>
        </pc:sldMkLst>
        <pc:spChg chg="mod">
          <ac:chgData name="Juan José Pernas García" userId="48cdd946-2c1a-4df6-8cdc-c04c865b8647" providerId="ADAL" clId="{881989EC-D3F3-453E-95AA-9420105C99BA}" dt="2025-09-15T15:24:46.198" v="1563" actId="20577"/>
          <ac:spMkLst>
            <pc:docMk/>
            <pc:sldMk cId="3543556059" sldId="819"/>
            <ac:spMk id="4" creationId="{DFBF989E-12A7-488F-8873-A51557F24EEB}"/>
          </ac:spMkLst>
        </pc:spChg>
        <pc:graphicFrameChg chg="mod">
          <ac:chgData name="Juan José Pernas García" userId="48cdd946-2c1a-4df6-8cdc-c04c865b8647" providerId="ADAL" clId="{881989EC-D3F3-453E-95AA-9420105C99BA}" dt="2025-09-16T15:54:40.664" v="3139" actId="20577"/>
          <ac:graphicFrameMkLst>
            <pc:docMk/>
            <pc:sldMk cId="3543556059" sldId="819"/>
            <ac:graphicFrameMk id="2" creationId="{47F91FA5-632D-45F9-AAA1-B710A5270DAB}"/>
          </ac:graphicFrameMkLst>
        </pc:graphicFrameChg>
        <pc:graphicFrameChg chg="mod">
          <ac:chgData name="Juan José Pernas García" userId="48cdd946-2c1a-4df6-8cdc-c04c865b8647" providerId="ADAL" clId="{881989EC-D3F3-453E-95AA-9420105C99BA}" dt="2025-09-15T16:03:39.407" v="1973" actId="20577"/>
          <ac:graphicFrameMkLst>
            <pc:docMk/>
            <pc:sldMk cId="3543556059" sldId="819"/>
            <ac:graphicFrameMk id="3" creationId="{CF34B53D-854F-40EC-8E69-6D5B37D56B1C}"/>
          </ac:graphicFrameMkLst>
        </pc:graphicFrameChg>
        <pc:graphicFrameChg chg="mod">
          <ac:chgData name="Juan José Pernas García" userId="48cdd946-2c1a-4df6-8cdc-c04c865b8647" providerId="ADAL" clId="{881989EC-D3F3-453E-95AA-9420105C99BA}" dt="2025-09-15T16:03:55.884" v="1975" actId="20577"/>
          <ac:graphicFrameMkLst>
            <pc:docMk/>
            <pc:sldMk cId="3543556059" sldId="819"/>
            <ac:graphicFrameMk id="6" creationId="{2FC44ABD-F269-4D23-A884-9D8BC3A854BB}"/>
          </ac:graphicFrameMkLst>
        </pc:graphicFrameChg>
      </pc:sldChg>
      <pc:sldChg chg="modSp mod">
        <pc:chgData name="Juan José Pernas García" userId="48cdd946-2c1a-4df6-8cdc-c04c865b8647" providerId="ADAL" clId="{881989EC-D3F3-453E-95AA-9420105C99BA}" dt="2025-09-16T16:05:12.552" v="3202" actId="20577"/>
        <pc:sldMkLst>
          <pc:docMk/>
          <pc:sldMk cId="223874591" sldId="826"/>
        </pc:sldMkLst>
        <pc:spChg chg="mod">
          <ac:chgData name="Juan José Pernas García" userId="48cdd946-2c1a-4df6-8cdc-c04c865b8647" providerId="ADAL" clId="{881989EC-D3F3-453E-95AA-9420105C99BA}" dt="2025-09-16T16:05:12.552" v="3202" actId="20577"/>
          <ac:spMkLst>
            <pc:docMk/>
            <pc:sldMk cId="223874591" sldId="826"/>
            <ac:spMk id="3" creationId="{F938CC3C-1F44-47C0-A3EB-1CCC2FDF5051}"/>
          </ac:spMkLst>
        </pc:spChg>
      </pc:sldChg>
      <pc:sldChg chg="mod modShow">
        <pc:chgData name="Juan José Pernas García" userId="48cdd946-2c1a-4df6-8cdc-c04c865b8647" providerId="ADAL" clId="{881989EC-D3F3-453E-95AA-9420105C99BA}" dt="2025-09-16T15:55:50.577" v="3140" actId="729"/>
        <pc:sldMkLst>
          <pc:docMk/>
          <pc:sldMk cId="3333791561" sldId="827"/>
        </pc:sldMkLst>
      </pc:sldChg>
      <pc:sldChg chg="mod modShow">
        <pc:chgData name="Juan José Pernas García" userId="48cdd946-2c1a-4df6-8cdc-c04c865b8647" providerId="ADAL" clId="{881989EC-D3F3-453E-95AA-9420105C99BA}" dt="2025-09-16T09:03:12.779" v="2252" actId="729"/>
        <pc:sldMkLst>
          <pc:docMk/>
          <pc:sldMk cId="3920507329" sldId="830"/>
        </pc:sldMkLst>
      </pc:sldChg>
      <pc:sldChg chg="modSp mod">
        <pc:chgData name="Juan José Pernas García" userId="48cdd946-2c1a-4df6-8cdc-c04c865b8647" providerId="ADAL" clId="{881989EC-D3F3-453E-95AA-9420105C99BA}" dt="2025-09-16T16:04:01.310" v="3185" actId="27636"/>
        <pc:sldMkLst>
          <pc:docMk/>
          <pc:sldMk cId="1453597582" sldId="833"/>
        </pc:sldMkLst>
        <pc:spChg chg="mod">
          <ac:chgData name="Juan José Pernas García" userId="48cdd946-2c1a-4df6-8cdc-c04c865b8647" providerId="ADAL" clId="{881989EC-D3F3-453E-95AA-9420105C99BA}" dt="2025-09-16T16:04:01.310" v="3185" actId="27636"/>
          <ac:spMkLst>
            <pc:docMk/>
            <pc:sldMk cId="1453597582" sldId="833"/>
            <ac:spMk id="3" creationId="{E65BBCC5-6032-76AE-72B2-6948550796AF}"/>
          </ac:spMkLst>
        </pc:spChg>
      </pc:sldChg>
      <pc:sldChg chg="modSp mod">
        <pc:chgData name="Juan José Pernas García" userId="48cdd946-2c1a-4df6-8cdc-c04c865b8647" providerId="ADAL" clId="{881989EC-D3F3-453E-95AA-9420105C99BA}" dt="2025-09-16T15:50:32.334" v="3080" actId="20577"/>
        <pc:sldMkLst>
          <pc:docMk/>
          <pc:sldMk cId="385757066" sldId="835"/>
        </pc:sldMkLst>
        <pc:spChg chg="mod">
          <ac:chgData name="Juan José Pernas García" userId="48cdd946-2c1a-4df6-8cdc-c04c865b8647" providerId="ADAL" clId="{881989EC-D3F3-453E-95AA-9420105C99BA}" dt="2025-09-16T15:50:32.334" v="3080" actId="20577"/>
          <ac:spMkLst>
            <pc:docMk/>
            <pc:sldMk cId="385757066" sldId="835"/>
            <ac:spMk id="3" creationId="{15AD873F-A7DF-5751-AEA9-CEA99DD5B08B}"/>
          </ac:spMkLst>
        </pc:spChg>
      </pc:sldChg>
      <pc:sldChg chg="modSp mod">
        <pc:chgData name="Juan José Pernas García" userId="48cdd946-2c1a-4df6-8cdc-c04c865b8647" providerId="ADAL" clId="{881989EC-D3F3-453E-95AA-9420105C99BA}" dt="2025-09-16T15:57:19.584" v="3181" actId="113"/>
        <pc:sldMkLst>
          <pc:docMk/>
          <pc:sldMk cId="1920848690" sldId="838"/>
        </pc:sldMkLst>
        <pc:spChg chg="mod">
          <ac:chgData name="Juan José Pernas García" userId="48cdd946-2c1a-4df6-8cdc-c04c865b8647" providerId="ADAL" clId="{881989EC-D3F3-453E-95AA-9420105C99BA}" dt="2025-09-16T15:57:19.584" v="3181" actId="113"/>
          <ac:spMkLst>
            <pc:docMk/>
            <pc:sldMk cId="1920848690" sldId="838"/>
            <ac:spMk id="3" creationId="{FB20BF6F-C769-434A-9F56-3C314DA9F6DF}"/>
          </ac:spMkLst>
        </pc:spChg>
        <pc:spChg chg="mod">
          <ac:chgData name="Juan José Pernas García" userId="48cdd946-2c1a-4df6-8cdc-c04c865b8647" providerId="ADAL" clId="{881989EC-D3F3-453E-95AA-9420105C99BA}" dt="2025-09-15T14:47:12.352" v="1356" actId="20577"/>
          <ac:spMkLst>
            <pc:docMk/>
            <pc:sldMk cId="1920848690" sldId="838"/>
            <ac:spMk id="4" creationId="{0A67745A-BFB1-4A04-95C4-AF87B90B1A70}"/>
          </ac:spMkLst>
        </pc:spChg>
      </pc:sldChg>
      <pc:sldChg chg="modSp mod">
        <pc:chgData name="Juan José Pernas García" userId="48cdd946-2c1a-4df6-8cdc-c04c865b8647" providerId="ADAL" clId="{881989EC-D3F3-453E-95AA-9420105C99BA}" dt="2025-09-16T16:14:01.562" v="3456" actId="207"/>
        <pc:sldMkLst>
          <pc:docMk/>
          <pc:sldMk cId="1701040207" sldId="844"/>
        </pc:sldMkLst>
        <pc:spChg chg="mod">
          <ac:chgData name="Juan José Pernas García" userId="48cdd946-2c1a-4df6-8cdc-c04c865b8647" providerId="ADAL" clId="{881989EC-D3F3-453E-95AA-9420105C99BA}" dt="2025-09-16T16:14:01.562" v="3456" actId="207"/>
          <ac:spMkLst>
            <pc:docMk/>
            <pc:sldMk cId="1701040207" sldId="844"/>
            <ac:spMk id="8" creationId="{F9DBF1E9-1DF2-EAED-6FE3-768E645168E5}"/>
          </ac:spMkLst>
        </pc:spChg>
      </pc:sldChg>
      <pc:sldChg chg="modSp mod">
        <pc:chgData name="Juan José Pernas García" userId="48cdd946-2c1a-4df6-8cdc-c04c865b8647" providerId="ADAL" clId="{881989EC-D3F3-453E-95AA-9420105C99BA}" dt="2025-09-15T16:06:37.854" v="2170" actId="113"/>
        <pc:sldMkLst>
          <pc:docMk/>
          <pc:sldMk cId="239087216" sldId="848"/>
        </pc:sldMkLst>
        <pc:spChg chg="mod">
          <ac:chgData name="Juan José Pernas García" userId="48cdd946-2c1a-4df6-8cdc-c04c865b8647" providerId="ADAL" clId="{881989EC-D3F3-453E-95AA-9420105C99BA}" dt="2025-09-15T16:06:37.854" v="2170" actId="113"/>
          <ac:spMkLst>
            <pc:docMk/>
            <pc:sldMk cId="239087216" sldId="848"/>
            <ac:spMk id="4" creationId="{0A67745A-BFB1-4A04-95C4-AF87B90B1A70}"/>
          </ac:spMkLst>
        </pc:spChg>
      </pc:sldChg>
      <pc:sldChg chg="modSp mod">
        <pc:chgData name="Juan José Pernas García" userId="48cdd946-2c1a-4df6-8cdc-c04c865b8647" providerId="ADAL" clId="{881989EC-D3F3-453E-95AA-9420105C99BA}" dt="2025-09-16T15:58:27.589" v="3183" actId="20577"/>
        <pc:sldMkLst>
          <pc:docMk/>
          <pc:sldMk cId="2860320275" sldId="849"/>
        </pc:sldMkLst>
        <pc:spChg chg="mod">
          <ac:chgData name="Juan José Pernas García" userId="48cdd946-2c1a-4df6-8cdc-c04c865b8647" providerId="ADAL" clId="{881989EC-D3F3-453E-95AA-9420105C99BA}" dt="2025-09-16T15:58:27.589" v="3183" actId="20577"/>
          <ac:spMkLst>
            <pc:docMk/>
            <pc:sldMk cId="2860320275" sldId="849"/>
            <ac:spMk id="2" creationId="{C41A6E2E-9186-476A-B992-C8AA450E589F}"/>
          </ac:spMkLst>
        </pc:spChg>
      </pc:sldChg>
      <pc:sldChg chg="ord">
        <pc:chgData name="Juan José Pernas García" userId="48cdd946-2c1a-4df6-8cdc-c04c865b8647" providerId="ADAL" clId="{881989EC-D3F3-453E-95AA-9420105C99BA}" dt="2025-09-15T10:05:49.199" v="1135"/>
        <pc:sldMkLst>
          <pc:docMk/>
          <pc:sldMk cId="141331184" sldId="857"/>
        </pc:sldMkLst>
      </pc:sldChg>
      <pc:sldChg chg="modSp mod modAnim modShow">
        <pc:chgData name="Juan José Pernas García" userId="48cdd946-2c1a-4df6-8cdc-c04c865b8647" providerId="ADAL" clId="{881989EC-D3F3-453E-95AA-9420105C99BA}" dt="2025-09-16T15:53:50.773" v="3102" actId="729"/>
        <pc:sldMkLst>
          <pc:docMk/>
          <pc:sldMk cId="4253314684" sldId="858"/>
        </pc:sldMkLst>
        <pc:spChg chg="mod">
          <ac:chgData name="Juan José Pernas García" userId="48cdd946-2c1a-4df6-8cdc-c04c865b8647" providerId="ADAL" clId="{881989EC-D3F3-453E-95AA-9420105C99BA}" dt="2025-09-16T15:53:37.469" v="3101" actId="27636"/>
          <ac:spMkLst>
            <pc:docMk/>
            <pc:sldMk cId="4253314684" sldId="858"/>
            <ac:spMk id="3" creationId="{F938CC3C-1F44-47C0-A3EB-1CCC2FDF5051}"/>
          </ac:spMkLst>
        </pc:spChg>
      </pc:sldChg>
      <pc:sldChg chg="modSp mod modAnim modShow">
        <pc:chgData name="Juan José Pernas García" userId="48cdd946-2c1a-4df6-8cdc-c04c865b8647" providerId="ADAL" clId="{881989EC-D3F3-453E-95AA-9420105C99BA}" dt="2025-09-16T15:52:36.144" v="3081" actId="729"/>
        <pc:sldMkLst>
          <pc:docMk/>
          <pc:sldMk cId="2375072784" sldId="860"/>
        </pc:sldMkLst>
        <pc:spChg chg="mod">
          <ac:chgData name="Juan José Pernas García" userId="48cdd946-2c1a-4df6-8cdc-c04c865b8647" providerId="ADAL" clId="{881989EC-D3F3-453E-95AA-9420105C99BA}" dt="2025-09-15T14:50:18.696" v="1372" actId="20577"/>
          <ac:spMkLst>
            <pc:docMk/>
            <pc:sldMk cId="2375072784" sldId="860"/>
            <ac:spMk id="3" creationId="{F938CC3C-1F44-47C0-A3EB-1CCC2FDF5051}"/>
          </ac:spMkLst>
        </pc:spChg>
      </pc:sldChg>
      <pc:sldChg chg="modSp mod modShow">
        <pc:chgData name="Juan José Pernas García" userId="48cdd946-2c1a-4df6-8cdc-c04c865b8647" providerId="ADAL" clId="{881989EC-D3F3-453E-95AA-9420105C99BA}" dt="2025-09-16T07:59:25.347" v="2211" actId="729"/>
        <pc:sldMkLst>
          <pc:docMk/>
          <pc:sldMk cId="1526011586" sldId="861"/>
        </pc:sldMkLst>
        <pc:spChg chg="mod">
          <ac:chgData name="Juan José Pernas García" userId="48cdd946-2c1a-4df6-8cdc-c04c865b8647" providerId="ADAL" clId="{881989EC-D3F3-453E-95AA-9420105C99BA}" dt="2025-09-15T14:53:23.402" v="1387" actId="20577"/>
          <ac:spMkLst>
            <pc:docMk/>
            <pc:sldMk cId="1526011586" sldId="861"/>
            <ac:spMk id="3" creationId="{F2DFF3C9-48ED-4554-9181-69FEB08F52D9}"/>
          </ac:spMkLst>
        </pc:spChg>
      </pc:sldChg>
      <pc:sldChg chg="modSp add mod modShow">
        <pc:chgData name="Juan José Pernas García" userId="48cdd946-2c1a-4df6-8cdc-c04c865b8647" providerId="ADAL" clId="{881989EC-D3F3-453E-95AA-9420105C99BA}" dt="2025-09-15T10:03:37.184" v="1058" actId="729"/>
        <pc:sldMkLst>
          <pc:docMk/>
          <pc:sldMk cId="2055813247" sldId="862"/>
        </pc:sldMkLst>
        <pc:spChg chg="mod">
          <ac:chgData name="Juan José Pernas García" userId="48cdd946-2c1a-4df6-8cdc-c04c865b8647" providerId="ADAL" clId="{881989EC-D3F3-453E-95AA-9420105C99BA}" dt="2025-09-15T09:49:15.326" v="651" actId="20577"/>
          <ac:spMkLst>
            <pc:docMk/>
            <pc:sldMk cId="2055813247" sldId="862"/>
            <ac:spMk id="3" creationId="{15AD873F-A7DF-5751-AEA9-CEA99DD5B08B}"/>
          </ac:spMkLst>
        </pc:spChg>
      </pc:sldChg>
      <pc:sldChg chg="addSp delSp modSp add mod modAnim">
        <pc:chgData name="Juan José Pernas García" userId="48cdd946-2c1a-4df6-8cdc-c04c865b8647" providerId="ADAL" clId="{881989EC-D3F3-453E-95AA-9420105C99BA}" dt="2025-09-15T15:58:33.609" v="1934" actId="20577"/>
        <pc:sldMkLst>
          <pc:docMk/>
          <pc:sldMk cId="3893565148" sldId="863"/>
        </pc:sldMkLst>
        <pc:spChg chg="del">
          <ac:chgData name="Juan José Pernas García" userId="48cdd946-2c1a-4df6-8cdc-c04c865b8647" providerId="ADAL" clId="{881989EC-D3F3-453E-95AA-9420105C99BA}" dt="2025-09-15T09:55:49.417" v="846" actId="478"/>
          <ac:spMkLst>
            <pc:docMk/>
            <pc:sldMk cId="3893565148" sldId="863"/>
            <ac:spMk id="2" creationId="{86B45892-26A7-4DE1-9704-A52EFF494730}"/>
          </ac:spMkLst>
        </pc:spChg>
        <pc:spChg chg="mod">
          <ac:chgData name="Juan José Pernas García" userId="48cdd946-2c1a-4df6-8cdc-c04c865b8647" providerId="ADAL" clId="{881989EC-D3F3-453E-95AA-9420105C99BA}" dt="2025-09-15T09:53:49.486" v="653" actId="20577"/>
          <ac:spMkLst>
            <pc:docMk/>
            <pc:sldMk cId="3893565148" sldId="863"/>
            <ac:spMk id="3" creationId="{15AD873F-A7DF-5751-AEA9-CEA99DD5B08B}"/>
          </ac:spMkLst>
        </pc:spChg>
        <pc:spChg chg="add mod">
          <ac:chgData name="Juan José Pernas García" userId="48cdd946-2c1a-4df6-8cdc-c04c865b8647" providerId="ADAL" clId="{881989EC-D3F3-453E-95AA-9420105C99BA}" dt="2025-09-15T15:47:31.640" v="1787" actId="1076"/>
          <ac:spMkLst>
            <pc:docMk/>
            <pc:sldMk cId="3893565148" sldId="863"/>
            <ac:spMk id="5" creationId="{C27FA703-58C1-44AB-981C-D207E084F4F5}"/>
          </ac:spMkLst>
        </pc:spChg>
        <pc:spChg chg="add del mod">
          <ac:chgData name="Juan José Pernas García" userId="48cdd946-2c1a-4df6-8cdc-c04c865b8647" providerId="ADAL" clId="{881989EC-D3F3-453E-95AA-9420105C99BA}" dt="2025-09-15T09:55:53.612" v="848" actId="478"/>
          <ac:spMkLst>
            <pc:docMk/>
            <pc:sldMk cId="3893565148" sldId="863"/>
            <ac:spMk id="6" creationId="{0FF8CFC6-D3B6-4AE9-9D50-44E868827822}"/>
          </ac:spMkLst>
        </pc:spChg>
        <pc:spChg chg="add del mod">
          <ac:chgData name="Juan José Pernas García" userId="48cdd946-2c1a-4df6-8cdc-c04c865b8647" providerId="ADAL" clId="{881989EC-D3F3-453E-95AA-9420105C99BA}" dt="2025-09-15T09:55:56.296" v="849" actId="478"/>
          <ac:spMkLst>
            <pc:docMk/>
            <pc:sldMk cId="3893565148" sldId="863"/>
            <ac:spMk id="8" creationId="{9A6E75DF-98AE-4CF8-B587-1EFE3BC69274}"/>
          </ac:spMkLst>
        </pc:spChg>
        <pc:spChg chg="mod">
          <ac:chgData name="Juan José Pernas García" userId="48cdd946-2c1a-4df6-8cdc-c04c865b8647" providerId="ADAL" clId="{881989EC-D3F3-453E-95AA-9420105C99BA}" dt="2025-09-15T15:42:33.001" v="1775" actId="20577"/>
          <ac:spMkLst>
            <pc:docMk/>
            <pc:sldMk cId="3893565148" sldId="863"/>
            <ac:spMk id="10" creationId="{FFD8AB8F-4CC1-4392-9FA5-928270B90F04}"/>
          </ac:spMkLst>
        </pc:spChg>
        <pc:spChg chg="mod">
          <ac:chgData name="Juan José Pernas García" userId="48cdd946-2c1a-4df6-8cdc-c04c865b8647" providerId="ADAL" clId="{881989EC-D3F3-453E-95AA-9420105C99BA}" dt="2025-09-15T15:52:39.260" v="1812" actId="1076"/>
          <ac:spMkLst>
            <pc:docMk/>
            <pc:sldMk cId="3893565148" sldId="863"/>
            <ac:spMk id="11" creationId="{018BFF52-1A38-4C14-B042-8B876351B989}"/>
          </ac:spMkLst>
        </pc:spChg>
        <pc:spChg chg="mod">
          <ac:chgData name="Juan José Pernas García" userId="48cdd946-2c1a-4df6-8cdc-c04c865b8647" providerId="ADAL" clId="{881989EC-D3F3-453E-95AA-9420105C99BA}" dt="2025-09-15T15:58:33.609" v="1934" actId="20577"/>
          <ac:spMkLst>
            <pc:docMk/>
            <pc:sldMk cId="3893565148" sldId="863"/>
            <ac:spMk id="12" creationId="{9C1AAE24-DBE1-427E-8DCD-5ADB246C6F0C}"/>
          </ac:spMkLst>
        </pc:spChg>
        <pc:spChg chg="del mod">
          <ac:chgData name="Juan José Pernas García" userId="48cdd946-2c1a-4df6-8cdc-c04c865b8647" providerId="ADAL" clId="{881989EC-D3F3-453E-95AA-9420105C99BA}" dt="2025-09-15T15:50:26.020" v="1792" actId="21"/>
          <ac:spMkLst>
            <pc:docMk/>
            <pc:sldMk cId="3893565148" sldId="863"/>
            <ac:spMk id="13" creationId="{DF7FD5C1-D683-4AB0-945A-72761A18D306}"/>
          </ac:spMkLst>
        </pc:spChg>
        <pc:spChg chg="del mod">
          <ac:chgData name="Juan José Pernas García" userId="48cdd946-2c1a-4df6-8cdc-c04c865b8647" providerId="ADAL" clId="{881989EC-D3F3-453E-95AA-9420105C99BA}" dt="2025-09-15T15:50:26.020" v="1792" actId="21"/>
          <ac:spMkLst>
            <pc:docMk/>
            <pc:sldMk cId="3893565148" sldId="863"/>
            <ac:spMk id="14" creationId="{3D6FFB24-F5B7-48F3-9C56-C6093A3DF955}"/>
          </ac:spMkLst>
        </pc:spChg>
        <pc:spChg chg="add del mod">
          <ac:chgData name="Juan José Pernas García" userId="48cdd946-2c1a-4df6-8cdc-c04c865b8647" providerId="ADAL" clId="{881989EC-D3F3-453E-95AA-9420105C99BA}" dt="2025-09-15T09:59:22.470" v="871" actId="478"/>
          <ac:spMkLst>
            <pc:docMk/>
            <pc:sldMk cId="3893565148" sldId="863"/>
            <ac:spMk id="15" creationId="{2AD45EAE-4582-4151-AA72-2B4D46365C4C}"/>
          </ac:spMkLst>
        </pc:spChg>
        <pc:spChg chg="add mod">
          <ac:chgData name="Juan José Pernas García" userId="48cdd946-2c1a-4df6-8cdc-c04c865b8647" providerId="ADAL" clId="{881989EC-D3F3-453E-95AA-9420105C99BA}" dt="2025-09-15T15:50:37.448" v="1793"/>
          <ac:spMkLst>
            <pc:docMk/>
            <pc:sldMk cId="3893565148" sldId="863"/>
            <ac:spMk id="15" creationId="{C78814C6-A6DF-4C9B-B9CC-FE651ABE768F}"/>
          </ac:spMkLst>
        </pc:spChg>
        <pc:spChg chg="add del mod">
          <ac:chgData name="Juan José Pernas García" userId="48cdd946-2c1a-4df6-8cdc-c04c865b8647" providerId="ADAL" clId="{881989EC-D3F3-453E-95AA-9420105C99BA}" dt="2025-09-15T10:01:20.864" v="976" actId="478"/>
          <ac:spMkLst>
            <pc:docMk/>
            <pc:sldMk cId="3893565148" sldId="863"/>
            <ac:spMk id="16" creationId="{08ACCC31-6331-43FE-8BD3-6920B246A0D2}"/>
          </ac:spMkLst>
        </pc:spChg>
        <pc:spChg chg="add mod">
          <ac:chgData name="Juan José Pernas García" userId="48cdd946-2c1a-4df6-8cdc-c04c865b8647" providerId="ADAL" clId="{881989EC-D3F3-453E-95AA-9420105C99BA}" dt="2025-09-15T15:50:37.448" v="1793"/>
          <ac:spMkLst>
            <pc:docMk/>
            <pc:sldMk cId="3893565148" sldId="863"/>
            <ac:spMk id="16" creationId="{A6705CB5-8488-44AD-86BF-43F23545DCA1}"/>
          </ac:spMkLst>
        </pc:spChg>
        <pc:spChg chg="add mod">
          <ac:chgData name="Juan José Pernas García" userId="48cdd946-2c1a-4df6-8cdc-c04c865b8647" providerId="ADAL" clId="{881989EC-D3F3-453E-95AA-9420105C99BA}" dt="2025-09-15T15:52:16.755" v="1810" actId="14100"/>
          <ac:spMkLst>
            <pc:docMk/>
            <pc:sldMk cId="3893565148" sldId="863"/>
            <ac:spMk id="17" creationId="{C0EC311F-D80E-4803-91D6-957FC40319A6}"/>
          </ac:spMkLst>
        </pc:spChg>
        <pc:spChg chg="add mod">
          <ac:chgData name="Juan José Pernas García" userId="48cdd946-2c1a-4df6-8cdc-c04c865b8647" providerId="ADAL" clId="{881989EC-D3F3-453E-95AA-9420105C99BA}" dt="2025-09-15T15:52:11.537" v="1809" actId="14100"/>
          <ac:spMkLst>
            <pc:docMk/>
            <pc:sldMk cId="3893565148" sldId="863"/>
            <ac:spMk id="18" creationId="{9B0C5A61-8943-42F0-A67D-55A1460260B6}"/>
          </ac:spMkLst>
        </pc:spChg>
        <pc:grpChg chg="mod">
          <ac:chgData name="Juan José Pernas García" userId="48cdd946-2c1a-4df6-8cdc-c04c865b8647" providerId="ADAL" clId="{881989EC-D3F3-453E-95AA-9420105C99BA}" dt="2025-09-15T15:58:24.495" v="1933" actId="14100"/>
          <ac:grpSpMkLst>
            <pc:docMk/>
            <pc:sldMk cId="3893565148" sldId="863"/>
            <ac:grpSpMk id="9" creationId="{67DD1C89-6716-461E-A1AA-F5184DE95B22}"/>
          </ac:grpSpMkLst>
        </pc:grpChg>
        <pc:graphicFrameChg chg="add del mod modGraphic">
          <ac:chgData name="Juan José Pernas García" userId="48cdd946-2c1a-4df6-8cdc-c04c865b8647" providerId="ADAL" clId="{881989EC-D3F3-453E-95AA-9420105C99BA}" dt="2025-09-15T09:56:47.654" v="852" actId="18245"/>
          <ac:graphicFrameMkLst>
            <pc:docMk/>
            <pc:sldMk cId="3893565148" sldId="863"/>
            <ac:graphicFrameMk id="4" creationId="{61469270-B002-4EA7-9457-E157AF24ADCA}"/>
          </ac:graphicFrameMkLst>
        </pc:graphicFrameChg>
        <pc:picChg chg="add mod">
          <ac:chgData name="Juan José Pernas García" userId="48cdd946-2c1a-4df6-8cdc-c04c865b8647" providerId="ADAL" clId="{881989EC-D3F3-453E-95AA-9420105C99BA}" dt="2025-09-15T15:51:49.990" v="1800" actId="14100"/>
          <ac:picMkLst>
            <pc:docMk/>
            <pc:sldMk cId="3893565148" sldId="863"/>
            <ac:picMk id="4" creationId="{A78809F1-0668-47B7-9092-B103A121DC3E}"/>
          </ac:picMkLst>
        </pc:picChg>
      </pc:sldChg>
      <pc:sldChg chg="modSp add mod modAnim">
        <pc:chgData name="Juan José Pernas García" userId="48cdd946-2c1a-4df6-8cdc-c04c865b8647" providerId="ADAL" clId="{881989EC-D3F3-453E-95AA-9420105C99BA}" dt="2025-09-16T16:11:10.408" v="3279" actId="207"/>
        <pc:sldMkLst>
          <pc:docMk/>
          <pc:sldMk cId="1778652669" sldId="864"/>
        </pc:sldMkLst>
        <pc:spChg chg="mod">
          <ac:chgData name="Juan José Pernas García" userId="48cdd946-2c1a-4df6-8cdc-c04c865b8647" providerId="ADAL" clId="{881989EC-D3F3-453E-95AA-9420105C99BA}" dt="2025-09-16T16:11:10.408" v="3279" actId="207"/>
          <ac:spMkLst>
            <pc:docMk/>
            <pc:sldMk cId="1778652669" sldId="864"/>
            <ac:spMk id="3" creationId="{F2DFF3C9-48ED-4554-9181-69FEB08F52D9}"/>
          </ac:spMkLst>
        </pc:spChg>
      </pc:sldChg>
      <pc:sldChg chg="modSp add mod modAnim">
        <pc:chgData name="Juan José Pernas García" userId="48cdd946-2c1a-4df6-8cdc-c04c865b8647" providerId="ADAL" clId="{881989EC-D3F3-453E-95AA-9420105C99BA}" dt="2025-09-16T16:13:29.197" v="3455" actId="113"/>
        <pc:sldMkLst>
          <pc:docMk/>
          <pc:sldMk cId="312992866" sldId="865"/>
        </pc:sldMkLst>
        <pc:spChg chg="mod">
          <ac:chgData name="Juan José Pernas García" userId="48cdd946-2c1a-4df6-8cdc-c04c865b8647" providerId="ADAL" clId="{881989EC-D3F3-453E-95AA-9420105C99BA}" dt="2025-09-16T16:13:29.197" v="3455" actId="113"/>
          <ac:spMkLst>
            <pc:docMk/>
            <pc:sldMk cId="312992866" sldId="865"/>
            <ac:spMk id="3" creationId="{F2DFF3C9-48ED-4554-9181-69FEB08F52D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218E6C-F2AD-452B-8856-0E2920BCFD3B}"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s-ES"/>
        </a:p>
      </dgm:t>
    </dgm:pt>
    <dgm:pt modelId="{F6E9980C-993F-4789-8628-52CBD972BCE5}">
      <dgm:prSet phldrT="[Texto]"/>
      <dgm:spPr/>
      <dgm:t>
        <a:bodyPr/>
        <a:lstStyle/>
        <a:p>
          <a:r>
            <a:rPr lang="es-ES" dirty="0"/>
            <a:t>¿Qué es “Eficiencia” en la compra pública? </a:t>
          </a:r>
        </a:p>
      </dgm:t>
    </dgm:pt>
    <dgm:pt modelId="{0326A0E6-29AA-4233-94E4-57ABD63AE51D}" type="parTrans" cxnId="{D284CF5D-799E-4EFD-B164-6743FDBD5B2A}">
      <dgm:prSet/>
      <dgm:spPr/>
      <dgm:t>
        <a:bodyPr/>
        <a:lstStyle/>
        <a:p>
          <a:endParaRPr lang="es-ES"/>
        </a:p>
      </dgm:t>
    </dgm:pt>
    <dgm:pt modelId="{60D915C6-59B0-426D-917E-13BCD404E77B}" type="sibTrans" cxnId="{D284CF5D-799E-4EFD-B164-6743FDBD5B2A}">
      <dgm:prSet/>
      <dgm:spPr/>
      <dgm:t>
        <a:bodyPr/>
        <a:lstStyle/>
        <a:p>
          <a:endParaRPr lang="es-ES"/>
        </a:p>
      </dgm:t>
    </dgm:pt>
    <dgm:pt modelId="{A2BBA90F-1F69-4C40-A842-BB63CEF0F5BB}">
      <dgm:prSet/>
      <dgm:spPr/>
      <dgm:t>
        <a:bodyPr/>
        <a:lstStyle/>
        <a:p>
          <a:r>
            <a:rPr lang="es-ES"/>
            <a:t>Los costes en la “preparación contractual”</a:t>
          </a:r>
        </a:p>
      </dgm:t>
    </dgm:pt>
    <dgm:pt modelId="{231591DA-82A1-4190-AAB0-3A8D5EC573E6}" type="parTrans" cxnId="{2B9DA7FB-BB30-45A2-8BFA-B01265CE855C}">
      <dgm:prSet/>
      <dgm:spPr/>
      <dgm:t>
        <a:bodyPr/>
        <a:lstStyle/>
        <a:p>
          <a:endParaRPr lang="es-ES"/>
        </a:p>
      </dgm:t>
    </dgm:pt>
    <dgm:pt modelId="{E61409B3-978C-4733-B4F9-83B0F70B13F7}" type="sibTrans" cxnId="{2B9DA7FB-BB30-45A2-8BFA-B01265CE855C}">
      <dgm:prSet/>
      <dgm:spPr/>
      <dgm:t>
        <a:bodyPr/>
        <a:lstStyle/>
        <a:p>
          <a:endParaRPr lang="es-ES"/>
        </a:p>
      </dgm:t>
    </dgm:pt>
    <dgm:pt modelId="{60321803-240C-4218-8384-29AC193002ED}">
      <dgm:prSet/>
      <dgm:spPr/>
      <dgm:t>
        <a:bodyPr/>
        <a:lstStyle/>
        <a:p>
          <a:r>
            <a:rPr lang="es-ES"/>
            <a:t>Los costes en la “responsabilidad ampliada del productor”</a:t>
          </a:r>
        </a:p>
      </dgm:t>
    </dgm:pt>
    <dgm:pt modelId="{A976319F-1795-467B-8513-67F2B0E8CE34}" type="parTrans" cxnId="{5F3CE3E2-33EC-49BF-8C7C-36EE50249FFA}">
      <dgm:prSet/>
      <dgm:spPr/>
      <dgm:t>
        <a:bodyPr/>
        <a:lstStyle/>
        <a:p>
          <a:endParaRPr lang="es-ES"/>
        </a:p>
      </dgm:t>
    </dgm:pt>
    <dgm:pt modelId="{B4FB208F-3F02-4D02-92E9-AC2C25CC29E4}" type="sibTrans" cxnId="{5F3CE3E2-33EC-49BF-8C7C-36EE50249FFA}">
      <dgm:prSet/>
      <dgm:spPr/>
      <dgm:t>
        <a:bodyPr/>
        <a:lstStyle/>
        <a:p>
          <a:endParaRPr lang="es-ES"/>
        </a:p>
      </dgm:t>
    </dgm:pt>
    <dgm:pt modelId="{4E8D3482-A613-41BC-8F53-45CE43DA1E5F}">
      <dgm:prSet/>
      <dgm:spPr/>
      <dgm:t>
        <a:bodyPr/>
        <a:lstStyle/>
        <a:p>
          <a:r>
            <a:rPr lang="es-ES"/>
            <a:t>Los costes en la definición de “tasas”</a:t>
          </a:r>
        </a:p>
      </dgm:t>
    </dgm:pt>
    <dgm:pt modelId="{806C92D8-B015-4834-ABC8-8A9DE8E40981}" type="parTrans" cxnId="{DF17203D-278E-40ED-AD9C-9AD4C772D9FA}">
      <dgm:prSet/>
      <dgm:spPr/>
      <dgm:t>
        <a:bodyPr/>
        <a:lstStyle/>
        <a:p>
          <a:endParaRPr lang="es-ES"/>
        </a:p>
      </dgm:t>
    </dgm:pt>
    <dgm:pt modelId="{EB3A656F-3788-4C5F-8EC6-04EBD7A7F2B5}" type="sibTrans" cxnId="{DF17203D-278E-40ED-AD9C-9AD4C772D9FA}">
      <dgm:prSet/>
      <dgm:spPr/>
      <dgm:t>
        <a:bodyPr/>
        <a:lstStyle/>
        <a:p>
          <a:endParaRPr lang="es-ES"/>
        </a:p>
      </dgm:t>
    </dgm:pt>
    <dgm:pt modelId="{8A3E1F43-B0A9-43DB-86ED-39CEEAC506EA}">
      <dgm:prSet/>
      <dgm:spPr/>
      <dgm:t>
        <a:bodyPr/>
        <a:lstStyle/>
        <a:p>
          <a:r>
            <a:rPr lang="es-ES"/>
            <a:t>Conclusiones</a:t>
          </a:r>
        </a:p>
      </dgm:t>
    </dgm:pt>
    <dgm:pt modelId="{F3521F5D-492E-4E41-9ED1-2ED9BE807FD4}" type="parTrans" cxnId="{B3BF1ADD-CE03-4B8B-A063-3FCAC1B041D9}">
      <dgm:prSet/>
      <dgm:spPr/>
      <dgm:t>
        <a:bodyPr/>
        <a:lstStyle/>
        <a:p>
          <a:endParaRPr lang="es-ES"/>
        </a:p>
      </dgm:t>
    </dgm:pt>
    <dgm:pt modelId="{C4DF3665-86CE-45E4-A56E-0E3CC1C606A4}" type="sibTrans" cxnId="{B3BF1ADD-CE03-4B8B-A063-3FCAC1B041D9}">
      <dgm:prSet/>
      <dgm:spPr/>
      <dgm:t>
        <a:bodyPr/>
        <a:lstStyle/>
        <a:p>
          <a:endParaRPr lang="es-ES"/>
        </a:p>
      </dgm:t>
    </dgm:pt>
    <dgm:pt modelId="{0AB7C2DD-1BF2-4AE5-94D5-390E401EC3AB}" type="pres">
      <dgm:prSet presAssocID="{F6218E6C-F2AD-452B-8856-0E2920BCFD3B}" presName="linear" presStyleCnt="0">
        <dgm:presLayoutVars>
          <dgm:animLvl val="lvl"/>
          <dgm:resizeHandles val="exact"/>
        </dgm:presLayoutVars>
      </dgm:prSet>
      <dgm:spPr/>
    </dgm:pt>
    <dgm:pt modelId="{21AA7FA1-6589-4B96-A1D6-F3BD2C089E29}" type="pres">
      <dgm:prSet presAssocID="{F6E9980C-993F-4789-8628-52CBD972BCE5}" presName="parentText" presStyleLbl="node1" presStyleIdx="0" presStyleCnt="5">
        <dgm:presLayoutVars>
          <dgm:chMax val="0"/>
          <dgm:bulletEnabled val="1"/>
        </dgm:presLayoutVars>
      </dgm:prSet>
      <dgm:spPr/>
    </dgm:pt>
    <dgm:pt modelId="{CBD90CE1-E9E2-48D2-ABCF-6D4E0DFA76C7}" type="pres">
      <dgm:prSet presAssocID="{60D915C6-59B0-426D-917E-13BCD404E77B}" presName="spacer" presStyleCnt="0"/>
      <dgm:spPr/>
    </dgm:pt>
    <dgm:pt modelId="{96F3D77A-2394-4303-AB58-EED6D9685526}" type="pres">
      <dgm:prSet presAssocID="{A2BBA90F-1F69-4C40-A842-BB63CEF0F5BB}" presName="parentText" presStyleLbl="node1" presStyleIdx="1" presStyleCnt="5">
        <dgm:presLayoutVars>
          <dgm:chMax val="0"/>
          <dgm:bulletEnabled val="1"/>
        </dgm:presLayoutVars>
      </dgm:prSet>
      <dgm:spPr/>
    </dgm:pt>
    <dgm:pt modelId="{72B211AA-DC36-43F2-A9B0-9F99A986CF41}" type="pres">
      <dgm:prSet presAssocID="{E61409B3-978C-4733-B4F9-83B0F70B13F7}" presName="spacer" presStyleCnt="0"/>
      <dgm:spPr/>
    </dgm:pt>
    <dgm:pt modelId="{F90947F7-AFFF-471A-8FBE-FA1C6604A92C}" type="pres">
      <dgm:prSet presAssocID="{60321803-240C-4218-8384-29AC193002ED}" presName="parentText" presStyleLbl="node1" presStyleIdx="2" presStyleCnt="5">
        <dgm:presLayoutVars>
          <dgm:chMax val="0"/>
          <dgm:bulletEnabled val="1"/>
        </dgm:presLayoutVars>
      </dgm:prSet>
      <dgm:spPr/>
    </dgm:pt>
    <dgm:pt modelId="{2DB0A572-4472-4A3B-B87C-F57B1C89EFFB}" type="pres">
      <dgm:prSet presAssocID="{B4FB208F-3F02-4D02-92E9-AC2C25CC29E4}" presName="spacer" presStyleCnt="0"/>
      <dgm:spPr/>
    </dgm:pt>
    <dgm:pt modelId="{E0C0CC96-CBD1-4EAD-9888-DD53950810F0}" type="pres">
      <dgm:prSet presAssocID="{4E8D3482-A613-41BC-8F53-45CE43DA1E5F}" presName="parentText" presStyleLbl="node1" presStyleIdx="3" presStyleCnt="5">
        <dgm:presLayoutVars>
          <dgm:chMax val="0"/>
          <dgm:bulletEnabled val="1"/>
        </dgm:presLayoutVars>
      </dgm:prSet>
      <dgm:spPr/>
    </dgm:pt>
    <dgm:pt modelId="{17FBBCAA-8269-4858-95D9-6083CE9DA742}" type="pres">
      <dgm:prSet presAssocID="{EB3A656F-3788-4C5F-8EC6-04EBD7A7F2B5}" presName="spacer" presStyleCnt="0"/>
      <dgm:spPr/>
    </dgm:pt>
    <dgm:pt modelId="{16E06474-EB16-4D44-9B9E-2355C36FE81D}" type="pres">
      <dgm:prSet presAssocID="{8A3E1F43-B0A9-43DB-86ED-39CEEAC506EA}" presName="parentText" presStyleLbl="node1" presStyleIdx="4" presStyleCnt="5">
        <dgm:presLayoutVars>
          <dgm:chMax val="0"/>
          <dgm:bulletEnabled val="1"/>
        </dgm:presLayoutVars>
      </dgm:prSet>
      <dgm:spPr/>
    </dgm:pt>
  </dgm:ptLst>
  <dgm:cxnLst>
    <dgm:cxn modelId="{DF17203D-278E-40ED-AD9C-9AD4C772D9FA}" srcId="{F6218E6C-F2AD-452B-8856-0E2920BCFD3B}" destId="{4E8D3482-A613-41BC-8F53-45CE43DA1E5F}" srcOrd="3" destOrd="0" parTransId="{806C92D8-B015-4834-ABC8-8A9DE8E40981}" sibTransId="{EB3A656F-3788-4C5F-8EC6-04EBD7A7F2B5}"/>
    <dgm:cxn modelId="{D284CF5D-799E-4EFD-B164-6743FDBD5B2A}" srcId="{F6218E6C-F2AD-452B-8856-0E2920BCFD3B}" destId="{F6E9980C-993F-4789-8628-52CBD972BCE5}" srcOrd="0" destOrd="0" parTransId="{0326A0E6-29AA-4233-94E4-57ABD63AE51D}" sibTransId="{60D915C6-59B0-426D-917E-13BCD404E77B}"/>
    <dgm:cxn modelId="{3AE62E6E-FBF0-449E-853B-F451EC951A5A}" type="presOf" srcId="{4E8D3482-A613-41BC-8F53-45CE43DA1E5F}" destId="{E0C0CC96-CBD1-4EAD-9888-DD53950810F0}" srcOrd="0" destOrd="0" presId="urn:microsoft.com/office/officeart/2005/8/layout/vList2"/>
    <dgm:cxn modelId="{2339F682-6F27-497A-9830-7C2D6A3955F7}" type="presOf" srcId="{F6E9980C-993F-4789-8628-52CBD972BCE5}" destId="{21AA7FA1-6589-4B96-A1D6-F3BD2C089E29}" srcOrd="0" destOrd="0" presId="urn:microsoft.com/office/officeart/2005/8/layout/vList2"/>
    <dgm:cxn modelId="{23D96E8F-0AD9-4D7F-A4B6-D0CA5EE90EA0}" type="presOf" srcId="{A2BBA90F-1F69-4C40-A842-BB63CEF0F5BB}" destId="{96F3D77A-2394-4303-AB58-EED6D9685526}" srcOrd="0" destOrd="0" presId="urn:microsoft.com/office/officeart/2005/8/layout/vList2"/>
    <dgm:cxn modelId="{EC8BB797-02C9-4E46-BB77-9F213AE7F26F}" type="presOf" srcId="{F6218E6C-F2AD-452B-8856-0E2920BCFD3B}" destId="{0AB7C2DD-1BF2-4AE5-94D5-390E401EC3AB}" srcOrd="0" destOrd="0" presId="urn:microsoft.com/office/officeart/2005/8/layout/vList2"/>
    <dgm:cxn modelId="{B3BF1ADD-CE03-4B8B-A063-3FCAC1B041D9}" srcId="{F6218E6C-F2AD-452B-8856-0E2920BCFD3B}" destId="{8A3E1F43-B0A9-43DB-86ED-39CEEAC506EA}" srcOrd="4" destOrd="0" parTransId="{F3521F5D-492E-4E41-9ED1-2ED9BE807FD4}" sibTransId="{C4DF3665-86CE-45E4-A56E-0E3CC1C606A4}"/>
    <dgm:cxn modelId="{5F3CE3E2-33EC-49BF-8C7C-36EE50249FFA}" srcId="{F6218E6C-F2AD-452B-8856-0E2920BCFD3B}" destId="{60321803-240C-4218-8384-29AC193002ED}" srcOrd="2" destOrd="0" parTransId="{A976319F-1795-467B-8513-67F2B0E8CE34}" sibTransId="{B4FB208F-3F02-4D02-92E9-AC2C25CC29E4}"/>
    <dgm:cxn modelId="{C9FA08EB-00A1-4F27-B05D-7AA696AF55B6}" type="presOf" srcId="{60321803-240C-4218-8384-29AC193002ED}" destId="{F90947F7-AFFF-471A-8FBE-FA1C6604A92C}" srcOrd="0" destOrd="0" presId="urn:microsoft.com/office/officeart/2005/8/layout/vList2"/>
    <dgm:cxn modelId="{4C93B5EC-1D0A-4DF6-B216-8B6E95BD8C1B}" type="presOf" srcId="{8A3E1F43-B0A9-43DB-86ED-39CEEAC506EA}" destId="{16E06474-EB16-4D44-9B9E-2355C36FE81D}" srcOrd="0" destOrd="0" presId="urn:microsoft.com/office/officeart/2005/8/layout/vList2"/>
    <dgm:cxn modelId="{2B9DA7FB-BB30-45A2-8BFA-B01265CE855C}" srcId="{F6218E6C-F2AD-452B-8856-0E2920BCFD3B}" destId="{A2BBA90F-1F69-4C40-A842-BB63CEF0F5BB}" srcOrd="1" destOrd="0" parTransId="{231591DA-82A1-4190-AAB0-3A8D5EC573E6}" sibTransId="{E61409B3-978C-4733-B4F9-83B0F70B13F7}"/>
    <dgm:cxn modelId="{C9A03DC9-0D3D-47FD-84EF-2AD4FB01AEB2}" type="presParOf" srcId="{0AB7C2DD-1BF2-4AE5-94D5-390E401EC3AB}" destId="{21AA7FA1-6589-4B96-A1D6-F3BD2C089E29}" srcOrd="0" destOrd="0" presId="urn:microsoft.com/office/officeart/2005/8/layout/vList2"/>
    <dgm:cxn modelId="{CD7A3533-29EB-41A7-9E8C-09A7C26DD93E}" type="presParOf" srcId="{0AB7C2DD-1BF2-4AE5-94D5-390E401EC3AB}" destId="{CBD90CE1-E9E2-48D2-ABCF-6D4E0DFA76C7}" srcOrd="1" destOrd="0" presId="urn:microsoft.com/office/officeart/2005/8/layout/vList2"/>
    <dgm:cxn modelId="{E76A32C2-D98A-4C03-81EE-45D9A875EE22}" type="presParOf" srcId="{0AB7C2DD-1BF2-4AE5-94D5-390E401EC3AB}" destId="{96F3D77A-2394-4303-AB58-EED6D9685526}" srcOrd="2" destOrd="0" presId="urn:microsoft.com/office/officeart/2005/8/layout/vList2"/>
    <dgm:cxn modelId="{9E6BC4D7-1CA1-4E99-9EBE-56CFB0284B15}" type="presParOf" srcId="{0AB7C2DD-1BF2-4AE5-94D5-390E401EC3AB}" destId="{72B211AA-DC36-43F2-A9B0-9F99A986CF41}" srcOrd="3" destOrd="0" presId="urn:microsoft.com/office/officeart/2005/8/layout/vList2"/>
    <dgm:cxn modelId="{AA40CFC1-0A0E-40A4-B8E0-A046C0A97706}" type="presParOf" srcId="{0AB7C2DD-1BF2-4AE5-94D5-390E401EC3AB}" destId="{F90947F7-AFFF-471A-8FBE-FA1C6604A92C}" srcOrd="4" destOrd="0" presId="urn:microsoft.com/office/officeart/2005/8/layout/vList2"/>
    <dgm:cxn modelId="{414B08A8-9D62-4486-B2BF-226ACD43120F}" type="presParOf" srcId="{0AB7C2DD-1BF2-4AE5-94D5-390E401EC3AB}" destId="{2DB0A572-4472-4A3B-B87C-F57B1C89EFFB}" srcOrd="5" destOrd="0" presId="urn:microsoft.com/office/officeart/2005/8/layout/vList2"/>
    <dgm:cxn modelId="{F96885A4-5FFE-4652-8792-95EE3E77C9F9}" type="presParOf" srcId="{0AB7C2DD-1BF2-4AE5-94D5-390E401EC3AB}" destId="{E0C0CC96-CBD1-4EAD-9888-DD53950810F0}" srcOrd="6" destOrd="0" presId="urn:microsoft.com/office/officeart/2005/8/layout/vList2"/>
    <dgm:cxn modelId="{8C748AA3-1C83-4261-8A9F-03E5AFE87E5B}" type="presParOf" srcId="{0AB7C2DD-1BF2-4AE5-94D5-390E401EC3AB}" destId="{17FBBCAA-8269-4858-95D9-6083CE9DA742}" srcOrd="7" destOrd="0" presId="urn:microsoft.com/office/officeart/2005/8/layout/vList2"/>
    <dgm:cxn modelId="{D5C2E570-9113-4E27-B571-682D2FAD1E5D}" type="presParOf" srcId="{0AB7C2DD-1BF2-4AE5-94D5-390E401EC3AB}" destId="{16E06474-EB16-4D44-9B9E-2355C36FE81D}"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7C6060F-46C9-4132-B98C-CD80A08AF8ED}"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s-ES"/>
        </a:p>
      </dgm:t>
    </dgm:pt>
    <dgm:pt modelId="{DBB5B409-C01F-45AA-A4BF-1B757FA29165}">
      <dgm:prSet phldrT="[Texto]" custT="1"/>
      <dgm:spPr>
        <a:solidFill>
          <a:srgbClr val="92D050"/>
        </a:solidFill>
      </dgm:spPr>
      <dgm:t>
        <a:bodyPr/>
        <a:lstStyle/>
        <a:p>
          <a:r>
            <a:rPr lang="es-ES" sz="2400" dirty="0"/>
            <a:t>¿Modelo organizativo? (CNMC, 2024)</a:t>
          </a:r>
        </a:p>
      </dgm:t>
    </dgm:pt>
    <dgm:pt modelId="{5B3996B2-98EA-4C51-9C32-3A37D332B48A}" type="parTrans" cxnId="{1A64BA2F-6CAD-401D-9E5A-22235ADEC40E}">
      <dgm:prSet/>
      <dgm:spPr/>
      <dgm:t>
        <a:bodyPr/>
        <a:lstStyle/>
        <a:p>
          <a:endParaRPr lang="es-ES"/>
        </a:p>
      </dgm:t>
    </dgm:pt>
    <dgm:pt modelId="{3250B927-C826-4A7D-83C4-C5472F8E7949}" type="sibTrans" cxnId="{1A64BA2F-6CAD-401D-9E5A-22235ADEC40E}">
      <dgm:prSet/>
      <dgm:spPr/>
      <dgm:t>
        <a:bodyPr/>
        <a:lstStyle/>
        <a:p>
          <a:endParaRPr lang="es-ES"/>
        </a:p>
      </dgm:t>
    </dgm:pt>
    <dgm:pt modelId="{A95A965B-35FB-476B-A0BE-AA3D5F018B0B}" type="pres">
      <dgm:prSet presAssocID="{07C6060F-46C9-4132-B98C-CD80A08AF8ED}" presName="Name0" presStyleCnt="0">
        <dgm:presLayoutVars>
          <dgm:chPref val="1"/>
          <dgm:dir/>
          <dgm:animOne val="branch"/>
          <dgm:animLvl val="lvl"/>
          <dgm:resizeHandles/>
        </dgm:presLayoutVars>
      </dgm:prSet>
      <dgm:spPr/>
    </dgm:pt>
    <dgm:pt modelId="{758CFAA5-5D98-4AC3-B9BC-72BF2538536E}" type="pres">
      <dgm:prSet presAssocID="{DBB5B409-C01F-45AA-A4BF-1B757FA29165}" presName="vertOne" presStyleCnt="0"/>
      <dgm:spPr/>
    </dgm:pt>
    <dgm:pt modelId="{A0056956-5DC8-4AE7-8313-35A7FF2A4CBA}" type="pres">
      <dgm:prSet presAssocID="{DBB5B409-C01F-45AA-A4BF-1B757FA29165}" presName="txOne" presStyleLbl="node0" presStyleIdx="0" presStyleCnt="1" custLinFactNeighborX="0" custLinFactNeighborY="29091">
        <dgm:presLayoutVars>
          <dgm:chPref val="3"/>
        </dgm:presLayoutVars>
      </dgm:prSet>
      <dgm:spPr/>
    </dgm:pt>
    <dgm:pt modelId="{25AA0A3E-4A61-4269-B417-4AAC1B063842}" type="pres">
      <dgm:prSet presAssocID="{DBB5B409-C01F-45AA-A4BF-1B757FA29165}" presName="horzOne" presStyleCnt="0"/>
      <dgm:spPr/>
    </dgm:pt>
  </dgm:ptLst>
  <dgm:cxnLst>
    <dgm:cxn modelId="{1A64BA2F-6CAD-401D-9E5A-22235ADEC40E}" srcId="{07C6060F-46C9-4132-B98C-CD80A08AF8ED}" destId="{DBB5B409-C01F-45AA-A4BF-1B757FA29165}" srcOrd="0" destOrd="0" parTransId="{5B3996B2-98EA-4C51-9C32-3A37D332B48A}" sibTransId="{3250B927-C826-4A7D-83C4-C5472F8E7949}"/>
    <dgm:cxn modelId="{52A61633-B2E4-49D2-9A34-7153B4552C87}" type="presOf" srcId="{07C6060F-46C9-4132-B98C-CD80A08AF8ED}" destId="{A95A965B-35FB-476B-A0BE-AA3D5F018B0B}" srcOrd="0" destOrd="0" presId="urn:microsoft.com/office/officeart/2005/8/layout/hierarchy4"/>
    <dgm:cxn modelId="{7E07309B-0A4E-4477-86D4-E11F4224B1B6}" type="presOf" srcId="{DBB5B409-C01F-45AA-A4BF-1B757FA29165}" destId="{A0056956-5DC8-4AE7-8313-35A7FF2A4CBA}" srcOrd="0" destOrd="0" presId="urn:microsoft.com/office/officeart/2005/8/layout/hierarchy4"/>
    <dgm:cxn modelId="{94BF024E-67BC-40B2-85C5-9A0C43EC62E1}" type="presParOf" srcId="{A95A965B-35FB-476B-A0BE-AA3D5F018B0B}" destId="{758CFAA5-5D98-4AC3-B9BC-72BF2538536E}" srcOrd="0" destOrd="0" presId="urn:microsoft.com/office/officeart/2005/8/layout/hierarchy4"/>
    <dgm:cxn modelId="{E97E89F4-4300-4077-8C8D-4C6413C002D8}" type="presParOf" srcId="{758CFAA5-5D98-4AC3-B9BC-72BF2538536E}" destId="{A0056956-5DC8-4AE7-8313-35A7FF2A4CBA}" srcOrd="0" destOrd="0" presId="urn:microsoft.com/office/officeart/2005/8/layout/hierarchy4"/>
    <dgm:cxn modelId="{EA669A84-DF88-483C-A83B-B54F04923A63}" type="presParOf" srcId="{758CFAA5-5D98-4AC3-B9BC-72BF2538536E}" destId="{25AA0A3E-4A61-4269-B417-4AAC1B063842}" srcOrd="1" destOrd="0" presId="urn:microsoft.com/office/officeart/2005/8/layout/hierarchy4"/>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3984CA5-6CC9-4D76-9967-022E81806E38}"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06320171-2354-468D-8DE5-732ED67DB0F2}">
      <dgm:prSet phldrT="[Texto]"/>
      <dgm:spPr/>
      <dgm:t>
        <a:bodyPr/>
        <a:lstStyle/>
        <a:p>
          <a:r>
            <a:rPr lang="es-ES" dirty="0"/>
            <a:t>Costes financiero y de amortización de inversiones </a:t>
          </a:r>
        </a:p>
      </dgm:t>
    </dgm:pt>
    <dgm:pt modelId="{7D32D19A-7FDB-49A1-8807-0C7A5AA4D2AC}" type="parTrans" cxnId="{B5A84516-39E2-47C5-BB46-05AD2C08633F}">
      <dgm:prSet/>
      <dgm:spPr/>
      <dgm:t>
        <a:bodyPr/>
        <a:lstStyle/>
        <a:p>
          <a:endParaRPr lang="es-ES"/>
        </a:p>
      </dgm:t>
    </dgm:pt>
    <dgm:pt modelId="{151272C2-A4ED-4CA7-8A35-007C27F9C432}" type="sibTrans" cxnId="{B5A84516-39E2-47C5-BB46-05AD2C08633F}">
      <dgm:prSet/>
      <dgm:spPr/>
      <dgm:t>
        <a:bodyPr/>
        <a:lstStyle/>
        <a:p>
          <a:endParaRPr lang="es-ES"/>
        </a:p>
      </dgm:t>
    </dgm:pt>
    <dgm:pt modelId="{50C4C241-79FB-452C-A1FF-7CAF7534FF81}">
      <dgm:prSet/>
      <dgm:spPr/>
      <dgm:t>
        <a:bodyPr/>
        <a:lstStyle/>
        <a:p>
          <a:r>
            <a:rPr lang="es-ES" dirty="0"/>
            <a:t>Servicios de recogida y transporte (recogidas ordinarias, especiales, puntos limpios) </a:t>
          </a:r>
        </a:p>
      </dgm:t>
    </dgm:pt>
    <dgm:pt modelId="{A50B56D7-5DDD-4A0B-826D-399ECBA35BA1}" type="parTrans" cxnId="{5D5F861E-C6DC-461B-8B9E-D6CA207A18B8}">
      <dgm:prSet/>
      <dgm:spPr/>
      <dgm:t>
        <a:bodyPr/>
        <a:lstStyle/>
        <a:p>
          <a:endParaRPr lang="es-ES"/>
        </a:p>
      </dgm:t>
    </dgm:pt>
    <dgm:pt modelId="{1BD32C06-A50C-438E-8137-E745ADFB3936}" type="sibTrans" cxnId="{5D5F861E-C6DC-461B-8B9E-D6CA207A18B8}">
      <dgm:prSet/>
      <dgm:spPr/>
      <dgm:t>
        <a:bodyPr/>
        <a:lstStyle/>
        <a:p>
          <a:endParaRPr lang="es-ES"/>
        </a:p>
      </dgm:t>
    </dgm:pt>
    <dgm:pt modelId="{17FBDC4E-5830-4D72-A0D2-911DA17A26ED}">
      <dgm:prSet/>
      <dgm:spPr/>
      <dgm:t>
        <a:bodyPr/>
        <a:lstStyle/>
        <a:p>
          <a:r>
            <a:rPr lang="es-ES" dirty="0"/>
            <a:t>Servicios de tratamiento de residuos de las diferentes fracciones y gestión de rechazo</a:t>
          </a:r>
        </a:p>
      </dgm:t>
    </dgm:pt>
    <dgm:pt modelId="{F10804EC-9B79-47B2-B1CD-FED110B4AC82}" type="parTrans" cxnId="{A205330B-9499-4366-86DD-BA6BF41E03FF}">
      <dgm:prSet/>
      <dgm:spPr/>
      <dgm:t>
        <a:bodyPr/>
        <a:lstStyle/>
        <a:p>
          <a:endParaRPr lang="es-ES"/>
        </a:p>
      </dgm:t>
    </dgm:pt>
    <dgm:pt modelId="{07AF16C4-2DF3-4C46-99F3-D631BEB7C434}" type="sibTrans" cxnId="{A205330B-9499-4366-86DD-BA6BF41E03FF}">
      <dgm:prSet/>
      <dgm:spPr/>
      <dgm:t>
        <a:bodyPr/>
        <a:lstStyle/>
        <a:p>
          <a:endParaRPr lang="es-ES"/>
        </a:p>
      </dgm:t>
    </dgm:pt>
    <dgm:pt modelId="{77376D0C-7F74-4161-B5B4-9D0EFF988F00}">
      <dgm:prSet/>
      <dgm:spPr/>
      <dgm:t>
        <a:bodyPr/>
        <a:lstStyle/>
        <a:p>
          <a:r>
            <a:rPr lang="es-ES" dirty="0"/>
            <a:t>Suministros de bienes o productos vinculados</a:t>
          </a:r>
        </a:p>
      </dgm:t>
    </dgm:pt>
    <dgm:pt modelId="{903AF0E4-CA3F-4524-8952-B6F3987D2FE4}" type="parTrans" cxnId="{60A26724-298B-4D62-AAB8-9DE36B6AE825}">
      <dgm:prSet/>
      <dgm:spPr/>
      <dgm:t>
        <a:bodyPr/>
        <a:lstStyle/>
        <a:p>
          <a:endParaRPr lang="es-ES"/>
        </a:p>
      </dgm:t>
    </dgm:pt>
    <dgm:pt modelId="{57BBA4EF-2849-4776-814C-958D0538E474}" type="sibTrans" cxnId="{60A26724-298B-4D62-AAB8-9DE36B6AE825}">
      <dgm:prSet/>
      <dgm:spPr/>
      <dgm:t>
        <a:bodyPr/>
        <a:lstStyle/>
        <a:p>
          <a:endParaRPr lang="es-ES"/>
        </a:p>
      </dgm:t>
    </dgm:pt>
    <dgm:pt modelId="{5B6B6398-A1F7-4322-8487-4CE82F91E9DF}">
      <dgm:prSet/>
      <dgm:spPr/>
      <dgm:t>
        <a:bodyPr/>
        <a:lstStyle/>
        <a:p>
          <a:r>
            <a:rPr lang="es-ES" dirty="0"/>
            <a:t>Impuesto de vertido e incineración</a:t>
          </a:r>
        </a:p>
      </dgm:t>
    </dgm:pt>
    <dgm:pt modelId="{33C5C323-5FEE-432C-A9F9-80E4B91F91BA}" type="parTrans" cxnId="{41E6022F-4BE8-4260-90C3-2FA286F3D08A}">
      <dgm:prSet/>
      <dgm:spPr/>
      <dgm:t>
        <a:bodyPr/>
        <a:lstStyle/>
        <a:p>
          <a:endParaRPr lang="es-ES"/>
        </a:p>
      </dgm:t>
    </dgm:pt>
    <dgm:pt modelId="{8D1CE1FA-4DF4-4849-96B6-65B5A17F0A92}" type="sibTrans" cxnId="{41E6022F-4BE8-4260-90C3-2FA286F3D08A}">
      <dgm:prSet/>
      <dgm:spPr/>
      <dgm:t>
        <a:bodyPr/>
        <a:lstStyle/>
        <a:p>
          <a:endParaRPr lang="es-ES"/>
        </a:p>
      </dgm:t>
    </dgm:pt>
    <dgm:pt modelId="{2EC2030E-DA5B-41B1-8429-56F5BB4E94F9}">
      <dgm:prSet/>
      <dgm:spPr/>
      <dgm:t>
        <a:bodyPr/>
        <a:lstStyle/>
        <a:p>
          <a:r>
            <a:rPr lang="es-ES" dirty="0"/>
            <a:t>Emisiones CO2</a:t>
          </a:r>
        </a:p>
      </dgm:t>
    </dgm:pt>
    <dgm:pt modelId="{4C223893-8D9F-4EEA-A03F-46278DB86993}" type="parTrans" cxnId="{FAE59B89-DA5A-4643-8830-946F0316E290}">
      <dgm:prSet/>
      <dgm:spPr/>
      <dgm:t>
        <a:bodyPr/>
        <a:lstStyle/>
        <a:p>
          <a:endParaRPr lang="es-ES"/>
        </a:p>
      </dgm:t>
    </dgm:pt>
    <dgm:pt modelId="{08AF727A-BA53-454B-8126-9913C7E394B2}" type="sibTrans" cxnId="{FAE59B89-DA5A-4643-8830-946F0316E290}">
      <dgm:prSet/>
      <dgm:spPr/>
      <dgm:t>
        <a:bodyPr/>
        <a:lstStyle/>
        <a:p>
          <a:endParaRPr lang="es-ES"/>
        </a:p>
      </dgm:t>
    </dgm:pt>
    <dgm:pt modelId="{CC7656A2-B71A-4B94-9705-95128A1C9E39}">
      <dgm:prSet/>
      <dgm:spPr/>
      <dgm:t>
        <a:bodyPr/>
        <a:lstStyle/>
        <a:p>
          <a:r>
            <a:rPr lang="es-ES"/>
            <a:t>Costes indirectos: costes de personal de servicios municipales</a:t>
          </a:r>
        </a:p>
      </dgm:t>
    </dgm:pt>
    <dgm:pt modelId="{2EEF32C9-61FE-4521-87B6-20725F8288D7}" type="parTrans" cxnId="{CCA3A1B0-5418-491B-BF26-D3EF927504A8}">
      <dgm:prSet/>
      <dgm:spPr/>
      <dgm:t>
        <a:bodyPr/>
        <a:lstStyle/>
        <a:p>
          <a:endParaRPr lang="es-ES"/>
        </a:p>
      </dgm:t>
    </dgm:pt>
    <dgm:pt modelId="{040CBF90-7E68-47BA-A5FF-A73CE752CAFF}" type="sibTrans" cxnId="{CCA3A1B0-5418-491B-BF26-D3EF927504A8}">
      <dgm:prSet/>
      <dgm:spPr/>
      <dgm:t>
        <a:bodyPr/>
        <a:lstStyle/>
        <a:p>
          <a:endParaRPr lang="es-ES"/>
        </a:p>
      </dgm:t>
    </dgm:pt>
    <dgm:pt modelId="{E483658F-67EF-4471-9941-88BB276ECB86}">
      <dgm:prSet/>
      <dgm:spPr/>
      <dgm:t>
        <a:bodyPr/>
        <a:lstStyle/>
        <a:p>
          <a:r>
            <a:rPr lang="es-ES" dirty="0"/>
            <a:t>Costes tributarios (IVA, tasa entidad supramunicipal de gestión tributaria o recaudatoria)</a:t>
          </a:r>
        </a:p>
      </dgm:t>
    </dgm:pt>
    <dgm:pt modelId="{6AF52B60-C977-440C-8281-7B11FFC22350}" type="parTrans" cxnId="{18A8C7B7-5CE1-4B25-92E6-4051F9079F00}">
      <dgm:prSet/>
      <dgm:spPr/>
      <dgm:t>
        <a:bodyPr/>
        <a:lstStyle/>
        <a:p>
          <a:endParaRPr lang="es-ES"/>
        </a:p>
      </dgm:t>
    </dgm:pt>
    <dgm:pt modelId="{7C5CD8C0-09A1-44C4-B0E0-136FCEFF4303}" type="sibTrans" cxnId="{18A8C7B7-5CE1-4B25-92E6-4051F9079F00}">
      <dgm:prSet/>
      <dgm:spPr/>
      <dgm:t>
        <a:bodyPr/>
        <a:lstStyle/>
        <a:p>
          <a:endParaRPr lang="es-ES"/>
        </a:p>
      </dgm:t>
    </dgm:pt>
    <dgm:pt modelId="{CBDC2A6E-C525-4DC7-AA15-B3740CFE38F7}">
      <dgm:prSet/>
      <dgm:spPr/>
      <dgm:t>
        <a:bodyPr/>
        <a:lstStyle/>
        <a:p>
          <a:r>
            <a:rPr lang="es-ES" dirty="0"/>
            <a:t>Vigilancia (personal, contratos de control de calidad)</a:t>
          </a:r>
        </a:p>
      </dgm:t>
    </dgm:pt>
    <dgm:pt modelId="{2C75397E-47F6-4696-92C0-4EF9B69A975E}" type="parTrans" cxnId="{2A642E60-212C-4DCE-B92C-85A143587540}">
      <dgm:prSet/>
      <dgm:spPr/>
      <dgm:t>
        <a:bodyPr/>
        <a:lstStyle/>
        <a:p>
          <a:endParaRPr lang="es-ES"/>
        </a:p>
      </dgm:t>
    </dgm:pt>
    <dgm:pt modelId="{AEEBEB4B-0A2D-4612-966E-CFCDBFAE2943}" type="sibTrans" cxnId="{2A642E60-212C-4DCE-B92C-85A143587540}">
      <dgm:prSet/>
      <dgm:spPr/>
      <dgm:t>
        <a:bodyPr/>
        <a:lstStyle/>
        <a:p>
          <a:endParaRPr lang="es-ES"/>
        </a:p>
      </dgm:t>
    </dgm:pt>
    <dgm:pt modelId="{BFDB6ABC-B7C5-4E89-9903-F636064103BA}" type="pres">
      <dgm:prSet presAssocID="{D3984CA5-6CC9-4D76-9967-022E81806E38}" presName="vert0" presStyleCnt="0">
        <dgm:presLayoutVars>
          <dgm:dir/>
          <dgm:animOne val="branch"/>
          <dgm:animLvl val="lvl"/>
        </dgm:presLayoutVars>
      </dgm:prSet>
      <dgm:spPr/>
    </dgm:pt>
    <dgm:pt modelId="{B4C484EE-FD9A-470F-95E6-FA7A630B3942}" type="pres">
      <dgm:prSet presAssocID="{06320171-2354-468D-8DE5-732ED67DB0F2}" presName="thickLine" presStyleLbl="alignNode1" presStyleIdx="0" presStyleCnt="9"/>
      <dgm:spPr/>
    </dgm:pt>
    <dgm:pt modelId="{4D566731-A900-4E24-82C2-0CBCC21F3B52}" type="pres">
      <dgm:prSet presAssocID="{06320171-2354-468D-8DE5-732ED67DB0F2}" presName="horz1" presStyleCnt="0"/>
      <dgm:spPr/>
    </dgm:pt>
    <dgm:pt modelId="{B6CEEE8B-2F8C-49B7-88B6-F6D491712D2D}" type="pres">
      <dgm:prSet presAssocID="{06320171-2354-468D-8DE5-732ED67DB0F2}" presName="tx1" presStyleLbl="revTx" presStyleIdx="0" presStyleCnt="9"/>
      <dgm:spPr/>
    </dgm:pt>
    <dgm:pt modelId="{C68C54E9-7174-4D49-AA90-FB2F73AAF536}" type="pres">
      <dgm:prSet presAssocID="{06320171-2354-468D-8DE5-732ED67DB0F2}" presName="vert1" presStyleCnt="0"/>
      <dgm:spPr/>
    </dgm:pt>
    <dgm:pt modelId="{03DFC09A-5817-46F4-85A4-75498BF75908}" type="pres">
      <dgm:prSet presAssocID="{50C4C241-79FB-452C-A1FF-7CAF7534FF81}" presName="thickLine" presStyleLbl="alignNode1" presStyleIdx="1" presStyleCnt="9"/>
      <dgm:spPr/>
    </dgm:pt>
    <dgm:pt modelId="{4E48160B-8702-4EF6-B5C9-A0C86AFC3C5B}" type="pres">
      <dgm:prSet presAssocID="{50C4C241-79FB-452C-A1FF-7CAF7534FF81}" presName="horz1" presStyleCnt="0"/>
      <dgm:spPr/>
    </dgm:pt>
    <dgm:pt modelId="{83A97CE9-6F14-4289-8A54-678F63B37D0D}" type="pres">
      <dgm:prSet presAssocID="{50C4C241-79FB-452C-A1FF-7CAF7534FF81}" presName="tx1" presStyleLbl="revTx" presStyleIdx="1" presStyleCnt="9"/>
      <dgm:spPr/>
    </dgm:pt>
    <dgm:pt modelId="{913A3C8B-375A-407A-A579-828F9B04312E}" type="pres">
      <dgm:prSet presAssocID="{50C4C241-79FB-452C-A1FF-7CAF7534FF81}" presName="vert1" presStyleCnt="0"/>
      <dgm:spPr/>
    </dgm:pt>
    <dgm:pt modelId="{664B8AF3-D06D-49F7-B65A-65A9949F8481}" type="pres">
      <dgm:prSet presAssocID="{CBDC2A6E-C525-4DC7-AA15-B3740CFE38F7}" presName="thickLine" presStyleLbl="alignNode1" presStyleIdx="2" presStyleCnt="9"/>
      <dgm:spPr/>
    </dgm:pt>
    <dgm:pt modelId="{6165C609-C834-4E09-9182-3D6698232E92}" type="pres">
      <dgm:prSet presAssocID="{CBDC2A6E-C525-4DC7-AA15-B3740CFE38F7}" presName="horz1" presStyleCnt="0"/>
      <dgm:spPr/>
    </dgm:pt>
    <dgm:pt modelId="{813683A5-3624-4941-8206-4BF1F65A9046}" type="pres">
      <dgm:prSet presAssocID="{CBDC2A6E-C525-4DC7-AA15-B3740CFE38F7}" presName="tx1" presStyleLbl="revTx" presStyleIdx="2" presStyleCnt="9"/>
      <dgm:spPr/>
    </dgm:pt>
    <dgm:pt modelId="{66636B3A-AD42-484A-A820-D1A5E04227C2}" type="pres">
      <dgm:prSet presAssocID="{CBDC2A6E-C525-4DC7-AA15-B3740CFE38F7}" presName="vert1" presStyleCnt="0"/>
      <dgm:spPr/>
    </dgm:pt>
    <dgm:pt modelId="{E70E853F-3A11-4DAE-A678-AE04D532E7A4}" type="pres">
      <dgm:prSet presAssocID="{17FBDC4E-5830-4D72-A0D2-911DA17A26ED}" presName="thickLine" presStyleLbl="alignNode1" presStyleIdx="3" presStyleCnt="9"/>
      <dgm:spPr/>
    </dgm:pt>
    <dgm:pt modelId="{D2B4BEE0-51BB-44CD-BA92-81F5FC28DCED}" type="pres">
      <dgm:prSet presAssocID="{17FBDC4E-5830-4D72-A0D2-911DA17A26ED}" presName="horz1" presStyleCnt="0"/>
      <dgm:spPr/>
    </dgm:pt>
    <dgm:pt modelId="{D180B02E-3D2D-4695-B6AC-B05A39228166}" type="pres">
      <dgm:prSet presAssocID="{17FBDC4E-5830-4D72-A0D2-911DA17A26ED}" presName="tx1" presStyleLbl="revTx" presStyleIdx="3" presStyleCnt="9"/>
      <dgm:spPr/>
    </dgm:pt>
    <dgm:pt modelId="{106D2C18-CF60-4A5F-9A9D-9FA6CBCD5104}" type="pres">
      <dgm:prSet presAssocID="{17FBDC4E-5830-4D72-A0D2-911DA17A26ED}" presName="vert1" presStyleCnt="0"/>
      <dgm:spPr/>
    </dgm:pt>
    <dgm:pt modelId="{48A1D166-5A65-4B3E-A486-49DF51EE247F}" type="pres">
      <dgm:prSet presAssocID="{77376D0C-7F74-4161-B5B4-9D0EFF988F00}" presName="thickLine" presStyleLbl="alignNode1" presStyleIdx="4" presStyleCnt="9"/>
      <dgm:spPr/>
    </dgm:pt>
    <dgm:pt modelId="{DC918C1E-4C5B-4608-9AC4-B72FA9CCE359}" type="pres">
      <dgm:prSet presAssocID="{77376D0C-7F74-4161-B5B4-9D0EFF988F00}" presName="horz1" presStyleCnt="0"/>
      <dgm:spPr/>
    </dgm:pt>
    <dgm:pt modelId="{6134721E-B9E9-432A-8BBC-77802C71C50A}" type="pres">
      <dgm:prSet presAssocID="{77376D0C-7F74-4161-B5B4-9D0EFF988F00}" presName="tx1" presStyleLbl="revTx" presStyleIdx="4" presStyleCnt="9"/>
      <dgm:spPr/>
    </dgm:pt>
    <dgm:pt modelId="{2BE437A7-4137-416A-B932-D31EEEF376EF}" type="pres">
      <dgm:prSet presAssocID="{77376D0C-7F74-4161-B5B4-9D0EFF988F00}" presName="vert1" presStyleCnt="0"/>
      <dgm:spPr/>
    </dgm:pt>
    <dgm:pt modelId="{7A95B376-956E-4CCD-87F8-3A7FBB31E1CE}" type="pres">
      <dgm:prSet presAssocID="{5B6B6398-A1F7-4322-8487-4CE82F91E9DF}" presName="thickLine" presStyleLbl="alignNode1" presStyleIdx="5" presStyleCnt="9"/>
      <dgm:spPr/>
    </dgm:pt>
    <dgm:pt modelId="{EED9C82F-4E91-4753-BC10-CE9483F90366}" type="pres">
      <dgm:prSet presAssocID="{5B6B6398-A1F7-4322-8487-4CE82F91E9DF}" presName="horz1" presStyleCnt="0"/>
      <dgm:spPr/>
    </dgm:pt>
    <dgm:pt modelId="{A23BEC81-DB56-4BB0-84D5-66669F0E8A73}" type="pres">
      <dgm:prSet presAssocID="{5B6B6398-A1F7-4322-8487-4CE82F91E9DF}" presName="tx1" presStyleLbl="revTx" presStyleIdx="5" presStyleCnt="9"/>
      <dgm:spPr/>
    </dgm:pt>
    <dgm:pt modelId="{58F76A21-00F4-4473-A4C7-1D96A168922A}" type="pres">
      <dgm:prSet presAssocID="{5B6B6398-A1F7-4322-8487-4CE82F91E9DF}" presName="vert1" presStyleCnt="0"/>
      <dgm:spPr/>
    </dgm:pt>
    <dgm:pt modelId="{35F5EE1E-6B03-4EAD-846C-5DB14273F4B4}" type="pres">
      <dgm:prSet presAssocID="{2EC2030E-DA5B-41B1-8429-56F5BB4E94F9}" presName="thickLine" presStyleLbl="alignNode1" presStyleIdx="6" presStyleCnt="9"/>
      <dgm:spPr/>
    </dgm:pt>
    <dgm:pt modelId="{CC65D7C4-D808-4650-B3C1-3426BC373DE6}" type="pres">
      <dgm:prSet presAssocID="{2EC2030E-DA5B-41B1-8429-56F5BB4E94F9}" presName="horz1" presStyleCnt="0"/>
      <dgm:spPr/>
    </dgm:pt>
    <dgm:pt modelId="{6FCE9542-B638-403A-A598-CAC3957E09A8}" type="pres">
      <dgm:prSet presAssocID="{2EC2030E-DA5B-41B1-8429-56F5BB4E94F9}" presName="tx1" presStyleLbl="revTx" presStyleIdx="6" presStyleCnt="9"/>
      <dgm:spPr/>
    </dgm:pt>
    <dgm:pt modelId="{D246D0E7-AFB4-4CA9-A83F-355E95C8F48C}" type="pres">
      <dgm:prSet presAssocID="{2EC2030E-DA5B-41B1-8429-56F5BB4E94F9}" presName="vert1" presStyleCnt="0"/>
      <dgm:spPr/>
    </dgm:pt>
    <dgm:pt modelId="{DBCCCD8C-317E-4582-AEC6-76C6C6B1BF06}" type="pres">
      <dgm:prSet presAssocID="{E483658F-67EF-4471-9941-88BB276ECB86}" presName="thickLine" presStyleLbl="alignNode1" presStyleIdx="7" presStyleCnt="9"/>
      <dgm:spPr/>
    </dgm:pt>
    <dgm:pt modelId="{27823ED3-692E-403D-AC45-943EFCDE04A3}" type="pres">
      <dgm:prSet presAssocID="{E483658F-67EF-4471-9941-88BB276ECB86}" presName="horz1" presStyleCnt="0"/>
      <dgm:spPr/>
    </dgm:pt>
    <dgm:pt modelId="{CC840462-7E3D-4B59-B17E-809D8571A3CD}" type="pres">
      <dgm:prSet presAssocID="{E483658F-67EF-4471-9941-88BB276ECB86}" presName="tx1" presStyleLbl="revTx" presStyleIdx="7" presStyleCnt="9"/>
      <dgm:spPr/>
    </dgm:pt>
    <dgm:pt modelId="{DA837CA1-1524-4CA2-B7EA-356DCB0BEE9A}" type="pres">
      <dgm:prSet presAssocID="{E483658F-67EF-4471-9941-88BB276ECB86}" presName="vert1" presStyleCnt="0"/>
      <dgm:spPr/>
    </dgm:pt>
    <dgm:pt modelId="{C0A7149B-6D34-4CE8-BE03-92C641419ED8}" type="pres">
      <dgm:prSet presAssocID="{CC7656A2-B71A-4B94-9705-95128A1C9E39}" presName="thickLine" presStyleLbl="alignNode1" presStyleIdx="8" presStyleCnt="9"/>
      <dgm:spPr/>
    </dgm:pt>
    <dgm:pt modelId="{C2E5432D-CDDE-4067-85FF-9E206354A144}" type="pres">
      <dgm:prSet presAssocID="{CC7656A2-B71A-4B94-9705-95128A1C9E39}" presName="horz1" presStyleCnt="0"/>
      <dgm:spPr/>
    </dgm:pt>
    <dgm:pt modelId="{572FBFE2-15C9-4892-BBEF-0B9CCB9BD11F}" type="pres">
      <dgm:prSet presAssocID="{CC7656A2-B71A-4B94-9705-95128A1C9E39}" presName="tx1" presStyleLbl="revTx" presStyleIdx="8" presStyleCnt="9"/>
      <dgm:spPr/>
    </dgm:pt>
    <dgm:pt modelId="{4E71D758-94B8-4C57-B784-71D8BFDF8C02}" type="pres">
      <dgm:prSet presAssocID="{CC7656A2-B71A-4B94-9705-95128A1C9E39}" presName="vert1" presStyleCnt="0"/>
      <dgm:spPr/>
    </dgm:pt>
  </dgm:ptLst>
  <dgm:cxnLst>
    <dgm:cxn modelId="{A205330B-9499-4366-86DD-BA6BF41E03FF}" srcId="{D3984CA5-6CC9-4D76-9967-022E81806E38}" destId="{17FBDC4E-5830-4D72-A0D2-911DA17A26ED}" srcOrd="3" destOrd="0" parTransId="{F10804EC-9B79-47B2-B1CD-FED110B4AC82}" sibTransId="{07AF16C4-2DF3-4C46-99F3-D631BEB7C434}"/>
    <dgm:cxn modelId="{B5A84516-39E2-47C5-BB46-05AD2C08633F}" srcId="{D3984CA5-6CC9-4D76-9967-022E81806E38}" destId="{06320171-2354-468D-8DE5-732ED67DB0F2}" srcOrd="0" destOrd="0" parTransId="{7D32D19A-7FDB-49A1-8807-0C7A5AA4D2AC}" sibTransId="{151272C2-A4ED-4CA7-8A35-007C27F9C432}"/>
    <dgm:cxn modelId="{5D5F861E-C6DC-461B-8B9E-D6CA207A18B8}" srcId="{D3984CA5-6CC9-4D76-9967-022E81806E38}" destId="{50C4C241-79FB-452C-A1FF-7CAF7534FF81}" srcOrd="1" destOrd="0" parTransId="{A50B56D7-5DDD-4A0B-826D-399ECBA35BA1}" sibTransId="{1BD32C06-A50C-438E-8137-E745ADFB3936}"/>
    <dgm:cxn modelId="{60A26724-298B-4D62-AAB8-9DE36B6AE825}" srcId="{D3984CA5-6CC9-4D76-9967-022E81806E38}" destId="{77376D0C-7F74-4161-B5B4-9D0EFF988F00}" srcOrd="4" destOrd="0" parTransId="{903AF0E4-CA3F-4524-8952-B6F3987D2FE4}" sibTransId="{57BBA4EF-2849-4776-814C-958D0538E474}"/>
    <dgm:cxn modelId="{41E6022F-4BE8-4260-90C3-2FA286F3D08A}" srcId="{D3984CA5-6CC9-4D76-9967-022E81806E38}" destId="{5B6B6398-A1F7-4322-8487-4CE82F91E9DF}" srcOrd="5" destOrd="0" parTransId="{33C5C323-5FEE-432C-A9F9-80E4B91F91BA}" sibTransId="{8D1CE1FA-4DF4-4849-96B6-65B5A17F0A92}"/>
    <dgm:cxn modelId="{B3A02E32-F189-45CA-8C2D-9BB3F151622B}" type="presOf" srcId="{CC7656A2-B71A-4B94-9705-95128A1C9E39}" destId="{572FBFE2-15C9-4892-BBEF-0B9CCB9BD11F}" srcOrd="0" destOrd="0" presId="urn:microsoft.com/office/officeart/2008/layout/LinedList"/>
    <dgm:cxn modelId="{4652765E-5E90-4218-85E9-7B54B5645D2E}" type="presOf" srcId="{06320171-2354-468D-8DE5-732ED67DB0F2}" destId="{B6CEEE8B-2F8C-49B7-88B6-F6D491712D2D}" srcOrd="0" destOrd="0" presId="urn:microsoft.com/office/officeart/2008/layout/LinedList"/>
    <dgm:cxn modelId="{2A642E60-212C-4DCE-B92C-85A143587540}" srcId="{D3984CA5-6CC9-4D76-9967-022E81806E38}" destId="{CBDC2A6E-C525-4DC7-AA15-B3740CFE38F7}" srcOrd="2" destOrd="0" parTransId="{2C75397E-47F6-4696-92C0-4EF9B69A975E}" sibTransId="{AEEBEB4B-0A2D-4612-966E-CFCDBFAE2943}"/>
    <dgm:cxn modelId="{FDA61E4B-9D9A-42B1-BB36-731FDD55E6B6}" type="presOf" srcId="{2EC2030E-DA5B-41B1-8429-56F5BB4E94F9}" destId="{6FCE9542-B638-403A-A598-CAC3957E09A8}" srcOrd="0" destOrd="0" presId="urn:microsoft.com/office/officeart/2008/layout/LinedList"/>
    <dgm:cxn modelId="{85369A7E-9692-4E9B-A354-3AF1973EABC4}" type="presOf" srcId="{17FBDC4E-5830-4D72-A0D2-911DA17A26ED}" destId="{D180B02E-3D2D-4695-B6AC-B05A39228166}" srcOrd="0" destOrd="0" presId="urn:microsoft.com/office/officeart/2008/layout/LinedList"/>
    <dgm:cxn modelId="{FAE59B89-DA5A-4643-8830-946F0316E290}" srcId="{D3984CA5-6CC9-4D76-9967-022E81806E38}" destId="{2EC2030E-DA5B-41B1-8429-56F5BB4E94F9}" srcOrd="6" destOrd="0" parTransId="{4C223893-8D9F-4EEA-A03F-46278DB86993}" sibTransId="{08AF727A-BA53-454B-8126-9913C7E394B2}"/>
    <dgm:cxn modelId="{E6F916AB-1C9E-4D5C-91E0-5C134AB6BCDB}" type="presOf" srcId="{CBDC2A6E-C525-4DC7-AA15-B3740CFE38F7}" destId="{813683A5-3624-4941-8206-4BF1F65A9046}" srcOrd="0" destOrd="0" presId="urn:microsoft.com/office/officeart/2008/layout/LinedList"/>
    <dgm:cxn modelId="{E61570AF-C2CB-46E2-98C9-E02D20AF7A66}" type="presOf" srcId="{E483658F-67EF-4471-9941-88BB276ECB86}" destId="{CC840462-7E3D-4B59-B17E-809D8571A3CD}" srcOrd="0" destOrd="0" presId="urn:microsoft.com/office/officeart/2008/layout/LinedList"/>
    <dgm:cxn modelId="{CCA3A1B0-5418-491B-BF26-D3EF927504A8}" srcId="{D3984CA5-6CC9-4D76-9967-022E81806E38}" destId="{CC7656A2-B71A-4B94-9705-95128A1C9E39}" srcOrd="8" destOrd="0" parTransId="{2EEF32C9-61FE-4521-87B6-20725F8288D7}" sibTransId="{040CBF90-7E68-47BA-A5FF-A73CE752CAFF}"/>
    <dgm:cxn modelId="{18A8C7B7-5CE1-4B25-92E6-4051F9079F00}" srcId="{D3984CA5-6CC9-4D76-9967-022E81806E38}" destId="{E483658F-67EF-4471-9941-88BB276ECB86}" srcOrd="7" destOrd="0" parTransId="{6AF52B60-C977-440C-8281-7B11FFC22350}" sibTransId="{7C5CD8C0-09A1-44C4-B0E0-136FCEFF4303}"/>
    <dgm:cxn modelId="{C30338CD-ECC9-447E-9F48-8C43445A2EE4}" type="presOf" srcId="{50C4C241-79FB-452C-A1FF-7CAF7534FF81}" destId="{83A97CE9-6F14-4289-8A54-678F63B37D0D}" srcOrd="0" destOrd="0" presId="urn:microsoft.com/office/officeart/2008/layout/LinedList"/>
    <dgm:cxn modelId="{D6466CDD-81DD-479D-94D4-3AAB08FF0ACE}" type="presOf" srcId="{5B6B6398-A1F7-4322-8487-4CE82F91E9DF}" destId="{A23BEC81-DB56-4BB0-84D5-66669F0E8A73}" srcOrd="0" destOrd="0" presId="urn:microsoft.com/office/officeart/2008/layout/LinedList"/>
    <dgm:cxn modelId="{7FA636EB-3DC3-4762-832C-05DE99CA0E45}" type="presOf" srcId="{77376D0C-7F74-4161-B5B4-9D0EFF988F00}" destId="{6134721E-B9E9-432A-8BBC-77802C71C50A}" srcOrd="0" destOrd="0" presId="urn:microsoft.com/office/officeart/2008/layout/LinedList"/>
    <dgm:cxn modelId="{0AC090F9-915D-4137-926B-5017EDE4F670}" type="presOf" srcId="{D3984CA5-6CC9-4D76-9967-022E81806E38}" destId="{BFDB6ABC-B7C5-4E89-9903-F636064103BA}" srcOrd="0" destOrd="0" presId="urn:microsoft.com/office/officeart/2008/layout/LinedList"/>
    <dgm:cxn modelId="{4FA510EA-2635-49D6-9811-6CB0F630B5E5}" type="presParOf" srcId="{BFDB6ABC-B7C5-4E89-9903-F636064103BA}" destId="{B4C484EE-FD9A-470F-95E6-FA7A630B3942}" srcOrd="0" destOrd="0" presId="urn:microsoft.com/office/officeart/2008/layout/LinedList"/>
    <dgm:cxn modelId="{3A3A8F0A-BE68-4CD9-B5A2-9C578F07D1B5}" type="presParOf" srcId="{BFDB6ABC-B7C5-4E89-9903-F636064103BA}" destId="{4D566731-A900-4E24-82C2-0CBCC21F3B52}" srcOrd="1" destOrd="0" presId="urn:microsoft.com/office/officeart/2008/layout/LinedList"/>
    <dgm:cxn modelId="{EE47DA05-D479-4600-9D88-900E2771D43E}" type="presParOf" srcId="{4D566731-A900-4E24-82C2-0CBCC21F3B52}" destId="{B6CEEE8B-2F8C-49B7-88B6-F6D491712D2D}" srcOrd="0" destOrd="0" presId="urn:microsoft.com/office/officeart/2008/layout/LinedList"/>
    <dgm:cxn modelId="{7D65E0DF-9A42-45F6-8AB8-B89D723F1909}" type="presParOf" srcId="{4D566731-A900-4E24-82C2-0CBCC21F3B52}" destId="{C68C54E9-7174-4D49-AA90-FB2F73AAF536}" srcOrd="1" destOrd="0" presId="urn:microsoft.com/office/officeart/2008/layout/LinedList"/>
    <dgm:cxn modelId="{37D0FDAF-9F0A-4C65-BB1A-D8E838371046}" type="presParOf" srcId="{BFDB6ABC-B7C5-4E89-9903-F636064103BA}" destId="{03DFC09A-5817-46F4-85A4-75498BF75908}" srcOrd="2" destOrd="0" presId="urn:microsoft.com/office/officeart/2008/layout/LinedList"/>
    <dgm:cxn modelId="{B26C2639-0EB4-44C0-BB6A-6FE313A7F37C}" type="presParOf" srcId="{BFDB6ABC-B7C5-4E89-9903-F636064103BA}" destId="{4E48160B-8702-4EF6-B5C9-A0C86AFC3C5B}" srcOrd="3" destOrd="0" presId="urn:microsoft.com/office/officeart/2008/layout/LinedList"/>
    <dgm:cxn modelId="{CC3436FE-18FF-4C09-B6E7-7E3801ADBAB1}" type="presParOf" srcId="{4E48160B-8702-4EF6-B5C9-A0C86AFC3C5B}" destId="{83A97CE9-6F14-4289-8A54-678F63B37D0D}" srcOrd="0" destOrd="0" presId="urn:microsoft.com/office/officeart/2008/layout/LinedList"/>
    <dgm:cxn modelId="{89E83BD2-2FF5-43EF-9B91-912AA8EE70FC}" type="presParOf" srcId="{4E48160B-8702-4EF6-B5C9-A0C86AFC3C5B}" destId="{913A3C8B-375A-407A-A579-828F9B04312E}" srcOrd="1" destOrd="0" presId="urn:microsoft.com/office/officeart/2008/layout/LinedList"/>
    <dgm:cxn modelId="{B390D40E-F8D2-4DE7-B94E-1762F74E41CB}" type="presParOf" srcId="{BFDB6ABC-B7C5-4E89-9903-F636064103BA}" destId="{664B8AF3-D06D-49F7-B65A-65A9949F8481}" srcOrd="4" destOrd="0" presId="urn:microsoft.com/office/officeart/2008/layout/LinedList"/>
    <dgm:cxn modelId="{4C7BCED9-160C-4185-9CE1-A7763D1C3712}" type="presParOf" srcId="{BFDB6ABC-B7C5-4E89-9903-F636064103BA}" destId="{6165C609-C834-4E09-9182-3D6698232E92}" srcOrd="5" destOrd="0" presId="urn:microsoft.com/office/officeart/2008/layout/LinedList"/>
    <dgm:cxn modelId="{CA3B1925-93A1-40AF-A34F-C142930E1E76}" type="presParOf" srcId="{6165C609-C834-4E09-9182-3D6698232E92}" destId="{813683A5-3624-4941-8206-4BF1F65A9046}" srcOrd="0" destOrd="0" presId="urn:microsoft.com/office/officeart/2008/layout/LinedList"/>
    <dgm:cxn modelId="{B85112B7-9CD8-47F7-9673-8910AE85D9AD}" type="presParOf" srcId="{6165C609-C834-4E09-9182-3D6698232E92}" destId="{66636B3A-AD42-484A-A820-D1A5E04227C2}" srcOrd="1" destOrd="0" presId="urn:microsoft.com/office/officeart/2008/layout/LinedList"/>
    <dgm:cxn modelId="{2B13DBF9-401E-41BD-8D9E-DEBE89C1BECD}" type="presParOf" srcId="{BFDB6ABC-B7C5-4E89-9903-F636064103BA}" destId="{E70E853F-3A11-4DAE-A678-AE04D532E7A4}" srcOrd="6" destOrd="0" presId="urn:microsoft.com/office/officeart/2008/layout/LinedList"/>
    <dgm:cxn modelId="{F1526853-A25D-4A1B-9447-9C5962FF294F}" type="presParOf" srcId="{BFDB6ABC-B7C5-4E89-9903-F636064103BA}" destId="{D2B4BEE0-51BB-44CD-BA92-81F5FC28DCED}" srcOrd="7" destOrd="0" presId="urn:microsoft.com/office/officeart/2008/layout/LinedList"/>
    <dgm:cxn modelId="{8B96DAA6-0142-401F-B4A4-7372FF44C9E0}" type="presParOf" srcId="{D2B4BEE0-51BB-44CD-BA92-81F5FC28DCED}" destId="{D180B02E-3D2D-4695-B6AC-B05A39228166}" srcOrd="0" destOrd="0" presId="urn:microsoft.com/office/officeart/2008/layout/LinedList"/>
    <dgm:cxn modelId="{8F172100-9894-4884-A596-A6CD65C8FA24}" type="presParOf" srcId="{D2B4BEE0-51BB-44CD-BA92-81F5FC28DCED}" destId="{106D2C18-CF60-4A5F-9A9D-9FA6CBCD5104}" srcOrd="1" destOrd="0" presId="urn:microsoft.com/office/officeart/2008/layout/LinedList"/>
    <dgm:cxn modelId="{8C7C2022-E4C8-440D-A443-D33A209B1587}" type="presParOf" srcId="{BFDB6ABC-B7C5-4E89-9903-F636064103BA}" destId="{48A1D166-5A65-4B3E-A486-49DF51EE247F}" srcOrd="8" destOrd="0" presId="urn:microsoft.com/office/officeart/2008/layout/LinedList"/>
    <dgm:cxn modelId="{5FD6E9D7-D0E0-4465-A0D0-79DEF93B4132}" type="presParOf" srcId="{BFDB6ABC-B7C5-4E89-9903-F636064103BA}" destId="{DC918C1E-4C5B-4608-9AC4-B72FA9CCE359}" srcOrd="9" destOrd="0" presId="urn:microsoft.com/office/officeart/2008/layout/LinedList"/>
    <dgm:cxn modelId="{64072B99-E356-4E71-8FEA-39F395158E92}" type="presParOf" srcId="{DC918C1E-4C5B-4608-9AC4-B72FA9CCE359}" destId="{6134721E-B9E9-432A-8BBC-77802C71C50A}" srcOrd="0" destOrd="0" presId="urn:microsoft.com/office/officeart/2008/layout/LinedList"/>
    <dgm:cxn modelId="{5D958A1A-FA77-4D20-90D7-70456B02B3FC}" type="presParOf" srcId="{DC918C1E-4C5B-4608-9AC4-B72FA9CCE359}" destId="{2BE437A7-4137-416A-B932-D31EEEF376EF}" srcOrd="1" destOrd="0" presId="urn:microsoft.com/office/officeart/2008/layout/LinedList"/>
    <dgm:cxn modelId="{687BFE0F-1D6D-4510-9679-498E50DA49BE}" type="presParOf" srcId="{BFDB6ABC-B7C5-4E89-9903-F636064103BA}" destId="{7A95B376-956E-4CCD-87F8-3A7FBB31E1CE}" srcOrd="10" destOrd="0" presId="urn:microsoft.com/office/officeart/2008/layout/LinedList"/>
    <dgm:cxn modelId="{F30159E3-5D08-4B54-8B97-202AFA7EBDE6}" type="presParOf" srcId="{BFDB6ABC-B7C5-4E89-9903-F636064103BA}" destId="{EED9C82F-4E91-4753-BC10-CE9483F90366}" srcOrd="11" destOrd="0" presId="urn:microsoft.com/office/officeart/2008/layout/LinedList"/>
    <dgm:cxn modelId="{429B9873-CFB7-46D0-A769-6A0954E3C82A}" type="presParOf" srcId="{EED9C82F-4E91-4753-BC10-CE9483F90366}" destId="{A23BEC81-DB56-4BB0-84D5-66669F0E8A73}" srcOrd="0" destOrd="0" presId="urn:microsoft.com/office/officeart/2008/layout/LinedList"/>
    <dgm:cxn modelId="{122CFB66-EE21-44C7-9595-49E9CEADE927}" type="presParOf" srcId="{EED9C82F-4E91-4753-BC10-CE9483F90366}" destId="{58F76A21-00F4-4473-A4C7-1D96A168922A}" srcOrd="1" destOrd="0" presId="urn:microsoft.com/office/officeart/2008/layout/LinedList"/>
    <dgm:cxn modelId="{92C86D82-3B4B-4A89-9510-2F8778BA0C6C}" type="presParOf" srcId="{BFDB6ABC-B7C5-4E89-9903-F636064103BA}" destId="{35F5EE1E-6B03-4EAD-846C-5DB14273F4B4}" srcOrd="12" destOrd="0" presId="urn:microsoft.com/office/officeart/2008/layout/LinedList"/>
    <dgm:cxn modelId="{D0C359C8-C58C-4FFD-AAAB-75B75604EDE3}" type="presParOf" srcId="{BFDB6ABC-B7C5-4E89-9903-F636064103BA}" destId="{CC65D7C4-D808-4650-B3C1-3426BC373DE6}" srcOrd="13" destOrd="0" presId="urn:microsoft.com/office/officeart/2008/layout/LinedList"/>
    <dgm:cxn modelId="{3CC7A304-0C7F-4261-A878-8666BEE9135A}" type="presParOf" srcId="{CC65D7C4-D808-4650-B3C1-3426BC373DE6}" destId="{6FCE9542-B638-403A-A598-CAC3957E09A8}" srcOrd="0" destOrd="0" presId="urn:microsoft.com/office/officeart/2008/layout/LinedList"/>
    <dgm:cxn modelId="{1BC7F052-A076-4126-8A2B-8D62EA35049B}" type="presParOf" srcId="{CC65D7C4-D808-4650-B3C1-3426BC373DE6}" destId="{D246D0E7-AFB4-4CA9-A83F-355E95C8F48C}" srcOrd="1" destOrd="0" presId="urn:microsoft.com/office/officeart/2008/layout/LinedList"/>
    <dgm:cxn modelId="{AC97ACCD-C2AB-4E73-8FF1-09E2DEF6FD30}" type="presParOf" srcId="{BFDB6ABC-B7C5-4E89-9903-F636064103BA}" destId="{DBCCCD8C-317E-4582-AEC6-76C6C6B1BF06}" srcOrd="14" destOrd="0" presId="urn:microsoft.com/office/officeart/2008/layout/LinedList"/>
    <dgm:cxn modelId="{4B8AC566-BB7E-432F-B2BD-4DEAB006B09B}" type="presParOf" srcId="{BFDB6ABC-B7C5-4E89-9903-F636064103BA}" destId="{27823ED3-692E-403D-AC45-943EFCDE04A3}" srcOrd="15" destOrd="0" presId="urn:microsoft.com/office/officeart/2008/layout/LinedList"/>
    <dgm:cxn modelId="{B71CC094-D954-4134-BCC8-F6A04787F88D}" type="presParOf" srcId="{27823ED3-692E-403D-AC45-943EFCDE04A3}" destId="{CC840462-7E3D-4B59-B17E-809D8571A3CD}" srcOrd="0" destOrd="0" presId="urn:microsoft.com/office/officeart/2008/layout/LinedList"/>
    <dgm:cxn modelId="{6E75952A-4F80-4C25-8E80-9F94033F688F}" type="presParOf" srcId="{27823ED3-692E-403D-AC45-943EFCDE04A3}" destId="{DA837CA1-1524-4CA2-B7EA-356DCB0BEE9A}" srcOrd="1" destOrd="0" presId="urn:microsoft.com/office/officeart/2008/layout/LinedList"/>
    <dgm:cxn modelId="{233C12EC-A4C2-471E-BB09-6768B621B585}" type="presParOf" srcId="{BFDB6ABC-B7C5-4E89-9903-F636064103BA}" destId="{C0A7149B-6D34-4CE8-BE03-92C641419ED8}" srcOrd="16" destOrd="0" presId="urn:microsoft.com/office/officeart/2008/layout/LinedList"/>
    <dgm:cxn modelId="{6799080D-AA19-44A6-B79A-B49C0FC2882C}" type="presParOf" srcId="{BFDB6ABC-B7C5-4E89-9903-F636064103BA}" destId="{C2E5432D-CDDE-4067-85FF-9E206354A144}" srcOrd="17" destOrd="0" presId="urn:microsoft.com/office/officeart/2008/layout/LinedList"/>
    <dgm:cxn modelId="{40FA816C-132A-4927-A36F-A06967E474B9}" type="presParOf" srcId="{C2E5432D-CDDE-4067-85FF-9E206354A144}" destId="{572FBFE2-15C9-4892-BBEF-0B9CCB9BD11F}" srcOrd="0" destOrd="0" presId="urn:microsoft.com/office/officeart/2008/layout/LinedList"/>
    <dgm:cxn modelId="{6FE1C043-691D-4C91-B4CA-41F032DD1AE6}" type="presParOf" srcId="{C2E5432D-CDDE-4067-85FF-9E206354A144}" destId="{4E71D758-94B8-4C57-B784-71D8BFDF8C0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808F0D4-A13D-4A80-964E-17D6658CD41A}"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es-ES"/>
        </a:p>
      </dgm:t>
    </dgm:pt>
    <dgm:pt modelId="{A947EFF8-0110-4C9A-86A3-4F644ADEEB12}">
      <dgm:prSet/>
      <dgm:spPr/>
      <dgm:t>
        <a:bodyPr/>
        <a:lstStyle/>
        <a:p>
          <a:pPr rtl="0"/>
          <a:r>
            <a:rPr lang="es-ES" b="1" dirty="0"/>
            <a:t>Límite máximo</a:t>
          </a:r>
          <a:r>
            <a:rPr lang="es-ES" dirty="0"/>
            <a:t>: </a:t>
          </a:r>
          <a:r>
            <a:rPr lang="es-ES" dirty="0">
              <a:solidFill>
                <a:srgbClr val="00B050"/>
              </a:solidFill>
            </a:rPr>
            <a:t>no superar coste </a:t>
          </a:r>
          <a:r>
            <a:rPr lang="es-ES" dirty="0"/>
            <a:t>real del servicio (equivalencia)</a:t>
          </a:r>
          <a:r>
            <a:rPr lang="es-ES" dirty="0">
              <a:latin typeface="Calibri Light" panose="020F0302020204030204"/>
            </a:rPr>
            <a:t> (LHL)</a:t>
          </a:r>
          <a:endParaRPr lang="es-ES" dirty="0"/>
        </a:p>
      </dgm:t>
    </dgm:pt>
    <dgm:pt modelId="{7A711D0D-56FE-4782-9414-65933E5EF42F}" type="parTrans" cxnId="{A8FD6146-AE96-4699-9CB9-087A0730814E}">
      <dgm:prSet/>
      <dgm:spPr/>
      <dgm:t>
        <a:bodyPr/>
        <a:lstStyle/>
        <a:p>
          <a:endParaRPr lang="es-ES"/>
        </a:p>
      </dgm:t>
    </dgm:pt>
    <dgm:pt modelId="{5072E706-48B2-42BC-BA70-87FA32729B6D}" type="sibTrans" cxnId="{A8FD6146-AE96-4699-9CB9-087A0730814E}">
      <dgm:prSet/>
      <dgm:spPr/>
      <dgm:t>
        <a:bodyPr/>
        <a:lstStyle/>
        <a:p>
          <a:endParaRPr lang="es-ES"/>
        </a:p>
      </dgm:t>
    </dgm:pt>
    <dgm:pt modelId="{FCF61F21-07E9-4829-9F5E-56582F186D07}">
      <dgm:prSet/>
      <dgm:spPr/>
      <dgm:t>
        <a:bodyPr/>
        <a:lstStyle/>
        <a:p>
          <a:pPr rtl="0"/>
          <a:r>
            <a:rPr lang="es-ES" b="1" dirty="0"/>
            <a:t>Límite mínimo</a:t>
          </a:r>
          <a:r>
            <a:rPr lang="es-ES" dirty="0"/>
            <a:t>: </a:t>
          </a:r>
          <a:r>
            <a:rPr lang="es-ES" dirty="0">
              <a:solidFill>
                <a:srgbClr val="00B050"/>
              </a:solidFill>
            </a:rPr>
            <a:t>no generar déficit</a:t>
          </a:r>
          <a:r>
            <a:rPr lang="es-ES" dirty="0">
              <a:solidFill>
                <a:srgbClr val="00B050"/>
              </a:solidFill>
              <a:latin typeface="Calibri Light" panose="020F0302020204030204"/>
            </a:rPr>
            <a:t> </a:t>
          </a:r>
          <a:r>
            <a:rPr lang="es-ES" dirty="0">
              <a:latin typeface="Calibri Light" panose="020F0302020204030204"/>
            </a:rPr>
            <a:t>(L7/2022)</a:t>
          </a:r>
          <a:endParaRPr lang="es-ES" dirty="0"/>
        </a:p>
      </dgm:t>
    </dgm:pt>
    <dgm:pt modelId="{3B93579A-5B4A-4F5F-B08B-8C10B369BF91}" type="parTrans" cxnId="{059F885E-C03D-404D-A389-4D5227C0C160}">
      <dgm:prSet/>
      <dgm:spPr/>
      <dgm:t>
        <a:bodyPr/>
        <a:lstStyle/>
        <a:p>
          <a:endParaRPr lang="es-ES"/>
        </a:p>
      </dgm:t>
    </dgm:pt>
    <dgm:pt modelId="{50F4AD4D-A0B8-46C7-BD1D-CA79923628C4}" type="sibTrans" cxnId="{059F885E-C03D-404D-A389-4D5227C0C160}">
      <dgm:prSet/>
      <dgm:spPr/>
      <dgm:t>
        <a:bodyPr/>
        <a:lstStyle/>
        <a:p>
          <a:endParaRPr lang="es-ES"/>
        </a:p>
      </dgm:t>
    </dgm:pt>
    <dgm:pt modelId="{C99CE1C9-5CF6-48AA-816F-9097DA2AAA97}" type="pres">
      <dgm:prSet presAssocID="{6808F0D4-A13D-4A80-964E-17D6658CD41A}" presName="Name0" presStyleCnt="0">
        <dgm:presLayoutVars>
          <dgm:chMax val="2"/>
          <dgm:chPref val="2"/>
          <dgm:dir/>
          <dgm:animOne/>
          <dgm:resizeHandles val="exact"/>
        </dgm:presLayoutVars>
      </dgm:prSet>
      <dgm:spPr/>
    </dgm:pt>
    <dgm:pt modelId="{BE36182E-AB08-4A44-B778-5B789F9DFB3E}" type="pres">
      <dgm:prSet presAssocID="{6808F0D4-A13D-4A80-964E-17D6658CD41A}" presName="Background" presStyleLbl="bgImgPlace1" presStyleIdx="0" presStyleCnt="1"/>
      <dgm:spPr/>
    </dgm:pt>
    <dgm:pt modelId="{F71736C8-1254-4ABE-BFCD-F337D12C630E}" type="pres">
      <dgm:prSet presAssocID="{6808F0D4-A13D-4A80-964E-17D6658CD41A}" presName="ParentText1" presStyleLbl="revTx" presStyleIdx="0" presStyleCnt="2">
        <dgm:presLayoutVars>
          <dgm:chMax val="0"/>
          <dgm:chPref val="0"/>
          <dgm:bulletEnabled val="1"/>
        </dgm:presLayoutVars>
      </dgm:prSet>
      <dgm:spPr/>
    </dgm:pt>
    <dgm:pt modelId="{95E9E291-3FDB-4BAC-823E-B83C9F3FD9C2}" type="pres">
      <dgm:prSet presAssocID="{6808F0D4-A13D-4A80-964E-17D6658CD41A}" presName="ParentText2" presStyleLbl="revTx" presStyleIdx="1" presStyleCnt="2">
        <dgm:presLayoutVars>
          <dgm:chMax val="0"/>
          <dgm:chPref val="0"/>
          <dgm:bulletEnabled val="1"/>
        </dgm:presLayoutVars>
      </dgm:prSet>
      <dgm:spPr/>
    </dgm:pt>
    <dgm:pt modelId="{13A786B8-70BF-46B7-8183-57905CEE84F4}" type="pres">
      <dgm:prSet presAssocID="{6808F0D4-A13D-4A80-964E-17D6658CD41A}" presName="Plus" presStyleLbl="alignNode1" presStyleIdx="0" presStyleCnt="2"/>
      <dgm:spPr/>
    </dgm:pt>
    <dgm:pt modelId="{5D09BBA4-5D0D-4879-9977-0529831FDBCD}" type="pres">
      <dgm:prSet presAssocID="{6808F0D4-A13D-4A80-964E-17D6658CD41A}" presName="Minus" presStyleLbl="alignNode1" presStyleIdx="1" presStyleCnt="2"/>
      <dgm:spPr/>
    </dgm:pt>
    <dgm:pt modelId="{77DA7657-DF0C-4651-82E5-0CDB2B0ABC2C}" type="pres">
      <dgm:prSet presAssocID="{6808F0D4-A13D-4A80-964E-17D6658CD41A}" presName="Divider" presStyleLbl="parChTrans1D1" presStyleIdx="0" presStyleCnt="1"/>
      <dgm:spPr/>
    </dgm:pt>
  </dgm:ptLst>
  <dgm:cxnLst>
    <dgm:cxn modelId="{059F885E-C03D-404D-A389-4D5227C0C160}" srcId="{6808F0D4-A13D-4A80-964E-17D6658CD41A}" destId="{FCF61F21-07E9-4829-9F5E-56582F186D07}" srcOrd="1" destOrd="0" parTransId="{3B93579A-5B4A-4F5F-B08B-8C10B369BF91}" sibTransId="{50F4AD4D-A0B8-46C7-BD1D-CA79923628C4}"/>
    <dgm:cxn modelId="{A8FD6146-AE96-4699-9CB9-087A0730814E}" srcId="{6808F0D4-A13D-4A80-964E-17D6658CD41A}" destId="{A947EFF8-0110-4C9A-86A3-4F644ADEEB12}" srcOrd="0" destOrd="0" parTransId="{7A711D0D-56FE-4782-9414-65933E5EF42F}" sibTransId="{5072E706-48B2-42BC-BA70-87FA32729B6D}"/>
    <dgm:cxn modelId="{1C5B867D-0DA4-49AA-8BF8-314F95BD74F5}" type="presOf" srcId="{FCF61F21-07E9-4829-9F5E-56582F186D07}" destId="{95E9E291-3FDB-4BAC-823E-B83C9F3FD9C2}" srcOrd="0" destOrd="0" presId="urn:microsoft.com/office/officeart/2009/3/layout/PlusandMinus"/>
    <dgm:cxn modelId="{50643F89-7CC9-48B7-8203-CF959E45D40E}" type="presOf" srcId="{6808F0D4-A13D-4A80-964E-17D6658CD41A}" destId="{C99CE1C9-5CF6-48AA-816F-9097DA2AAA97}" srcOrd="0" destOrd="0" presId="urn:microsoft.com/office/officeart/2009/3/layout/PlusandMinus"/>
    <dgm:cxn modelId="{33A08CDB-5D28-4560-91D1-75E0729F7CD1}" type="presOf" srcId="{A947EFF8-0110-4C9A-86A3-4F644ADEEB12}" destId="{F71736C8-1254-4ABE-BFCD-F337D12C630E}" srcOrd="0" destOrd="0" presId="urn:microsoft.com/office/officeart/2009/3/layout/PlusandMinus"/>
    <dgm:cxn modelId="{A0B7555F-8388-4E34-8B2F-36EC263B7459}" type="presParOf" srcId="{C99CE1C9-5CF6-48AA-816F-9097DA2AAA97}" destId="{BE36182E-AB08-4A44-B778-5B789F9DFB3E}" srcOrd="0" destOrd="0" presId="urn:microsoft.com/office/officeart/2009/3/layout/PlusandMinus"/>
    <dgm:cxn modelId="{50F6DDDA-8293-475B-B9EA-B2D3327A68CE}" type="presParOf" srcId="{C99CE1C9-5CF6-48AA-816F-9097DA2AAA97}" destId="{F71736C8-1254-4ABE-BFCD-F337D12C630E}" srcOrd="1" destOrd="0" presId="urn:microsoft.com/office/officeart/2009/3/layout/PlusandMinus"/>
    <dgm:cxn modelId="{B5BD336F-A243-48FE-AC84-F1B62D5EE03A}" type="presParOf" srcId="{C99CE1C9-5CF6-48AA-816F-9097DA2AAA97}" destId="{95E9E291-3FDB-4BAC-823E-B83C9F3FD9C2}" srcOrd="2" destOrd="0" presId="urn:microsoft.com/office/officeart/2009/3/layout/PlusandMinus"/>
    <dgm:cxn modelId="{09753080-C9EF-4480-ABC7-90390B76C2C7}" type="presParOf" srcId="{C99CE1C9-5CF6-48AA-816F-9097DA2AAA97}" destId="{13A786B8-70BF-46B7-8183-57905CEE84F4}" srcOrd="3" destOrd="0" presId="urn:microsoft.com/office/officeart/2009/3/layout/PlusandMinus"/>
    <dgm:cxn modelId="{81080208-EA8B-49D0-9EAD-BAF1246BE8EC}" type="presParOf" srcId="{C99CE1C9-5CF6-48AA-816F-9097DA2AAA97}" destId="{5D09BBA4-5D0D-4879-9977-0529831FDBCD}" srcOrd="4" destOrd="0" presId="urn:microsoft.com/office/officeart/2009/3/layout/PlusandMinus"/>
    <dgm:cxn modelId="{6DE9F762-90CD-46AF-A29D-B328846C178F}" type="presParOf" srcId="{C99CE1C9-5CF6-48AA-816F-9097DA2AAA97}" destId="{77DA7657-DF0C-4651-82E5-0CDB2B0ABC2C}"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3C45AB-98E7-4E72-AF0E-66F00B3B0093}"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es-ES"/>
        </a:p>
      </dgm:t>
    </dgm:pt>
    <dgm:pt modelId="{67FADBFF-DF01-4FAE-9E3F-F2DA61795CF8}">
      <dgm:prSet phldrT="[Texto]"/>
      <dgm:spPr/>
      <dgm:t>
        <a:bodyPr/>
        <a:lstStyle/>
        <a:p>
          <a:r>
            <a:rPr lang="es-ES" dirty="0"/>
            <a:t>180.000 millones de euros anuales</a:t>
          </a:r>
        </a:p>
      </dgm:t>
    </dgm:pt>
    <dgm:pt modelId="{276FC0CE-C96B-4BCE-A3F4-3A22C33ED0C7}" type="parTrans" cxnId="{59A90281-AF68-4A4C-ACB0-F483660932D4}">
      <dgm:prSet/>
      <dgm:spPr/>
      <dgm:t>
        <a:bodyPr/>
        <a:lstStyle/>
        <a:p>
          <a:endParaRPr lang="es-ES"/>
        </a:p>
      </dgm:t>
    </dgm:pt>
    <dgm:pt modelId="{CD7AE9D7-9670-4E8B-82EF-69F121ACE49A}" type="sibTrans" cxnId="{59A90281-AF68-4A4C-ACB0-F483660932D4}">
      <dgm:prSet/>
      <dgm:spPr/>
      <dgm:t>
        <a:bodyPr/>
        <a:lstStyle/>
        <a:p>
          <a:endParaRPr lang="es-ES"/>
        </a:p>
      </dgm:t>
    </dgm:pt>
    <dgm:pt modelId="{7AF13B1D-637E-4E9F-AAFA-51BAEF4903C1}">
      <dgm:prSet phldrT="[Texto]"/>
      <dgm:spPr/>
      <dgm:t>
        <a:bodyPr/>
        <a:lstStyle/>
        <a:p>
          <a:r>
            <a:rPr lang="es-ES" dirty="0"/>
            <a:t>Costes de no aplicar correctamente la normativa ambiental</a:t>
          </a:r>
        </a:p>
      </dgm:t>
    </dgm:pt>
    <dgm:pt modelId="{09A26181-8948-4792-9203-274018F55E19}" type="parTrans" cxnId="{F2480A9F-FD57-4087-9DE7-9C9FBE599557}">
      <dgm:prSet/>
      <dgm:spPr/>
      <dgm:t>
        <a:bodyPr/>
        <a:lstStyle/>
        <a:p>
          <a:endParaRPr lang="es-ES"/>
        </a:p>
      </dgm:t>
    </dgm:pt>
    <dgm:pt modelId="{BC5C71E5-67E9-40EA-8884-1221ADD7E3D4}" type="sibTrans" cxnId="{F2480A9F-FD57-4087-9DE7-9C9FBE599557}">
      <dgm:prSet/>
      <dgm:spPr/>
      <dgm:t>
        <a:bodyPr/>
        <a:lstStyle/>
        <a:p>
          <a:endParaRPr lang="es-ES"/>
        </a:p>
      </dgm:t>
    </dgm:pt>
    <dgm:pt modelId="{6358F85D-F842-4BC2-983C-224A016BC3AD}">
      <dgm:prSet phldrT="[Texto]"/>
      <dgm:spPr/>
      <dgm:t>
        <a:bodyPr/>
        <a:lstStyle/>
        <a:p>
          <a:r>
            <a:rPr lang="es-ES" dirty="0"/>
            <a:t>Muertes prematuras, enfermedades, costes de asistencia sanitaria, pérdida de productividad, costes limpieza, reducción servicios ecosistémico… (Comisión, 2025, COM (2025) 420)</a:t>
          </a:r>
        </a:p>
      </dgm:t>
    </dgm:pt>
    <dgm:pt modelId="{004D7310-A204-45FA-A64B-7F93DC74A0BB}" type="parTrans" cxnId="{5CA9A45F-529A-4742-8666-406592683EE3}">
      <dgm:prSet/>
      <dgm:spPr/>
      <dgm:t>
        <a:bodyPr/>
        <a:lstStyle/>
        <a:p>
          <a:endParaRPr lang="es-ES"/>
        </a:p>
      </dgm:t>
    </dgm:pt>
    <dgm:pt modelId="{53A8B9F7-6EB9-4708-804A-5E9875FC2558}" type="sibTrans" cxnId="{5CA9A45F-529A-4742-8666-406592683EE3}">
      <dgm:prSet/>
      <dgm:spPr/>
      <dgm:t>
        <a:bodyPr/>
        <a:lstStyle/>
        <a:p>
          <a:endParaRPr lang="es-ES"/>
        </a:p>
      </dgm:t>
    </dgm:pt>
    <dgm:pt modelId="{653C1B0F-1068-4D44-BE4C-422C50E65017}" type="pres">
      <dgm:prSet presAssocID="{8C3C45AB-98E7-4E72-AF0E-66F00B3B0093}" presName="theList" presStyleCnt="0">
        <dgm:presLayoutVars>
          <dgm:dir/>
          <dgm:animLvl val="lvl"/>
          <dgm:resizeHandles val="exact"/>
        </dgm:presLayoutVars>
      </dgm:prSet>
      <dgm:spPr/>
    </dgm:pt>
    <dgm:pt modelId="{FC28A5D4-7565-4738-8C30-55F6AE6C5A06}" type="pres">
      <dgm:prSet presAssocID="{67FADBFF-DF01-4FAE-9E3F-F2DA61795CF8}" presName="compNode" presStyleCnt="0"/>
      <dgm:spPr/>
    </dgm:pt>
    <dgm:pt modelId="{8B258FDC-9A0A-4B84-9C67-8975897EFAAB}" type="pres">
      <dgm:prSet presAssocID="{67FADBFF-DF01-4FAE-9E3F-F2DA61795CF8}" presName="aNode" presStyleLbl="bgShp" presStyleIdx="0" presStyleCnt="1"/>
      <dgm:spPr/>
    </dgm:pt>
    <dgm:pt modelId="{E426FBB6-4B48-46D4-A4B3-BDAF30A02D20}" type="pres">
      <dgm:prSet presAssocID="{67FADBFF-DF01-4FAE-9E3F-F2DA61795CF8}" presName="textNode" presStyleLbl="bgShp" presStyleIdx="0" presStyleCnt="1"/>
      <dgm:spPr/>
    </dgm:pt>
    <dgm:pt modelId="{2C42FD79-EC69-4F92-9312-4078E3BBF6EC}" type="pres">
      <dgm:prSet presAssocID="{67FADBFF-DF01-4FAE-9E3F-F2DA61795CF8}" presName="compChildNode" presStyleCnt="0"/>
      <dgm:spPr/>
    </dgm:pt>
    <dgm:pt modelId="{5B81EE4D-CF85-41F7-B249-170C66CD3DA7}" type="pres">
      <dgm:prSet presAssocID="{67FADBFF-DF01-4FAE-9E3F-F2DA61795CF8}" presName="theInnerList" presStyleCnt="0"/>
      <dgm:spPr/>
    </dgm:pt>
    <dgm:pt modelId="{0AAE21B4-F574-456A-B436-249A89F61267}" type="pres">
      <dgm:prSet presAssocID="{7AF13B1D-637E-4E9F-AAFA-51BAEF4903C1}" presName="childNode" presStyleLbl="node1" presStyleIdx="0" presStyleCnt="2">
        <dgm:presLayoutVars>
          <dgm:bulletEnabled val="1"/>
        </dgm:presLayoutVars>
      </dgm:prSet>
      <dgm:spPr/>
    </dgm:pt>
    <dgm:pt modelId="{EC60215A-BD43-4A88-A12A-B19094606716}" type="pres">
      <dgm:prSet presAssocID="{7AF13B1D-637E-4E9F-AAFA-51BAEF4903C1}" presName="aSpace2" presStyleCnt="0"/>
      <dgm:spPr/>
    </dgm:pt>
    <dgm:pt modelId="{DE5B6A25-9085-46BB-A641-0690252A520B}" type="pres">
      <dgm:prSet presAssocID="{6358F85D-F842-4BC2-983C-224A016BC3AD}" presName="childNode" presStyleLbl="node1" presStyleIdx="1" presStyleCnt="2">
        <dgm:presLayoutVars>
          <dgm:bulletEnabled val="1"/>
        </dgm:presLayoutVars>
      </dgm:prSet>
      <dgm:spPr/>
    </dgm:pt>
  </dgm:ptLst>
  <dgm:cxnLst>
    <dgm:cxn modelId="{A3F6D55C-1AB0-4A5C-B341-AB5C86645E10}" type="presOf" srcId="{67FADBFF-DF01-4FAE-9E3F-F2DA61795CF8}" destId="{E426FBB6-4B48-46D4-A4B3-BDAF30A02D20}" srcOrd="1" destOrd="0" presId="urn:microsoft.com/office/officeart/2005/8/layout/lProcess2"/>
    <dgm:cxn modelId="{5CA9A45F-529A-4742-8666-406592683EE3}" srcId="{67FADBFF-DF01-4FAE-9E3F-F2DA61795CF8}" destId="{6358F85D-F842-4BC2-983C-224A016BC3AD}" srcOrd="1" destOrd="0" parTransId="{004D7310-A204-45FA-A64B-7F93DC74A0BB}" sibTransId="{53A8B9F7-6EB9-4708-804A-5E9875FC2558}"/>
    <dgm:cxn modelId="{E7A40C44-C79F-4A3D-8654-6AB333ADA5DA}" type="presOf" srcId="{6358F85D-F842-4BC2-983C-224A016BC3AD}" destId="{DE5B6A25-9085-46BB-A641-0690252A520B}" srcOrd="0" destOrd="0" presId="urn:microsoft.com/office/officeart/2005/8/layout/lProcess2"/>
    <dgm:cxn modelId="{D23DF67D-8AFE-4C4E-A064-E628845B85D9}" type="presOf" srcId="{67FADBFF-DF01-4FAE-9E3F-F2DA61795CF8}" destId="{8B258FDC-9A0A-4B84-9C67-8975897EFAAB}" srcOrd="0" destOrd="0" presId="urn:microsoft.com/office/officeart/2005/8/layout/lProcess2"/>
    <dgm:cxn modelId="{59A90281-AF68-4A4C-ACB0-F483660932D4}" srcId="{8C3C45AB-98E7-4E72-AF0E-66F00B3B0093}" destId="{67FADBFF-DF01-4FAE-9E3F-F2DA61795CF8}" srcOrd="0" destOrd="0" parTransId="{276FC0CE-C96B-4BCE-A3F4-3A22C33ED0C7}" sibTransId="{CD7AE9D7-9670-4E8B-82EF-69F121ACE49A}"/>
    <dgm:cxn modelId="{F2480A9F-FD57-4087-9DE7-9C9FBE599557}" srcId="{67FADBFF-DF01-4FAE-9E3F-F2DA61795CF8}" destId="{7AF13B1D-637E-4E9F-AAFA-51BAEF4903C1}" srcOrd="0" destOrd="0" parTransId="{09A26181-8948-4792-9203-274018F55E19}" sibTransId="{BC5C71E5-67E9-40EA-8884-1221ADD7E3D4}"/>
    <dgm:cxn modelId="{30D413BE-239F-4C0F-9DF1-CBA0E95C8DB0}" type="presOf" srcId="{7AF13B1D-637E-4E9F-AAFA-51BAEF4903C1}" destId="{0AAE21B4-F574-456A-B436-249A89F61267}" srcOrd="0" destOrd="0" presId="urn:microsoft.com/office/officeart/2005/8/layout/lProcess2"/>
    <dgm:cxn modelId="{F8F26CE5-EC49-40A7-BCC2-A05EA2D267BF}" type="presOf" srcId="{8C3C45AB-98E7-4E72-AF0E-66F00B3B0093}" destId="{653C1B0F-1068-4D44-BE4C-422C50E65017}" srcOrd="0" destOrd="0" presId="urn:microsoft.com/office/officeart/2005/8/layout/lProcess2"/>
    <dgm:cxn modelId="{D42BDEDC-5E3F-4709-A1BE-FBCFDE121F7A}" type="presParOf" srcId="{653C1B0F-1068-4D44-BE4C-422C50E65017}" destId="{FC28A5D4-7565-4738-8C30-55F6AE6C5A06}" srcOrd="0" destOrd="0" presId="urn:microsoft.com/office/officeart/2005/8/layout/lProcess2"/>
    <dgm:cxn modelId="{82E18188-A2C6-4B4A-90C4-305B6CDC4542}" type="presParOf" srcId="{FC28A5D4-7565-4738-8C30-55F6AE6C5A06}" destId="{8B258FDC-9A0A-4B84-9C67-8975897EFAAB}" srcOrd="0" destOrd="0" presId="urn:microsoft.com/office/officeart/2005/8/layout/lProcess2"/>
    <dgm:cxn modelId="{471AD77E-56D1-4BFF-9C5B-A0636EEDE0EC}" type="presParOf" srcId="{FC28A5D4-7565-4738-8C30-55F6AE6C5A06}" destId="{E426FBB6-4B48-46D4-A4B3-BDAF30A02D20}" srcOrd="1" destOrd="0" presId="urn:microsoft.com/office/officeart/2005/8/layout/lProcess2"/>
    <dgm:cxn modelId="{B236DAF9-C00A-4144-A6DF-A67FF5FD10A1}" type="presParOf" srcId="{FC28A5D4-7565-4738-8C30-55F6AE6C5A06}" destId="{2C42FD79-EC69-4F92-9312-4078E3BBF6EC}" srcOrd="2" destOrd="0" presId="urn:microsoft.com/office/officeart/2005/8/layout/lProcess2"/>
    <dgm:cxn modelId="{17D5D5CB-FC9E-43DE-849B-536917883A3A}" type="presParOf" srcId="{2C42FD79-EC69-4F92-9312-4078E3BBF6EC}" destId="{5B81EE4D-CF85-41F7-B249-170C66CD3DA7}" srcOrd="0" destOrd="0" presId="urn:microsoft.com/office/officeart/2005/8/layout/lProcess2"/>
    <dgm:cxn modelId="{87A4558B-6888-4640-A93E-9A247C9F3FE7}" type="presParOf" srcId="{5B81EE4D-CF85-41F7-B249-170C66CD3DA7}" destId="{0AAE21B4-F574-456A-B436-249A89F61267}" srcOrd="0" destOrd="0" presId="urn:microsoft.com/office/officeart/2005/8/layout/lProcess2"/>
    <dgm:cxn modelId="{BBC16816-A3C8-476D-B47A-BBD8294D7918}" type="presParOf" srcId="{5B81EE4D-CF85-41F7-B249-170C66CD3DA7}" destId="{EC60215A-BD43-4A88-A12A-B19094606716}" srcOrd="1" destOrd="0" presId="urn:microsoft.com/office/officeart/2005/8/layout/lProcess2"/>
    <dgm:cxn modelId="{043CD142-EFDE-4955-9E12-1087DA2E3689}" type="presParOf" srcId="{5B81EE4D-CF85-41F7-B249-170C66CD3DA7}" destId="{DE5B6A25-9085-46BB-A641-0690252A520B}"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F52B73-70EB-44CD-9712-B8F9BC6A0A7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ES"/>
        </a:p>
      </dgm:t>
    </dgm:pt>
    <dgm:pt modelId="{C0DC777E-98A7-4670-B657-073D7601059A}">
      <dgm:prSet phldrT="[Texto]"/>
      <dgm:spPr/>
      <dgm:t>
        <a:bodyPr/>
        <a:lstStyle/>
        <a:p>
          <a:r>
            <a:rPr lang="es-ES" dirty="0"/>
            <a:t>Ineficiencias ambientales</a:t>
          </a:r>
        </a:p>
      </dgm:t>
    </dgm:pt>
    <dgm:pt modelId="{2BD12731-F52C-42D9-B0CD-44AF894BE6A8}" type="parTrans" cxnId="{58FD15A5-F512-4FEB-AE94-40ACD95F1BF0}">
      <dgm:prSet/>
      <dgm:spPr/>
      <dgm:t>
        <a:bodyPr/>
        <a:lstStyle/>
        <a:p>
          <a:endParaRPr lang="es-ES"/>
        </a:p>
      </dgm:t>
    </dgm:pt>
    <dgm:pt modelId="{6D053A35-A65B-486F-B87B-4096E4576399}" type="sibTrans" cxnId="{58FD15A5-F512-4FEB-AE94-40ACD95F1BF0}">
      <dgm:prSet/>
      <dgm:spPr/>
      <dgm:t>
        <a:bodyPr/>
        <a:lstStyle/>
        <a:p>
          <a:endParaRPr lang="es-ES"/>
        </a:p>
      </dgm:t>
    </dgm:pt>
    <dgm:pt modelId="{9596DEB8-FE64-4669-8A19-468B74F19CC3}">
      <dgm:prSet phldrT="[Texto]"/>
      <dgm:spPr/>
      <dgm:t>
        <a:bodyPr/>
        <a:lstStyle/>
        <a:p>
          <a:r>
            <a:rPr lang="es-ES" dirty="0"/>
            <a:t>Altos nivel de depósito en vertedero,</a:t>
          </a:r>
        </a:p>
      </dgm:t>
    </dgm:pt>
    <dgm:pt modelId="{3EC890A0-B956-4364-A124-1BCE7847B2F1}" type="parTrans" cxnId="{CDA58A3E-2DA8-466B-8944-5EA60CB3E606}">
      <dgm:prSet/>
      <dgm:spPr/>
      <dgm:t>
        <a:bodyPr/>
        <a:lstStyle/>
        <a:p>
          <a:endParaRPr lang="es-ES"/>
        </a:p>
      </dgm:t>
    </dgm:pt>
    <dgm:pt modelId="{C67403C6-675A-4E2B-878C-7ACF1E4985B0}" type="sibTrans" cxnId="{CDA58A3E-2DA8-466B-8944-5EA60CB3E606}">
      <dgm:prSet/>
      <dgm:spPr/>
      <dgm:t>
        <a:bodyPr/>
        <a:lstStyle/>
        <a:p>
          <a:endParaRPr lang="es-ES"/>
        </a:p>
      </dgm:t>
    </dgm:pt>
    <dgm:pt modelId="{4E1A995C-BB49-4CF4-81E5-D83334A98BD2}">
      <dgm:prSet phldrT="[Texto]"/>
      <dgm:spPr/>
      <dgm:t>
        <a:bodyPr/>
        <a:lstStyle/>
        <a:p>
          <a:r>
            <a:rPr lang="es-ES" dirty="0"/>
            <a:t>Ineficiencias económicas</a:t>
          </a:r>
        </a:p>
      </dgm:t>
    </dgm:pt>
    <dgm:pt modelId="{B0B2894F-53F3-4745-9E6A-D549882B32B8}" type="parTrans" cxnId="{5A1F6DA0-ABF9-4DC9-8D67-0E5EB5561399}">
      <dgm:prSet/>
      <dgm:spPr/>
      <dgm:t>
        <a:bodyPr/>
        <a:lstStyle/>
        <a:p>
          <a:endParaRPr lang="es-ES"/>
        </a:p>
      </dgm:t>
    </dgm:pt>
    <dgm:pt modelId="{2E5E3F87-EAA6-4EFE-817A-C971CD2B6492}" type="sibTrans" cxnId="{5A1F6DA0-ABF9-4DC9-8D67-0E5EB5561399}">
      <dgm:prSet/>
      <dgm:spPr/>
      <dgm:t>
        <a:bodyPr/>
        <a:lstStyle/>
        <a:p>
          <a:endParaRPr lang="es-ES"/>
        </a:p>
      </dgm:t>
    </dgm:pt>
    <dgm:pt modelId="{60D34583-74D9-4EAB-A00C-07D31ED676EE}">
      <dgm:prSet phldrT="[Texto]"/>
      <dgm:spPr/>
      <dgm:t>
        <a:bodyPr/>
        <a:lstStyle/>
        <a:p>
          <a:r>
            <a:rPr lang="es-ES" dirty="0"/>
            <a:t>Subestimación de costes</a:t>
          </a:r>
        </a:p>
      </dgm:t>
    </dgm:pt>
    <dgm:pt modelId="{B99A6476-D8B2-4456-B5BD-9F40D65654B8}" type="parTrans" cxnId="{E08AC071-D51E-4A52-871D-BD8561C48749}">
      <dgm:prSet/>
      <dgm:spPr/>
      <dgm:t>
        <a:bodyPr/>
        <a:lstStyle/>
        <a:p>
          <a:endParaRPr lang="es-ES"/>
        </a:p>
      </dgm:t>
    </dgm:pt>
    <dgm:pt modelId="{1E59419C-76DF-40E2-9D52-2E1A756EC4D0}" type="sibTrans" cxnId="{E08AC071-D51E-4A52-871D-BD8561C48749}">
      <dgm:prSet/>
      <dgm:spPr/>
      <dgm:t>
        <a:bodyPr/>
        <a:lstStyle/>
        <a:p>
          <a:endParaRPr lang="es-ES"/>
        </a:p>
      </dgm:t>
    </dgm:pt>
    <dgm:pt modelId="{F415BC19-7B3C-4613-B86F-3B7F50A0C77E}">
      <dgm:prSet phldrT="[Texto]"/>
      <dgm:spPr/>
      <dgm:t>
        <a:bodyPr/>
        <a:lstStyle/>
        <a:p>
          <a:r>
            <a:rPr lang="es-ES" dirty="0"/>
            <a:t>Bajos nivel de reciclado</a:t>
          </a:r>
        </a:p>
      </dgm:t>
    </dgm:pt>
    <dgm:pt modelId="{5083778B-693E-41D3-80B2-AD2A4FAF2A3A}" type="parTrans" cxnId="{C2AAB641-15C0-42BD-9B31-E64AEA1B50E1}">
      <dgm:prSet/>
      <dgm:spPr/>
      <dgm:t>
        <a:bodyPr/>
        <a:lstStyle/>
        <a:p>
          <a:endParaRPr lang="es-ES"/>
        </a:p>
      </dgm:t>
    </dgm:pt>
    <dgm:pt modelId="{A245444C-8276-40C1-A6AF-9B424BD88F07}" type="sibTrans" cxnId="{C2AAB641-15C0-42BD-9B31-E64AEA1B50E1}">
      <dgm:prSet/>
      <dgm:spPr/>
      <dgm:t>
        <a:bodyPr/>
        <a:lstStyle/>
        <a:p>
          <a:endParaRPr lang="es-ES"/>
        </a:p>
      </dgm:t>
    </dgm:pt>
    <dgm:pt modelId="{06C80AEC-5311-44D6-93C1-E087861B968F}">
      <dgm:prSet phldrT="[Texto]"/>
      <dgm:spPr/>
      <dgm:t>
        <a:bodyPr/>
        <a:lstStyle/>
        <a:p>
          <a:r>
            <a:rPr lang="es-ES" dirty="0"/>
            <a:t>Emisiones de gases de efecto invernadero</a:t>
          </a:r>
        </a:p>
      </dgm:t>
    </dgm:pt>
    <dgm:pt modelId="{71378C09-DA44-4C20-8D41-336E6DDCD2A6}" type="parTrans" cxnId="{CCD4370C-7A5D-4BFB-BB4B-9000B179982F}">
      <dgm:prSet/>
      <dgm:spPr/>
      <dgm:t>
        <a:bodyPr/>
        <a:lstStyle/>
        <a:p>
          <a:endParaRPr lang="es-ES"/>
        </a:p>
      </dgm:t>
    </dgm:pt>
    <dgm:pt modelId="{2F31D0C6-19A8-4A35-912E-6B4F784E7E40}" type="sibTrans" cxnId="{CCD4370C-7A5D-4BFB-BB4B-9000B179982F}">
      <dgm:prSet/>
      <dgm:spPr/>
      <dgm:t>
        <a:bodyPr/>
        <a:lstStyle/>
        <a:p>
          <a:endParaRPr lang="es-ES"/>
        </a:p>
      </dgm:t>
    </dgm:pt>
    <dgm:pt modelId="{2E9BFAE8-505F-4BD9-89D9-557793A55962}">
      <dgm:prSet phldrT="[Texto]"/>
      <dgm:spPr/>
      <dgm:t>
        <a:bodyPr/>
        <a:lstStyle/>
        <a:p>
          <a:r>
            <a:rPr lang="es-ES" dirty="0"/>
            <a:t>Vertidos, </a:t>
          </a:r>
          <a:r>
            <a:rPr lang="es-ES" dirty="0" err="1"/>
            <a:t>etc</a:t>
          </a:r>
          <a:r>
            <a:rPr lang="es-ES" dirty="0"/>
            <a:t>…</a:t>
          </a:r>
        </a:p>
      </dgm:t>
    </dgm:pt>
    <dgm:pt modelId="{31B7F821-833B-45DF-9B54-033417FD1700}" type="parTrans" cxnId="{2ED3BC70-72F9-4B9C-9775-DECA0E852A26}">
      <dgm:prSet/>
      <dgm:spPr/>
      <dgm:t>
        <a:bodyPr/>
        <a:lstStyle/>
        <a:p>
          <a:endParaRPr lang="es-ES"/>
        </a:p>
      </dgm:t>
    </dgm:pt>
    <dgm:pt modelId="{135D79FE-B83E-4B96-A040-63EE62F3DE87}" type="sibTrans" cxnId="{2ED3BC70-72F9-4B9C-9775-DECA0E852A26}">
      <dgm:prSet/>
      <dgm:spPr/>
      <dgm:t>
        <a:bodyPr/>
        <a:lstStyle/>
        <a:p>
          <a:endParaRPr lang="es-ES"/>
        </a:p>
      </dgm:t>
    </dgm:pt>
    <dgm:pt modelId="{F24E1BD2-5269-4A32-B4BA-47EF8FB772D0}">
      <dgm:prSet phldrT="[Texto]"/>
      <dgm:spPr/>
      <dgm:t>
        <a:bodyPr/>
        <a:lstStyle/>
        <a:p>
          <a:r>
            <a:rPr lang="es-ES" dirty="0"/>
            <a:t>Ofertas temerarias, anormales o pérdidas</a:t>
          </a:r>
        </a:p>
      </dgm:t>
    </dgm:pt>
    <dgm:pt modelId="{60636F5D-50C4-414C-913C-82C5A594A747}" type="parTrans" cxnId="{003A0B69-1E00-4FA3-8F84-5007FC5A9D99}">
      <dgm:prSet/>
      <dgm:spPr/>
      <dgm:t>
        <a:bodyPr/>
        <a:lstStyle/>
        <a:p>
          <a:endParaRPr lang="es-ES"/>
        </a:p>
      </dgm:t>
    </dgm:pt>
    <dgm:pt modelId="{C8C1C2E2-EF29-48E2-B72E-0A5120C99735}" type="sibTrans" cxnId="{003A0B69-1E00-4FA3-8F84-5007FC5A9D99}">
      <dgm:prSet/>
      <dgm:spPr/>
      <dgm:t>
        <a:bodyPr/>
        <a:lstStyle/>
        <a:p>
          <a:endParaRPr lang="es-ES"/>
        </a:p>
      </dgm:t>
    </dgm:pt>
    <dgm:pt modelId="{3A956B5B-2478-4058-B329-D8451FF90843}">
      <dgm:prSet phldrT="[Texto]"/>
      <dgm:spPr/>
      <dgm:t>
        <a:bodyPr/>
        <a:lstStyle/>
        <a:p>
          <a:r>
            <a:rPr lang="es-ES" dirty="0"/>
            <a:t>Bajo nivel de competencia</a:t>
          </a:r>
        </a:p>
      </dgm:t>
    </dgm:pt>
    <dgm:pt modelId="{5B344929-16E0-44D4-A0B7-E6C4EABD6498}" type="parTrans" cxnId="{A57FBA6C-E0F8-4FE8-9F2B-F53801501171}">
      <dgm:prSet/>
      <dgm:spPr/>
      <dgm:t>
        <a:bodyPr/>
        <a:lstStyle/>
        <a:p>
          <a:endParaRPr lang="es-ES"/>
        </a:p>
      </dgm:t>
    </dgm:pt>
    <dgm:pt modelId="{C3694491-A474-406C-904D-5F5A69B11392}" type="sibTrans" cxnId="{A57FBA6C-E0F8-4FE8-9F2B-F53801501171}">
      <dgm:prSet/>
      <dgm:spPr/>
      <dgm:t>
        <a:bodyPr/>
        <a:lstStyle/>
        <a:p>
          <a:endParaRPr lang="es-ES"/>
        </a:p>
      </dgm:t>
    </dgm:pt>
    <dgm:pt modelId="{E709CFCD-9872-4EC2-A216-A81CCC788100}">
      <dgm:prSet phldrT="[Texto]"/>
      <dgm:spPr/>
      <dgm:t>
        <a:bodyPr/>
        <a:lstStyle/>
        <a:p>
          <a:r>
            <a:rPr lang="es-ES" dirty="0"/>
            <a:t>Costes externalidades ambientales, </a:t>
          </a:r>
          <a:r>
            <a:rPr lang="es-ES" dirty="0" err="1"/>
            <a:t>etc</a:t>
          </a:r>
          <a:r>
            <a:rPr lang="es-ES" dirty="0"/>
            <a:t>…</a:t>
          </a:r>
        </a:p>
      </dgm:t>
    </dgm:pt>
    <dgm:pt modelId="{C0D6A651-7BDD-47ED-8B8E-ACD677CBF0CF}" type="parTrans" cxnId="{E0BEF941-6A62-45E9-BBC3-F34801852B0C}">
      <dgm:prSet/>
      <dgm:spPr/>
      <dgm:t>
        <a:bodyPr/>
        <a:lstStyle/>
        <a:p>
          <a:endParaRPr lang="es-ES"/>
        </a:p>
      </dgm:t>
    </dgm:pt>
    <dgm:pt modelId="{D6EC15D5-BBCD-4E2D-B0B9-DE5073A8B772}" type="sibTrans" cxnId="{E0BEF941-6A62-45E9-BBC3-F34801852B0C}">
      <dgm:prSet/>
      <dgm:spPr/>
      <dgm:t>
        <a:bodyPr/>
        <a:lstStyle/>
        <a:p>
          <a:endParaRPr lang="es-ES"/>
        </a:p>
      </dgm:t>
    </dgm:pt>
    <dgm:pt modelId="{AE380671-F904-423C-B2F5-F6F0D100B9AD}">
      <dgm:prSet phldrT="[Texto]"/>
      <dgm:spPr/>
      <dgm:t>
        <a:bodyPr/>
        <a:lstStyle/>
        <a:p>
          <a:r>
            <a:rPr lang="es-ES" dirty="0"/>
            <a:t>Deficiencias en el control de la ejecución</a:t>
          </a:r>
        </a:p>
      </dgm:t>
    </dgm:pt>
    <dgm:pt modelId="{6C873F4F-A6F1-4E26-8C58-0213AF9C375B}" type="parTrans" cxnId="{78B26FF7-B4F2-44DF-A045-176FD4C57D47}">
      <dgm:prSet/>
      <dgm:spPr/>
      <dgm:t>
        <a:bodyPr/>
        <a:lstStyle/>
        <a:p>
          <a:endParaRPr lang="es-ES"/>
        </a:p>
      </dgm:t>
    </dgm:pt>
    <dgm:pt modelId="{8F81045F-F9B6-4C0F-8D34-55F34D666DCF}" type="sibTrans" cxnId="{78B26FF7-B4F2-44DF-A045-176FD4C57D47}">
      <dgm:prSet/>
      <dgm:spPr/>
      <dgm:t>
        <a:bodyPr/>
        <a:lstStyle/>
        <a:p>
          <a:endParaRPr lang="es-ES"/>
        </a:p>
      </dgm:t>
    </dgm:pt>
    <dgm:pt modelId="{19806F04-D8C5-461C-AB68-1842598991CE}" type="pres">
      <dgm:prSet presAssocID="{88F52B73-70EB-44CD-9712-B8F9BC6A0A7D}" presName="Name0" presStyleCnt="0">
        <dgm:presLayoutVars>
          <dgm:dir/>
          <dgm:animLvl val="lvl"/>
          <dgm:resizeHandles val="exact"/>
        </dgm:presLayoutVars>
      </dgm:prSet>
      <dgm:spPr/>
    </dgm:pt>
    <dgm:pt modelId="{5616EE7D-D2DD-408D-BCBF-B6502C08BE40}" type="pres">
      <dgm:prSet presAssocID="{C0DC777E-98A7-4670-B657-073D7601059A}" presName="composite" presStyleCnt="0"/>
      <dgm:spPr/>
    </dgm:pt>
    <dgm:pt modelId="{F09B3C5E-2369-4B8D-8CAD-64B100A8AE28}" type="pres">
      <dgm:prSet presAssocID="{C0DC777E-98A7-4670-B657-073D7601059A}" presName="parTx" presStyleLbl="alignNode1" presStyleIdx="0" presStyleCnt="2">
        <dgm:presLayoutVars>
          <dgm:chMax val="0"/>
          <dgm:chPref val="0"/>
          <dgm:bulletEnabled val="1"/>
        </dgm:presLayoutVars>
      </dgm:prSet>
      <dgm:spPr/>
    </dgm:pt>
    <dgm:pt modelId="{E0F0EDE1-73EC-4A9D-A2D9-A1B97C49C2B6}" type="pres">
      <dgm:prSet presAssocID="{C0DC777E-98A7-4670-B657-073D7601059A}" presName="desTx" presStyleLbl="alignAccFollowNode1" presStyleIdx="0" presStyleCnt="2">
        <dgm:presLayoutVars>
          <dgm:bulletEnabled val="1"/>
        </dgm:presLayoutVars>
      </dgm:prSet>
      <dgm:spPr/>
    </dgm:pt>
    <dgm:pt modelId="{EFF6D48F-2152-49C8-853C-40AB264E0747}" type="pres">
      <dgm:prSet presAssocID="{6D053A35-A65B-486F-B87B-4096E4576399}" presName="space" presStyleCnt="0"/>
      <dgm:spPr/>
    </dgm:pt>
    <dgm:pt modelId="{3197F0ED-2CC7-4885-BF35-3FDEFFDF7122}" type="pres">
      <dgm:prSet presAssocID="{4E1A995C-BB49-4CF4-81E5-D83334A98BD2}" presName="composite" presStyleCnt="0"/>
      <dgm:spPr/>
    </dgm:pt>
    <dgm:pt modelId="{D821C36D-2162-46A4-B420-381EE8D7863F}" type="pres">
      <dgm:prSet presAssocID="{4E1A995C-BB49-4CF4-81E5-D83334A98BD2}" presName="parTx" presStyleLbl="alignNode1" presStyleIdx="1" presStyleCnt="2">
        <dgm:presLayoutVars>
          <dgm:chMax val="0"/>
          <dgm:chPref val="0"/>
          <dgm:bulletEnabled val="1"/>
        </dgm:presLayoutVars>
      </dgm:prSet>
      <dgm:spPr/>
    </dgm:pt>
    <dgm:pt modelId="{89DC29C6-5B26-4B14-88F9-8B57146DF84F}" type="pres">
      <dgm:prSet presAssocID="{4E1A995C-BB49-4CF4-81E5-D83334A98BD2}" presName="desTx" presStyleLbl="alignAccFollowNode1" presStyleIdx="1" presStyleCnt="2">
        <dgm:presLayoutVars>
          <dgm:bulletEnabled val="1"/>
        </dgm:presLayoutVars>
      </dgm:prSet>
      <dgm:spPr/>
    </dgm:pt>
  </dgm:ptLst>
  <dgm:cxnLst>
    <dgm:cxn modelId="{CCD4370C-7A5D-4BFB-BB4B-9000B179982F}" srcId="{C0DC777E-98A7-4670-B657-073D7601059A}" destId="{06C80AEC-5311-44D6-93C1-E087861B968F}" srcOrd="2" destOrd="0" parTransId="{71378C09-DA44-4C20-8D41-336E6DDCD2A6}" sibTransId="{2F31D0C6-19A8-4A35-912E-6B4F784E7E40}"/>
    <dgm:cxn modelId="{C7256A1F-4D2C-4B7C-ACA0-F6953FB41CA3}" type="presOf" srcId="{C0DC777E-98A7-4670-B657-073D7601059A}" destId="{F09B3C5E-2369-4B8D-8CAD-64B100A8AE28}" srcOrd="0" destOrd="0" presId="urn:microsoft.com/office/officeart/2005/8/layout/hList1"/>
    <dgm:cxn modelId="{2C385F2A-E8B6-41FC-9151-D709C518EF17}" type="presOf" srcId="{4E1A995C-BB49-4CF4-81E5-D83334A98BD2}" destId="{D821C36D-2162-46A4-B420-381EE8D7863F}" srcOrd="0" destOrd="0" presId="urn:microsoft.com/office/officeart/2005/8/layout/hList1"/>
    <dgm:cxn modelId="{CDA58A3E-2DA8-466B-8944-5EA60CB3E606}" srcId="{C0DC777E-98A7-4670-B657-073D7601059A}" destId="{9596DEB8-FE64-4669-8A19-468B74F19CC3}" srcOrd="0" destOrd="0" parTransId="{3EC890A0-B956-4364-A124-1BCE7847B2F1}" sibTransId="{C67403C6-675A-4E2B-878C-7ACF1E4985B0}"/>
    <dgm:cxn modelId="{16AA3F40-4BDD-489D-8800-CABCBDF3AC02}" type="presOf" srcId="{E709CFCD-9872-4EC2-A216-A81CCC788100}" destId="{89DC29C6-5B26-4B14-88F9-8B57146DF84F}" srcOrd="0" destOrd="4" presId="urn:microsoft.com/office/officeart/2005/8/layout/hList1"/>
    <dgm:cxn modelId="{C2AAB641-15C0-42BD-9B31-E64AEA1B50E1}" srcId="{C0DC777E-98A7-4670-B657-073D7601059A}" destId="{F415BC19-7B3C-4613-B86F-3B7F50A0C77E}" srcOrd="1" destOrd="0" parTransId="{5083778B-693E-41D3-80B2-AD2A4FAF2A3A}" sibTransId="{A245444C-8276-40C1-A6AF-9B424BD88F07}"/>
    <dgm:cxn modelId="{E0BEF941-6A62-45E9-BBC3-F34801852B0C}" srcId="{4E1A995C-BB49-4CF4-81E5-D83334A98BD2}" destId="{E709CFCD-9872-4EC2-A216-A81CCC788100}" srcOrd="4" destOrd="0" parTransId="{C0D6A651-7BDD-47ED-8B8E-ACD677CBF0CF}" sibTransId="{D6EC15D5-BBCD-4E2D-B0B9-DE5073A8B772}"/>
    <dgm:cxn modelId="{5A1E3F46-2E42-42D6-9053-2F815B199D20}" type="presOf" srcId="{3A956B5B-2478-4058-B329-D8451FF90843}" destId="{89DC29C6-5B26-4B14-88F9-8B57146DF84F}" srcOrd="0" destOrd="3" presId="urn:microsoft.com/office/officeart/2005/8/layout/hList1"/>
    <dgm:cxn modelId="{003A0B69-1E00-4FA3-8F84-5007FC5A9D99}" srcId="{4E1A995C-BB49-4CF4-81E5-D83334A98BD2}" destId="{F24E1BD2-5269-4A32-B4BA-47EF8FB772D0}" srcOrd="1" destOrd="0" parTransId="{60636F5D-50C4-414C-913C-82C5A594A747}" sibTransId="{C8C1C2E2-EF29-48E2-B72E-0A5120C99735}"/>
    <dgm:cxn modelId="{A57FBA6C-E0F8-4FE8-9F2B-F53801501171}" srcId="{4E1A995C-BB49-4CF4-81E5-D83334A98BD2}" destId="{3A956B5B-2478-4058-B329-D8451FF90843}" srcOrd="3" destOrd="0" parTransId="{5B344929-16E0-44D4-A0B7-E6C4EABD6498}" sibTransId="{C3694491-A474-406C-904D-5F5A69B11392}"/>
    <dgm:cxn modelId="{2ED3BC70-72F9-4B9C-9775-DECA0E852A26}" srcId="{C0DC777E-98A7-4670-B657-073D7601059A}" destId="{2E9BFAE8-505F-4BD9-89D9-557793A55962}" srcOrd="3" destOrd="0" parTransId="{31B7F821-833B-45DF-9B54-033417FD1700}" sibTransId="{135D79FE-B83E-4B96-A040-63EE62F3DE87}"/>
    <dgm:cxn modelId="{E08AC071-D51E-4A52-871D-BD8561C48749}" srcId="{4E1A995C-BB49-4CF4-81E5-D83334A98BD2}" destId="{60D34583-74D9-4EAB-A00C-07D31ED676EE}" srcOrd="0" destOrd="0" parTransId="{B99A6476-D8B2-4456-B5BD-9F40D65654B8}" sibTransId="{1E59419C-76DF-40E2-9D52-2E1A756EC4D0}"/>
    <dgm:cxn modelId="{73685B75-8A3C-4B3D-B744-EB134BBA78F9}" type="presOf" srcId="{AE380671-F904-423C-B2F5-F6F0D100B9AD}" destId="{89DC29C6-5B26-4B14-88F9-8B57146DF84F}" srcOrd="0" destOrd="2" presId="urn:microsoft.com/office/officeart/2005/8/layout/hList1"/>
    <dgm:cxn modelId="{8D40AD7B-0537-4836-B0D6-C446C23CA141}" type="presOf" srcId="{F415BC19-7B3C-4613-B86F-3B7F50A0C77E}" destId="{E0F0EDE1-73EC-4A9D-A2D9-A1B97C49C2B6}" srcOrd="0" destOrd="1" presId="urn:microsoft.com/office/officeart/2005/8/layout/hList1"/>
    <dgm:cxn modelId="{FE3F2487-2010-4CFA-AB37-74DF9FFEDF1D}" type="presOf" srcId="{60D34583-74D9-4EAB-A00C-07D31ED676EE}" destId="{89DC29C6-5B26-4B14-88F9-8B57146DF84F}" srcOrd="0" destOrd="0" presId="urn:microsoft.com/office/officeart/2005/8/layout/hList1"/>
    <dgm:cxn modelId="{5A1F6DA0-ABF9-4DC9-8D67-0E5EB5561399}" srcId="{88F52B73-70EB-44CD-9712-B8F9BC6A0A7D}" destId="{4E1A995C-BB49-4CF4-81E5-D83334A98BD2}" srcOrd="1" destOrd="0" parTransId="{B0B2894F-53F3-4745-9E6A-D549882B32B8}" sibTransId="{2E5E3F87-EAA6-4EFE-817A-C971CD2B6492}"/>
    <dgm:cxn modelId="{05B534A4-F0CB-4492-8B65-399A1D4DD286}" type="presOf" srcId="{F24E1BD2-5269-4A32-B4BA-47EF8FB772D0}" destId="{89DC29C6-5B26-4B14-88F9-8B57146DF84F}" srcOrd="0" destOrd="1" presId="urn:microsoft.com/office/officeart/2005/8/layout/hList1"/>
    <dgm:cxn modelId="{58FD15A5-F512-4FEB-AE94-40ACD95F1BF0}" srcId="{88F52B73-70EB-44CD-9712-B8F9BC6A0A7D}" destId="{C0DC777E-98A7-4670-B657-073D7601059A}" srcOrd="0" destOrd="0" parTransId="{2BD12731-F52C-42D9-B0CD-44AF894BE6A8}" sibTransId="{6D053A35-A65B-486F-B87B-4096E4576399}"/>
    <dgm:cxn modelId="{93DA04AD-879D-43BE-B51F-D28EE520199E}" type="presOf" srcId="{2E9BFAE8-505F-4BD9-89D9-557793A55962}" destId="{E0F0EDE1-73EC-4A9D-A2D9-A1B97C49C2B6}" srcOrd="0" destOrd="3" presId="urn:microsoft.com/office/officeart/2005/8/layout/hList1"/>
    <dgm:cxn modelId="{4A30FBEA-B205-4AB2-A9E9-90F536C7D85D}" type="presOf" srcId="{88F52B73-70EB-44CD-9712-B8F9BC6A0A7D}" destId="{19806F04-D8C5-461C-AB68-1842598991CE}" srcOrd="0" destOrd="0" presId="urn:microsoft.com/office/officeart/2005/8/layout/hList1"/>
    <dgm:cxn modelId="{FE0F07EB-6E22-4B6E-8E6A-E8A8C9F1F619}" type="presOf" srcId="{9596DEB8-FE64-4669-8A19-468B74F19CC3}" destId="{E0F0EDE1-73EC-4A9D-A2D9-A1B97C49C2B6}" srcOrd="0" destOrd="0" presId="urn:microsoft.com/office/officeart/2005/8/layout/hList1"/>
    <dgm:cxn modelId="{78B26FF7-B4F2-44DF-A045-176FD4C57D47}" srcId="{4E1A995C-BB49-4CF4-81E5-D83334A98BD2}" destId="{AE380671-F904-423C-B2F5-F6F0D100B9AD}" srcOrd="2" destOrd="0" parTransId="{6C873F4F-A6F1-4E26-8C58-0213AF9C375B}" sibTransId="{8F81045F-F9B6-4C0F-8D34-55F34D666DCF}"/>
    <dgm:cxn modelId="{30E58AFD-A2AC-46F7-8844-85BF6AFD07FE}" type="presOf" srcId="{06C80AEC-5311-44D6-93C1-E087861B968F}" destId="{E0F0EDE1-73EC-4A9D-A2D9-A1B97C49C2B6}" srcOrd="0" destOrd="2" presId="urn:microsoft.com/office/officeart/2005/8/layout/hList1"/>
    <dgm:cxn modelId="{489D0DD0-B538-4CC6-925C-A28E20A4EAE8}" type="presParOf" srcId="{19806F04-D8C5-461C-AB68-1842598991CE}" destId="{5616EE7D-D2DD-408D-BCBF-B6502C08BE40}" srcOrd="0" destOrd="0" presId="urn:microsoft.com/office/officeart/2005/8/layout/hList1"/>
    <dgm:cxn modelId="{E503CE1B-4493-45EC-BA8B-928F02576588}" type="presParOf" srcId="{5616EE7D-D2DD-408D-BCBF-B6502C08BE40}" destId="{F09B3C5E-2369-4B8D-8CAD-64B100A8AE28}" srcOrd="0" destOrd="0" presId="urn:microsoft.com/office/officeart/2005/8/layout/hList1"/>
    <dgm:cxn modelId="{1F629AC1-5DA8-4C78-8EB3-12A6F8705F29}" type="presParOf" srcId="{5616EE7D-D2DD-408D-BCBF-B6502C08BE40}" destId="{E0F0EDE1-73EC-4A9D-A2D9-A1B97C49C2B6}" srcOrd="1" destOrd="0" presId="urn:microsoft.com/office/officeart/2005/8/layout/hList1"/>
    <dgm:cxn modelId="{F259FAD7-0F97-47C9-97E0-9CB455D0EF8E}" type="presParOf" srcId="{19806F04-D8C5-461C-AB68-1842598991CE}" destId="{EFF6D48F-2152-49C8-853C-40AB264E0747}" srcOrd="1" destOrd="0" presId="urn:microsoft.com/office/officeart/2005/8/layout/hList1"/>
    <dgm:cxn modelId="{494F703D-E535-4F7C-ACA7-3C4D33F7D14A}" type="presParOf" srcId="{19806F04-D8C5-461C-AB68-1842598991CE}" destId="{3197F0ED-2CC7-4885-BF35-3FDEFFDF7122}" srcOrd="2" destOrd="0" presId="urn:microsoft.com/office/officeart/2005/8/layout/hList1"/>
    <dgm:cxn modelId="{E031CA0E-4AB7-4E74-BCE7-429CA593FF5E}" type="presParOf" srcId="{3197F0ED-2CC7-4885-BF35-3FDEFFDF7122}" destId="{D821C36D-2162-46A4-B420-381EE8D7863F}" srcOrd="0" destOrd="0" presId="urn:microsoft.com/office/officeart/2005/8/layout/hList1"/>
    <dgm:cxn modelId="{2E39158B-2FCB-42C6-8A36-26190DDB42B0}" type="presParOf" srcId="{3197F0ED-2CC7-4885-BF35-3FDEFFDF7122}" destId="{89DC29C6-5B26-4B14-88F9-8B57146DF84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DFC668-22A0-4F02-A2F4-DDC3BCDE6A47}" type="doc">
      <dgm:prSet loTypeId="urn:microsoft.com/office/officeart/2005/8/layout/hProcess9" loCatId="process" qsTypeId="urn:microsoft.com/office/officeart/2005/8/quickstyle/simple1" qsCatId="simple" csTypeId="urn:microsoft.com/office/officeart/2005/8/colors/colorful4" csCatId="colorful" phldr="1"/>
      <dgm:spPr/>
    </dgm:pt>
    <dgm:pt modelId="{232D8AAB-A758-465E-8170-E86D946F750B}">
      <dgm:prSet phldrT="[Texto]"/>
      <dgm:spPr/>
      <dgm:t>
        <a:bodyPr/>
        <a:lstStyle/>
        <a:p>
          <a:r>
            <a:rPr lang="es-ES" dirty="0"/>
            <a:t>“Deber de priorizar” </a:t>
          </a:r>
          <a:r>
            <a:rPr lang="es-ES" b="1" dirty="0"/>
            <a:t>alta eficiencia </a:t>
          </a:r>
        </a:p>
      </dgm:t>
    </dgm:pt>
    <dgm:pt modelId="{4B32392F-655C-4E2A-B40F-8879ED17C1D1}" type="parTrans" cxnId="{FD837C04-BBD0-47C1-BBA4-51CCF8F46DB0}">
      <dgm:prSet/>
      <dgm:spPr/>
      <dgm:t>
        <a:bodyPr/>
        <a:lstStyle/>
        <a:p>
          <a:endParaRPr lang="es-ES"/>
        </a:p>
      </dgm:t>
    </dgm:pt>
    <dgm:pt modelId="{18738C4F-6621-4976-98D1-CBEE91444B65}" type="sibTrans" cxnId="{FD837C04-BBD0-47C1-BBA4-51CCF8F46DB0}">
      <dgm:prSet/>
      <dgm:spPr/>
      <dgm:t>
        <a:bodyPr/>
        <a:lstStyle/>
        <a:p>
          <a:endParaRPr lang="es-ES"/>
        </a:p>
      </dgm:t>
    </dgm:pt>
    <dgm:pt modelId="{B8B61603-0FEF-4786-8EF7-A7D3F5D4940B}">
      <dgm:prSet/>
      <dgm:spPr/>
      <dgm:t>
        <a:bodyPr/>
        <a:lstStyle/>
        <a:p>
          <a:r>
            <a:rPr lang="es-ES" b="1" dirty="0"/>
            <a:t>Nuevos objetivos reforzados</a:t>
          </a:r>
        </a:p>
        <a:p>
          <a:pPr rtl="0"/>
          <a:r>
            <a:rPr lang="es-ES" b="1" dirty="0"/>
            <a:t>Incremento de costes </a:t>
          </a:r>
          <a:r>
            <a:rPr lang="es-ES" dirty="0"/>
            <a:t>(impuesto de depósito/incineración, emisiones de CO2, tasas)</a:t>
          </a:r>
        </a:p>
      </dgm:t>
    </dgm:pt>
    <dgm:pt modelId="{9433792B-A4E1-4961-8C0C-6F1FE82C85AB}" type="sibTrans" cxnId="{7ECB1004-0726-49C2-AB33-C20E340135FB}">
      <dgm:prSet/>
      <dgm:spPr/>
      <dgm:t>
        <a:bodyPr/>
        <a:lstStyle/>
        <a:p>
          <a:endParaRPr lang="es-ES"/>
        </a:p>
      </dgm:t>
    </dgm:pt>
    <dgm:pt modelId="{02FF4F29-C87C-4DE2-9B2A-3A88D7C9EABD}" type="parTrans" cxnId="{7ECB1004-0726-49C2-AB33-C20E340135FB}">
      <dgm:prSet/>
      <dgm:spPr/>
      <dgm:t>
        <a:bodyPr/>
        <a:lstStyle/>
        <a:p>
          <a:endParaRPr lang="es-ES"/>
        </a:p>
      </dgm:t>
    </dgm:pt>
    <dgm:pt modelId="{A18C60C5-8047-4050-8CE6-D4D8AAB32194}">
      <dgm:prSet/>
      <dgm:spPr/>
      <dgm:t>
        <a:bodyPr/>
        <a:lstStyle/>
        <a:p>
          <a:r>
            <a:rPr lang="es-ES" dirty="0"/>
            <a:t>Principio </a:t>
          </a:r>
          <a:r>
            <a:rPr lang="es-ES" b="1" dirty="0"/>
            <a:t>cumplimiento normativo ambiental</a:t>
          </a:r>
        </a:p>
        <a:p>
          <a:r>
            <a:rPr lang="es-ES" dirty="0"/>
            <a:t>Principio de </a:t>
          </a:r>
          <a:r>
            <a:rPr lang="es-ES" b="1" dirty="0"/>
            <a:t>jerarquía</a:t>
          </a:r>
        </a:p>
        <a:p>
          <a:r>
            <a:rPr lang="es-ES" dirty="0"/>
            <a:t>Principio </a:t>
          </a:r>
          <a:r>
            <a:rPr lang="es-ES" b="1" dirty="0"/>
            <a:t>DNSH</a:t>
          </a:r>
        </a:p>
      </dgm:t>
    </dgm:pt>
    <dgm:pt modelId="{91289B6B-8E98-4D27-81DA-2827E85E6D51}" type="parTrans" cxnId="{94716C7A-92B9-4C8C-8CCB-F38F6ACC4992}">
      <dgm:prSet/>
      <dgm:spPr/>
    </dgm:pt>
    <dgm:pt modelId="{961B9AC8-C8A4-40A1-A05B-8F9926C871F7}" type="sibTrans" cxnId="{94716C7A-92B9-4C8C-8CCB-F38F6ACC4992}">
      <dgm:prSet/>
      <dgm:spPr/>
    </dgm:pt>
    <dgm:pt modelId="{F36C3EAC-E450-4EFA-BA0B-B75912DAC15A}">
      <dgm:prSet/>
      <dgm:spPr/>
      <dgm:t>
        <a:bodyPr/>
        <a:lstStyle/>
        <a:p>
          <a:r>
            <a:rPr lang="es-ES"/>
            <a:t>(1) Necesidad de incrementar la </a:t>
          </a:r>
          <a:r>
            <a:rPr lang="es-ES" b="1"/>
            <a:t>recuperación</a:t>
          </a:r>
          <a:r>
            <a:rPr lang="es-ES"/>
            <a:t> de materiales</a:t>
          </a:r>
        </a:p>
        <a:p>
          <a:r>
            <a:rPr lang="es-ES"/>
            <a:t>(1) Reducir el depósito en </a:t>
          </a:r>
          <a:r>
            <a:rPr lang="es-ES" b="1"/>
            <a:t>vertedero</a:t>
          </a:r>
          <a:endParaRPr lang="es-ES" dirty="0"/>
        </a:p>
      </dgm:t>
    </dgm:pt>
    <dgm:pt modelId="{A307F4E4-D827-4975-A050-D4E0837F254A}" type="parTrans" cxnId="{AA9276A9-9A6C-4198-8AD4-251F6EC59CB5}">
      <dgm:prSet/>
      <dgm:spPr/>
      <dgm:t>
        <a:bodyPr/>
        <a:lstStyle/>
        <a:p>
          <a:endParaRPr lang="es-ES"/>
        </a:p>
      </dgm:t>
    </dgm:pt>
    <dgm:pt modelId="{C07B5BDB-9C5A-4629-8DAE-A8C7B70C1AEB}" type="sibTrans" cxnId="{AA9276A9-9A6C-4198-8AD4-251F6EC59CB5}">
      <dgm:prSet/>
      <dgm:spPr/>
      <dgm:t>
        <a:bodyPr/>
        <a:lstStyle/>
        <a:p>
          <a:endParaRPr lang="es-ES"/>
        </a:p>
      </dgm:t>
    </dgm:pt>
    <dgm:pt modelId="{4624228F-E04F-4DAE-AC78-0A4D48D8AE36}" type="pres">
      <dgm:prSet presAssocID="{08DFC668-22A0-4F02-A2F4-DDC3BCDE6A47}" presName="CompostProcess" presStyleCnt="0">
        <dgm:presLayoutVars>
          <dgm:dir/>
          <dgm:resizeHandles val="exact"/>
        </dgm:presLayoutVars>
      </dgm:prSet>
      <dgm:spPr/>
    </dgm:pt>
    <dgm:pt modelId="{4CA91D42-8B8D-4EB7-B9C2-C9414B547F0A}" type="pres">
      <dgm:prSet presAssocID="{08DFC668-22A0-4F02-A2F4-DDC3BCDE6A47}" presName="arrow" presStyleLbl="bgShp" presStyleIdx="0" presStyleCnt="1"/>
      <dgm:spPr/>
    </dgm:pt>
    <dgm:pt modelId="{79A27933-0DF6-47CD-8B78-23C179979B58}" type="pres">
      <dgm:prSet presAssocID="{08DFC668-22A0-4F02-A2F4-DDC3BCDE6A47}" presName="linearProcess" presStyleCnt="0"/>
      <dgm:spPr/>
    </dgm:pt>
    <dgm:pt modelId="{98567FCB-E04C-4618-B00B-046760257AA4}" type="pres">
      <dgm:prSet presAssocID="{B8B61603-0FEF-4786-8EF7-A7D3F5D4940B}" presName="textNode" presStyleLbl="node1" presStyleIdx="0" presStyleCnt="4">
        <dgm:presLayoutVars>
          <dgm:bulletEnabled val="1"/>
        </dgm:presLayoutVars>
      </dgm:prSet>
      <dgm:spPr/>
    </dgm:pt>
    <dgm:pt modelId="{4BA07B09-61BF-4817-9CCA-634FBF229E5B}" type="pres">
      <dgm:prSet presAssocID="{9433792B-A4E1-4961-8C0C-6F1FE82C85AB}" presName="sibTrans" presStyleCnt="0"/>
      <dgm:spPr/>
    </dgm:pt>
    <dgm:pt modelId="{0B1A8D85-49F9-4C72-8298-A45646552A8B}" type="pres">
      <dgm:prSet presAssocID="{A18C60C5-8047-4050-8CE6-D4D8AAB32194}" presName="textNode" presStyleLbl="node1" presStyleIdx="1" presStyleCnt="4">
        <dgm:presLayoutVars>
          <dgm:bulletEnabled val="1"/>
        </dgm:presLayoutVars>
      </dgm:prSet>
      <dgm:spPr/>
    </dgm:pt>
    <dgm:pt modelId="{9BBB03F5-4219-4E17-8B74-69B497E2E90F}" type="pres">
      <dgm:prSet presAssocID="{961B9AC8-C8A4-40A1-A05B-8F9926C871F7}" presName="sibTrans" presStyleCnt="0"/>
      <dgm:spPr/>
    </dgm:pt>
    <dgm:pt modelId="{D2FC2B08-E657-416F-9F73-EF6280ACAE59}" type="pres">
      <dgm:prSet presAssocID="{F36C3EAC-E450-4EFA-BA0B-B75912DAC15A}" presName="textNode" presStyleLbl="node1" presStyleIdx="2" presStyleCnt="4">
        <dgm:presLayoutVars>
          <dgm:bulletEnabled val="1"/>
        </dgm:presLayoutVars>
      </dgm:prSet>
      <dgm:spPr/>
    </dgm:pt>
    <dgm:pt modelId="{5FFA86DB-FF2A-4584-B473-56585F41DB1E}" type="pres">
      <dgm:prSet presAssocID="{C07B5BDB-9C5A-4629-8DAE-A8C7B70C1AEB}" presName="sibTrans" presStyleCnt="0"/>
      <dgm:spPr/>
    </dgm:pt>
    <dgm:pt modelId="{5938DB81-FD98-4F61-8871-AEAA967BFEBC}" type="pres">
      <dgm:prSet presAssocID="{232D8AAB-A758-465E-8170-E86D946F750B}" presName="textNode" presStyleLbl="node1" presStyleIdx="3" presStyleCnt="4">
        <dgm:presLayoutVars>
          <dgm:bulletEnabled val="1"/>
        </dgm:presLayoutVars>
      </dgm:prSet>
      <dgm:spPr/>
    </dgm:pt>
  </dgm:ptLst>
  <dgm:cxnLst>
    <dgm:cxn modelId="{7ECB1004-0726-49C2-AB33-C20E340135FB}" srcId="{08DFC668-22A0-4F02-A2F4-DDC3BCDE6A47}" destId="{B8B61603-0FEF-4786-8EF7-A7D3F5D4940B}" srcOrd="0" destOrd="0" parTransId="{02FF4F29-C87C-4DE2-9B2A-3A88D7C9EABD}" sibTransId="{9433792B-A4E1-4961-8C0C-6F1FE82C85AB}"/>
    <dgm:cxn modelId="{FD837C04-BBD0-47C1-BBA4-51CCF8F46DB0}" srcId="{08DFC668-22A0-4F02-A2F4-DDC3BCDE6A47}" destId="{232D8AAB-A758-465E-8170-E86D946F750B}" srcOrd="3" destOrd="0" parTransId="{4B32392F-655C-4E2A-B40F-8879ED17C1D1}" sibTransId="{18738C4F-6621-4976-98D1-CBEE91444B65}"/>
    <dgm:cxn modelId="{D531B208-279D-4812-AFF3-E00934111764}" type="presOf" srcId="{A18C60C5-8047-4050-8CE6-D4D8AAB32194}" destId="{0B1A8D85-49F9-4C72-8298-A45646552A8B}" srcOrd="0" destOrd="0" presId="urn:microsoft.com/office/officeart/2005/8/layout/hProcess9"/>
    <dgm:cxn modelId="{CE384264-F142-4484-BBE7-582F508F726F}" type="presOf" srcId="{08DFC668-22A0-4F02-A2F4-DDC3BCDE6A47}" destId="{4624228F-E04F-4DAE-AC78-0A4D48D8AE36}" srcOrd="0" destOrd="0" presId="urn:microsoft.com/office/officeart/2005/8/layout/hProcess9"/>
    <dgm:cxn modelId="{94716C7A-92B9-4C8C-8CCB-F38F6ACC4992}" srcId="{08DFC668-22A0-4F02-A2F4-DDC3BCDE6A47}" destId="{A18C60C5-8047-4050-8CE6-D4D8AAB32194}" srcOrd="1" destOrd="0" parTransId="{91289B6B-8E98-4D27-81DA-2827E85E6D51}" sibTransId="{961B9AC8-C8A4-40A1-A05B-8F9926C871F7}"/>
    <dgm:cxn modelId="{AA9276A9-9A6C-4198-8AD4-251F6EC59CB5}" srcId="{08DFC668-22A0-4F02-A2F4-DDC3BCDE6A47}" destId="{F36C3EAC-E450-4EFA-BA0B-B75912DAC15A}" srcOrd="2" destOrd="0" parTransId="{A307F4E4-D827-4975-A050-D4E0837F254A}" sibTransId="{C07B5BDB-9C5A-4629-8DAE-A8C7B70C1AEB}"/>
    <dgm:cxn modelId="{6F0EC0B1-7944-4F7C-9232-6599905CFF67}" type="presOf" srcId="{F36C3EAC-E450-4EFA-BA0B-B75912DAC15A}" destId="{D2FC2B08-E657-416F-9F73-EF6280ACAE59}" srcOrd="0" destOrd="0" presId="urn:microsoft.com/office/officeart/2005/8/layout/hProcess9"/>
    <dgm:cxn modelId="{3F0BC6B6-6710-47F1-BF84-8DD5969C76A9}" type="presOf" srcId="{232D8AAB-A758-465E-8170-E86D946F750B}" destId="{5938DB81-FD98-4F61-8871-AEAA967BFEBC}" srcOrd="0" destOrd="0" presId="urn:microsoft.com/office/officeart/2005/8/layout/hProcess9"/>
    <dgm:cxn modelId="{CEA7BCE0-5606-46D1-A938-6ED60B696786}" type="presOf" srcId="{B8B61603-0FEF-4786-8EF7-A7D3F5D4940B}" destId="{98567FCB-E04C-4618-B00B-046760257AA4}" srcOrd="0" destOrd="0" presId="urn:microsoft.com/office/officeart/2005/8/layout/hProcess9"/>
    <dgm:cxn modelId="{D5698CEB-1279-4E05-B749-39C8EC2102E4}" type="presParOf" srcId="{4624228F-E04F-4DAE-AC78-0A4D48D8AE36}" destId="{4CA91D42-8B8D-4EB7-B9C2-C9414B547F0A}" srcOrd="0" destOrd="0" presId="urn:microsoft.com/office/officeart/2005/8/layout/hProcess9"/>
    <dgm:cxn modelId="{BCA235D4-3F61-48BD-9D2C-757045EB229B}" type="presParOf" srcId="{4624228F-E04F-4DAE-AC78-0A4D48D8AE36}" destId="{79A27933-0DF6-47CD-8B78-23C179979B58}" srcOrd="1" destOrd="0" presId="urn:microsoft.com/office/officeart/2005/8/layout/hProcess9"/>
    <dgm:cxn modelId="{E2FBD9F2-6B87-43DE-BF9B-D63F31A2A78E}" type="presParOf" srcId="{79A27933-0DF6-47CD-8B78-23C179979B58}" destId="{98567FCB-E04C-4618-B00B-046760257AA4}" srcOrd="0" destOrd="0" presId="urn:microsoft.com/office/officeart/2005/8/layout/hProcess9"/>
    <dgm:cxn modelId="{4E381B80-DC56-4E2D-8C91-CF8610F7779B}" type="presParOf" srcId="{79A27933-0DF6-47CD-8B78-23C179979B58}" destId="{4BA07B09-61BF-4817-9CCA-634FBF229E5B}" srcOrd="1" destOrd="0" presId="urn:microsoft.com/office/officeart/2005/8/layout/hProcess9"/>
    <dgm:cxn modelId="{DF5E5CBE-77F4-4326-9BD6-B6AEE16EF88F}" type="presParOf" srcId="{79A27933-0DF6-47CD-8B78-23C179979B58}" destId="{0B1A8D85-49F9-4C72-8298-A45646552A8B}" srcOrd="2" destOrd="0" presId="urn:microsoft.com/office/officeart/2005/8/layout/hProcess9"/>
    <dgm:cxn modelId="{FD0C4F03-D866-4B70-8F91-9422E8C0BC52}" type="presParOf" srcId="{79A27933-0DF6-47CD-8B78-23C179979B58}" destId="{9BBB03F5-4219-4E17-8B74-69B497E2E90F}" srcOrd="3" destOrd="0" presId="urn:microsoft.com/office/officeart/2005/8/layout/hProcess9"/>
    <dgm:cxn modelId="{0CFB4360-7C65-43CD-91A8-FB20B35AFB70}" type="presParOf" srcId="{79A27933-0DF6-47CD-8B78-23C179979B58}" destId="{D2FC2B08-E657-416F-9F73-EF6280ACAE59}" srcOrd="4" destOrd="0" presId="urn:microsoft.com/office/officeart/2005/8/layout/hProcess9"/>
    <dgm:cxn modelId="{FC3A66DA-7D47-4943-8CE8-A53125B5CB5F}" type="presParOf" srcId="{79A27933-0DF6-47CD-8B78-23C179979B58}" destId="{5FFA86DB-FF2A-4584-B473-56585F41DB1E}" srcOrd="5" destOrd="0" presId="urn:microsoft.com/office/officeart/2005/8/layout/hProcess9"/>
    <dgm:cxn modelId="{D16B0343-FBE2-4223-B90B-3D4AE4965E64}" type="presParOf" srcId="{79A27933-0DF6-47CD-8B78-23C179979B58}" destId="{5938DB81-FD98-4F61-8871-AEAA967BFEBC}"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45C4C6B-71D4-46F3-8D8B-AC5A102C8265}"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s-ES"/>
        </a:p>
      </dgm:t>
    </dgm:pt>
    <dgm:pt modelId="{0F8E8434-D392-4E5D-85DD-EB1C503D3921}">
      <dgm:prSet phldrT="[Texto]"/>
      <dgm:spPr/>
      <dgm:t>
        <a:bodyPr/>
        <a:lstStyle/>
        <a:p>
          <a:r>
            <a:rPr lang="es-ES" dirty="0"/>
            <a:t>Normativa contratación pública (revisión UE)</a:t>
          </a:r>
        </a:p>
      </dgm:t>
    </dgm:pt>
    <dgm:pt modelId="{90B50BEA-D8DC-476E-87A2-EA88ED2C391A}" type="parTrans" cxnId="{BDF332C7-0B85-4AE7-B2F5-EDF24B8B06AC}">
      <dgm:prSet/>
      <dgm:spPr/>
      <dgm:t>
        <a:bodyPr/>
        <a:lstStyle/>
        <a:p>
          <a:endParaRPr lang="es-ES"/>
        </a:p>
      </dgm:t>
    </dgm:pt>
    <dgm:pt modelId="{575AADAA-504B-4320-BFD0-B4DB1CFFFCD1}" type="sibTrans" cxnId="{BDF332C7-0B85-4AE7-B2F5-EDF24B8B06AC}">
      <dgm:prSet/>
      <dgm:spPr/>
      <dgm:t>
        <a:bodyPr/>
        <a:lstStyle/>
        <a:p>
          <a:endParaRPr lang="es-ES"/>
        </a:p>
      </dgm:t>
    </dgm:pt>
    <dgm:pt modelId="{275FC9E9-307B-4E7E-ADBB-330345454C9A}">
      <dgm:prSet phldrT="[Texto]"/>
      <dgm:spPr/>
      <dgm:t>
        <a:bodyPr/>
        <a:lstStyle/>
        <a:p>
          <a:r>
            <a:rPr lang="es-ES" dirty="0"/>
            <a:t>Eliminar la </a:t>
          </a:r>
          <a:r>
            <a:rPr lang="es-ES" b="1" dirty="0"/>
            <a:t>prevalencia del precio más bajo</a:t>
          </a:r>
          <a:r>
            <a:rPr lang="es-ES" dirty="0"/>
            <a:t>, búsqueda del “</a:t>
          </a:r>
          <a:r>
            <a:rPr lang="es-ES" b="1" dirty="0"/>
            <a:t>rendimiento social</a:t>
          </a:r>
          <a:r>
            <a:rPr lang="es-ES" dirty="0"/>
            <a:t>” </a:t>
          </a:r>
          <a:r>
            <a:rPr lang="es-ES"/>
            <a:t>(resultados)</a:t>
          </a:r>
          <a:endParaRPr lang="es-ES" dirty="0"/>
        </a:p>
      </dgm:t>
    </dgm:pt>
    <dgm:pt modelId="{8D87AF59-3370-451A-8127-A1C2C9BBAAEA}" type="parTrans" cxnId="{E0E1E9A3-F455-4627-A648-7B349560BD0C}">
      <dgm:prSet/>
      <dgm:spPr/>
      <dgm:t>
        <a:bodyPr/>
        <a:lstStyle/>
        <a:p>
          <a:endParaRPr lang="es-ES"/>
        </a:p>
      </dgm:t>
    </dgm:pt>
    <dgm:pt modelId="{B84DDDD0-150C-4B1C-BCC5-216EBC5DA92C}" type="sibTrans" cxnId="{E0E1E9A3-F455-4627-A648-7B349560BD0C}">
      <dgm:prSet/>
      <dgm:spPr/>
      <dgm:t>
        <a:bodyPr/>
        <a:lstStyle/>
        <a:p>
          <a:endParaRPr lang="es-ES"/>
        </a:p>
      </dgm:t>
    </dgm:pt>
    <dgm:pt modelId="{6B74278E-18A7-4F06-8471-D38F4822BC6E}">
      <dgm:prSet/>
      <dgm:spPr/>
      <dgm:t>
        <a:bodyPr/>
        <a:lstStyle/>
        <a:p>
          <a:r>
            <a:rPr lang="es-ES" dirty="0"/>
            <a:t>Utilización obligatoria de </a:t>
          </a:r>
          <a:r>
            <a:rPr lang="es-ES" b="1" dirty="0"/>
            <a:t>criterios de sostenibilidad</a:t>
          </a:r>
          <a:r>
            <a:rPr lang="es-ES" dirty="0"/>
            <a:t>, (R 2024/1610, Vehículos pesados) con una ponderación relevante</a:t>
          </a:r>
        </a:p>
      </dgm:t>
    </dgm:pt>
    <dgm:pt modelId="{5813FD40-F3A5-4296-8815-8B1109F1DF9B}" type="parTrans" cxnId="{B7CFBD2A-57C9-4FFC-AAF1-909F6FC06F91}">
      <dgm:prSet/>
      <dgm:spPr/>
      <dgm:t>
        <a:bodyPr/>
        <a:lstStyle/>
        <a:p>
          <a:endParaRPr lang="es-ES"/>
        </a:p>
      </dgm:t>
    </dgm:pt>
    <dgm:pt modelId="{2606508B-C6C4-496A-AC59-FA31E70A9B33}" type="sibTrans" cxnId="{B7CFBD2A-57C9-4FFC-AAF1-909F6FC06F91}">
      <dgm:prSet/>
      <dgm:spPr/>
      <dgm:t>
        <a:bodyPr/>
        <a:lstStyle/>
        <a:p>
          <a:endParaRPr lang="es-ES"/>
        </a:p>
      </dgm:t>
    </dgm:pt>
    <dgm:pt modelId="{5989225E-21CE-4509-AEDA-CAE297378B54}">
      <dgm:prSet/>
      <dgm:spPr/>
      <dgm:t>
        <a:bodyPr/>
        <a:lstStyle/>
        <a:p>
          <a:r>
            <a:rPr lang="es-ES" dirty="0"/>
            <a:t>Normativa economía circular</a:t>
          </a:r>
        </a:p>
      </dgm:t>
    </dgm:pt>
    <dgm:pt modelId="{4E9E7B3C-24F5-4505-A492-45388E866BF9}" type="parTrans" cxnId="{EC682856-9F89-49C9-B866-423F91274D1A}">
      <dgm:prSet/>
      <dgm:spPr/>
      <dgm:t>
        <a:bodyPr/>
        <a:lstStyle/>
        <a:p>
          <a:endParaRPr lang="es-ES"/>
        </a:p>
      </dgm:t>
    </dgm:pt>
    <dgm:pt modelId="{2864898A-89CC-437C-B27E-5B997D8E66AC}" type="sibTrans" cxnId="{EC682856-9F89-49C9-B866-423F91274D1A}">
      <dgm:prSet/>
      <dgm:spPr/>
      <dgm:t>
        <a:bodyPr/>
        <a:lstStyle/>
        <a:p>
          <a:endParaRPr lang="es-ES"/>
        </a:p>
      </dgm:t>
    </dgm:pt>
    <dgm:pt modelId="{C959E9B5-13EB-4438-B26C-707C5DC4B762}">
      <dgm:prSet custT="1"/>
      <dgm:spPr/>
      <dgm:t>
        <a:bodyPr/>
        <a:lstStyle/>
        <a:p>
          <a:r>
            <a:rPr lang="es-ES" sz="2800" dirty="0"/>
            <a:t>Impulso al </a:t>
          </a:r>
          <a:r>
            <a:rPr lang="es-ES" sz="2800" b="1" dirty="0"/>
            <a:t>mercado de material reciclado de alta calidad </a:t>
          </a:r>
          <a:r>
            <a:rPr lang="es-ES" sz="2800" dirty="0"/>
            <a:t>(R. Productos sostenibles; R. envases)</a:t>
          </a:r>
        </a:p>
      </dgm:t>
    </dgm:pt>
    <dgm:pt modelId="{4050DCD3-29F6-4528-9312-1B903B0F6C4B}" type="parTrans" cxnId="{0318C7A3-1369-4B5F-8FED-1AF102BBE642}">
      <dgm:prSet/>
      <dgm:spPr/>
      <dgm:t>
        <a:bodyPr/>
        <a:lstStyle/>
        <a:p>
          <a:endParaRPr lang="es-ES"/>
        </a:p>
      </dgm:t>
    </dgm:pt>
    <dgm:pt modelId="{2B4CD0D5-310D-403A-8D97-B09CB081A143}" type="sibTrans" cxnId="{0318C7A3-1369-4B5F-8FED-1AF102BBE642}">
      <dgm:prSet/>
      <dgm:spPr/>
      <dgm:t>
        <a:bodyPr/>
        <a:lstStyle/>
        <a:p>
          <a:endParaRPr lang="es-ES"/>
        </a:p>
      </dgm:t>
    </dgm:pt>
    <dgm:pt modelId="{04854FB2-2AF3-4BFA-853E-E70A957AD805}" type="pres">
      <dgm:prSet presAssocID="{E45C4C6B-71D4-46F3-8D8B-AC5A102C8265}" presName="Name0" presStyleCnt="0">
        <dgm:presLayoutVars>
          <dgm:dir/>
          <dgm:animLvl val="lvl"/>
          <dgm:resizeHandles/>
        </dgm:presLayoutVars>
      </dgm:prSet>
      <dgm:spPr/>
    </dgm:pt>
    <dgm:pt modelId="{FABED898-6EB7-43AA-AC86-E2C8AF04EFF7}" type="pres">
      <dgm:prSet presAssocID="{0F8E8434-D392-4E5D-85DD-EB1C503D3921}" presName="linNode" presStyleCnt="0"/>
      <dgm:spPr/>
    </dgm:pt>
    <dgm:pt modelId="{291CDF5F-DAF6-43C0-A441-B4940E1E4A55}" type="pres">
      <dgm:prSet presAssocID="{0F8E8434-D392-4E5D-85DD-EB1C503D3921}" presName="parentShp" presStyleLbl="node1" presStyleIdx="0" presStyleCnt="2">
        <dgm:presLayoutVars>
          <dgm:bulletEnabled val="1"/>
        </dgm:presLayoutVars>
      </dgm:prSet>
      <dgm:spPr/>
    </dgm:pt>
    <dgm:pt modelId="{80AB35E0-2F92-4781-836C-C9754B81E567}" type="pres">
      <dgm:prSet presAssocID="{0F8E8434-D392-4E5D-85DD-EB1C503D3921}" presName="childShp" presStyleLbl="bgAccFollowNode1" presStyleIdx="0" presStyleCnt="2">
        <dgm:presLayoutVars>
          <dgm:bulletEnabled val="1"/>
        </dgm:presLayoutVars>
      </dgm:prSet>
      <dgm:spPr/>
    </dgm:pt>
    <dgm:pt modelId="{D682AB95-ECF5-4D87-8395-38068A1430D6}" type="pres">
      <dgm:prSet presAssocID="{575AADAA-504B-4320-BFD0-B4DB1CFFFCD1}" presName="spacing" presStyleCnt="0"/>
      <dgm:spPr/>
    </dgm:pt>
    <dgm:pt modelId="{90816070-1DFB-44BE-96AE-34C1C5B90F51}" type="pres">
      <dgm:prSet presAssocID="{5989225E-21CE-4509-AEDA-CAE297378B54}" presName="linNode" presStyleCnt="0"/>
      <dgm:spPr/>
    </dgm:pt>
    <dgm:pt modelId="{01B2F823-89AA-4FBD-B681-4DF033B39729}" type="pres">
      <dgm:prSet presAssocID="{5989225E-21CE-4509-AEDA-CAE297378B54}" presName="parentShp" presStyleLbl="node1" presStyleIdx="1" presStyleCnt="2">
        <dgm:presLayoutVars>
          <dgm:bulletEnabled val="1"/>
        </dgm:presLayoutVars>
      </dgm:prSet>
      <dgm:spPr/>
    </dgm:pt>
    <dgm:pt modelId="{A1750B51-C1C2-44ED-BAFC-A75EA361AFAF}" type="pres">
      <dgm:prSet presAssocID="{5989225E-21CE-4509-AEDA-CAE297378B54}" presName="childShp" presStyleLbl="bgAccFollowNode1" presStyleIdx="1" presStyleCnt="2">
        <dgm:presLayoutVars>
          <dgm:bulletEnabled val="1"/>
        </dgm:presLayoutVars>
      </dgm:prSet>
      <dgm:spPr/>
    </dgm:pt>
  </dgm:ptLst>
  <dgm:cxnLst>
    <dgm:cxn modelId="{B7CFBD2A-57C9-4FFC-AAF1-909F6FC06F91}" srcId="{0F8E8434-D392-4E5D-85DD-EB1C503D3921}" destId="{6B74278E-18A7-4F06-8471-D38F4822BC6E}" srcOrd="1" destOrd="0" parTransId="{5813FD40-F3A5-4296-8815-8B1109F1DF9B}" sibTransId="{2606508B-C6C4-496A-AC59-FA31E70A9B33}"/>
    <dgm:cxn modelId="{30CC7041-21C6-4592-9317-6D5EAC80CB6B}" type="presOf" srcId="{6B74278E-18A7-4F06-8471-D38F4822BC6E}" destId="{80AB35E0-2F92-4781-836C-C9754B81E567}" srcOrd="0" destOrd="1" presId="urn:microsoft.com/office/officeart/2005/8/layout/vList6"/>
    <dgm:cxn modelId="{EC682856-9F89-49C9-B866-423F91274D1A}" srcId="{E45C4C6B-71D4-46F3-8D8B-AC5A102C8265}" destId="{5989225E-21CE-4509-AEDA-CAE297378B54}" srcOrd="1" destOrd="0" parTransId="{4E9E7B3C-24F5-4505-A492-45388E866BF9}" sibTransId="{2864898A-89CC-437C-B27E-5B997D8E66AC}"/>
    <dgm:cxn modelId="{96F50658-DBFF-4E9E-88E1-D574439B7DF7}" type="presOf" srcId="{E45C4C6B-71D4-46F3-8D8B-AC5A102C8265}" destId="{04854FB2-2AF3-4BFA-853E-E70A957AD805}" srcOrd="0" destOrd="0" presId="urn:microsoft.com/office/officeart/2005/8/layout/vList6"/>
    <dgm:cxn modelId="{015B1F7B-9D70-42D9-B334-39F665845F06}" type="presOf" srcId="{C959E9B5-13EB-4438-B26C-707C5DC4B762}" destId="{A1750B51-C1C2-44ED-BAFC-A75EA361AFAF}" srcOrd="0" destOrd="0" presId="urn:microsoft.com/office/officeart/2005/8/layout/vList6"/>
    <dgm:cxn modelId="{DC02BAA3-CA63-4DAE-969F-5F3FEF661534}" type="presOf" srcId="{5989225E-21CE-4509-AEDA-CAE297378B54}" destId="{01B2F823-89AA-4FBD-B681-4DF033B39729}" srcOrd="0" destOrd="0" presId="urn:microsoft.com/office/officeart/2005/8/layout/vList6"/>
    <dgm:cxn modelId="{0318C7A3-1369-4B5F-8FED-1AF102BBE642}" srcId="{5989225E-21CE-4509-AEDA-CAE297378B54}" destId="{C959E9B5-13EB-4438-B26C-707C5DC4B762}" srcOrd="0" destOrd="0" parTransId="{4050DCD3-29F6-4528-9312-1B903B0F6C4B}" sibTransId="{2B4CD0D5-310D-403A-8D97-B09CB081A143}"/>
    <dgm:cxn modelId="{E0E1E9A3-F455-4627-A648-7B349560BD0C}" srcId="{0F8E8434-D392-4E5D-85DD-EB1C503D3921}" destId="{275FC9E9-307B-4E7E-ADBB-330345454C9A}" srcOrd="0" destOrd="0" parTransId="{8D87AF59-3370-451A-8127-A1C2C9BBAAEA}" sibTransId="{B84DDDD0-150C-4B1C-BCC5-216EBC5DA92C}"/>
    <dgm:cxn modelId="{0ABE61A8-8F6F-4B2E-A598-55C8DE861262}" type="presOf" srcId="{275FC9E9-307B-4E7E-ADBB-330345454C9A}" destId="{80AB35E0-2F92-4781-836C-C9754B81E567}" srcOrd="0" destOrd="0" presId="urn:microsoft.com/office/officeart/2005/8/layout/vList6"/>
    <dgm:cxn modelId="{99F43FB0-F7AB-4378-9C86-DCED1128B5E7}" type="presOf" srcId="{0F8E8434-D392-4E5D-85DD-EB1C503D3921}" destId="{291CDF5F-DAF6-43C0-A441-B4940E1E4A55}" srcOrd="0" destOrd="0" presId="urn:microsoft.com/office/officeart/2005/8/layout/vList6"/>
    <dgm:cxn modelId="{BDF332C7-0B85-4AE7-B2F5-EDF24B8B06AC}" srcId="{E45C4C6B-71D4-46F3-8D8B-AC5A102C8265}" destId="{0F8E8434-D392-4E5D-85DD-EB1C503D3921}" srcOrd="0" destOrd="0" parTransId="{90B50BEA-D8DC-476E-87A2-EA88ED2C391A}" sibTransId="{575AADAA-504B-4320-BFD0-B4DB1CFFFCD1}"/>
    <dgm:cxn modelId="{355C3180-482F-4405-9A80-B85C861A0471}" type="presParOf" srcId="{04854FB2-2AF3-4BFA-853E-E70A957AD805}" destId="{FABED898-6EB7-43AA-AC86-E2C8AF04EFF7}" srcOrd="0" destOrd="0" presId="urn:microsoft.com/office/officeart/2005/8/layout/vList6"/>
    <dgm:cxn modelId="{D6290CE3-FEC0-436D-8A21-1FA6C9D8CEA3}" type="presParOf" srcId="{FABED898-6EB7-43AA-AC86-E2C8AF04EFF7}" destId="{291CDF5F-DAF6-43C0-A441-B4940E1E4A55}" srcOrd="0" destOrd="0" presId="urn:microsoft.com/office/officeart/2005/8/layout/vList6"/>
    <dgm:cxn modelId="{4BA458F6-94D6-47E5-B38A-3118CE688CAB}" type="presParOf" srcId="{FABED898-6EB7-43AA-AC86-E2C8AF04EFF7}" destId="{80AB35E0-2F92-4781-836C-C9754B81E567}" srcOrd="1" destOrd="0" presId="urn:microsoft.com/office/officeart/2005/8/layout/vList6"/>
    <dgm:cxn modelId="{0A12E196-3C54-4D26-9BC9-35C4CB5659A9}" type="presParOf" srcId="{04854FB2-2AF3-4BFA-853E-E70A957AD805}" destId="{D682AB95-ECF5-4D87-8395-38068A1430D6}" srcOrd="1" destOrd="0" presId="urn:microsoft.com/office/officeart/2005/8/layout/vList6"/>
    <dgm:cxn modelId="{F3FC4934-8140-461A-86EB-F5F48CC5453F}" type="presParOf" srcId="{04854FB2-2AF3-4BFA-853E-E70A957AD805}" destId="{90816070-1DFB-44BE-96AE-34C1C5B90F51}" srcOrd="2" destOrd="0" presId="urn:microsoft.com/office/officeart/2005/8/layout/vList6"/>
    <dgm:cxn modelId="{9DEBE864-6226-4A1B-A88D-A878EC2F846A}" type="presParOf" srcId="{90816070-1DFB-44BE-96AE-34C1C5B90F51}" destId="{01B2F823-89AA-4FBD-B681-4DF033B39729}" srcOrd="0" destOrd="0" presId="urn:microsoft.com/office/officeart/2005/8/layout/vList6"/>
    <dgm:cxn modelId="{BC07C6AE-3E68-4B56-899D-86E94CFCB708}" type="presParOf" srcId="{90816070-1DFB-44BE-96AE-34C1C5B90F51}" destId="{A1750B51-C1C2-44ED-BAFC-A75EA361AFAF}"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1F38988-8FBA-4D16-9623-E3A9E64F1C83}" type="doc">
      <dgm:prSet loTypeId="urn:microsoft.com/office/officeart/2005/8/layout/arrow4" loCatId="relationship" qsTypeId="urn:microsoft.com/office/officeart/2005/8/quickstyle/simple1" qsCatId="simple" csTypeId="urn:microsoft.com/office/officeart/2005/8/colors/accent1_2" csCatId="accent1" phldr="1"/>
      <dgm:spPr/>
      <dgm:t>
        <a:bodyPr/>
        <a:lstStyle/>
        <a:p>
          <a:endParaRPr lang="es-ES"/>
        </a:p>
      </dgm:t>
    </dgm:pt>
    <dgm:pt modelId="{87135C62-8B7F-43BF-9A91-6846FEB7E66B}">
      <dgm:prSet phldrT="[Texto]"/>
      <dgm:spPr/>
      <dgm:t>
        <a:bodyPr/>
        <a:lstStyle/>
        <a:p>
          <a:r>
            <a:rPr lang="es-ES" dirty="0"/>
            <a:t>NECESIDADES DE INVERSIÓN </a:t>
          </a:r>
        </a:p>
      </dgm:t>
    </dgm:pt>
    <dgm:pt modelId="{3972E96E-8F0A-45B8-801F-9E286A667828}" type="parTrans" cxnId="{A3D238D1-DFDA-4E75-A0EB-3B7CC83D90F5}">
      <dgm:prSet/>
      <dgm:spPr/>
      <dgm:t>
        <a:bodyPr/>
        <a:lstStyle/>
        <a:p>
          <a:endParaRPr lang="es-ES"/>
        </a:p>
      </dgm:t>
    </dgm:pt>
    <dgm:pt modelId="{7581FC09-C6DE-4145-9EC7-C4110C37E1C0}" type="sibTrans" cxnId="{A3D238D1-DFDA-4E75-A0EB-3B7CC83D90F5}">
      <dgm:prSet/>
      <dgm:spPr/>
      <dgm:t>
        <a:bodyPr/>
        <a:lstStyle/>
        <a:p>
          <a:endParaRPr lang="es-ES"/>
        </a:p>
      </dgm:t>
    </dgm:pt>
    <dgm:pt modelId="{C5E3FCC8-2145-48B0-B3BA-94852C1F690A}">
      <dgm:prSet phldrT="[Texto]"/>
      <dgm:spPr/>
      <dgm:t>
        <a:bodyPr/>
        <a:lstStyle/>
        <a:p>
          <a:r>
            <a:rPr lang="es-ES" dirty="0"/>
            <a:t>2.000 MILLONES/AÑO</a:t>
          </a:r>
        </a:p>
      </dgm:t>
    </dgm:pt>
    <dgm:pt modelId="{38CEDCA0-DCDA-4512-81D1-A3FE5B884BE3}" type="parTrans" cxnId="{ABEA3C93-14C6-4427-9F1C-5DC5EC51E6B8}">
      <dgm:prSet/>
      <dgm:spPr/>
      <dgm:t>
        <a:bodyPr/>
        <a:lstStyle/>
        <a:p>
          <a:endParaRPr lang="es-ES"/>
        </a:p>
      </dgm:t>
    </dgm:pt>
    <dgm:pt modelId="{23E8A86C-71C8-4EA3-98A7-17CE9B766D30}" type="sibTrans" cxnId="{ABEA3C93-14C6-4427-9F1C-5DC5EC51E6B8}">
      <dgm:prSet/>
      <dgm:spPr/>
      <dgm:t>
        <a:bodyPr/>
        <a:lstStyle/>
        <a:p>
          <a:endParaRPr lang="es-ES"/>
        </a:p>
      </dgm:t>
    </dgm:pt>
    <dgm:pt modelId="{14CCA28F-33C8-4FE9-BF28-20C4E843F795}">
      <dgm:prSet phldrT="[Texto]"/>
      <dgm:spPr/>
      <dgm:t>
        <a:bodyPr/>
        <a:lstStyle/>
        <a:p>
          <a:r>
            <a:rPr lang="es-ES" dirty="0"/>
            <a:t>DÉFICIT</a:t>
          </a:r>
        </a:p>
      </dgm:t>
    </dgm:pt>
    <dgm:pt modelId="{4523AE86-954A-4065-A021-2CCC585322DF}" type="parTrans" cxnId="{C2E78D4E-ADCC-436B-8C91-393FD5315E3B}">
      <dgm:prSet/>
      <dgm:spPr/>
      <dgm:t>
        <a:bodyPr/>
        <a:lstStyle/>
        <a:p>
          <a:endParaRPr lang="es-ES"/>
        </a:p>
      </dgm:t>
    </dgm:pt>
    <dgm:pt modelId="{A68C56A0-0B28-4912-87D7-7DF6079EFB30}" type="sibTrans" cxnId="{C2E78D4E-ADCC-436B-8C91-393FD5315E3B}">
      <dgm:prSet/>
      <dgm:spPr/>
      <dgm:t>
        <a:bodyPr/>
        <a:lstStyle/>
        <a:p>
          <a:endParaRPr lang="es-ES"/>
        </a:p>
      </dgm:t>
    </dgm:pt>
    <dgm:pt modelId="{F4E24F8E-D0BA-4052-B762-5AE35F2CFC75}">
      <dgm:prSet phldrT="[Texto]"/>
      <dgm:spPr/>
      <dgm:t>
        <a:bodyPr/>
        <a:lstStyle/>
        <a:p>
          <a:r>
            <a:rPr lang="es-ES" dirty="0"/>
            <a:t>278 MILLONES DE EUROS AL AÑO</a:t>
          </a:r>
        </a:p>
      </dgm:t>
    </dgm:pt>
    <dgm:pt modelId="{5D1A5A27-6B5E-4011-9ACB-DE7F1959A9C9}" type="parTrans" cxnId="{C5A29967-7708-402C-99FB-8994F4FA9C4B}">
      <dgm:prSet/>
      <dgm:spPr/>
      <dgm:t>
        <a:bodyPr/>
        <a:lstStyle/>
        <a:p>
          <a:endParaRPr lang="es-ES"/>
        </a:p>
      </dgm:t>
    </dgm:pt>
    <dgm:pt modelId="{A2DDE8B1-6128-4EAE-90A6-00E79D82A5EC}" type="sibTrans" cxnId="{C5A29967-7708-402C-99FB-8994F4FA9C4B}">
      <dgm:prSet/>
      <dgm:spPr/>
      <dgm:t>
        <a:bodyPr/>
        <a:lstStyle/>
        <a:p>
          <a:endParaRPr lang="es-ES"/>
        </a:p>
      </dgm:t>
    </dgm:pt>
    <dgm:pt modelId="{FDC061C1-01E7-441D-B10C-8A0DCC18D636}">
      <dgm:prSet/>
      <dgm:spPr/>
    </dgm:pt>
    <dgm:pt modelId="{6DB5E774-5400-4808-98B4-B93FD77A6A43}" type="parTrans" cxnId="{C22E02D7-11E2-489F-9A17-7E87B4699EC9}">
      <dgm:prSet/>
      <dgm:spPr/>
      <dgm:t>
        <a:bodyPr/>
        <a:lstStyle/>
        <a:p>
          <a:endParaRPr lang="es-ES"/>
        </a:p>
      </dgm:t>
    </dgm:pt>
    <dgm:pt modelId="{013E4F11-4312-419E-AD0B-1DE1FA293CA5}" type="sibTrans" cxnId="{C22E02D7-11E2-489F-9A17-7E87B4699EC9}">
      <dgm:prSet/>
      <dgm:spPr/>
      <dgm:t>
        <a:bodyPr/>
        <a:lstStyle/>
        <a:p>
          <a:endParaRPr lang="es-ES"/>
        </a:p>
      </dgm:t>
    </dgm:pt>
    <dgm:pt modelId="{A68E92FC-2C5F-4662-8F4F-51FFB3483B35}" type="pres">
      <dgm:prSet presAssocID="{31F38988-8FBA-4D16-9623-E3A9E64F1C83}" presName="compositeShape" presStyleCnt="0">
        <dgm:presLayoutVars>
          <dgm:chMax val="2"/>
          <dgm:dir/>
          <dgm:resizeHandles val="exact"/>
        </dgm:presLayoutVars>
      </dgm:prSet>
      <dgm:spPr/>
    </dgm:pt>
    <dgm:pt modelId="{29E15189-D0CB-42E7-8838-C90E8443B411}" type="pres">
      <dgm:prSet presAssocID="{87135C62-8B7F-43BF-9A91-6846FEB7E66B}" presName="upArrow" presStyleLbl="node1" presStyleIdx="0" presStyleCnt="2"/>
      <dgm:spPr/>
    </dgm:pt>
    <dgm:pt modelId="{DBEAD680-EA3A-4ED2-B53B-1FA76F342663}" type="pres">
      <dgm:prSet presAssocID="{87135C62-8B7F-43BF-9A91-6846FEB7E66B}" presName="upArrowText" presStyleLbl="revTx" presStyleIdx="0" presStyleCnt="2">
        <dgm:presLayoutVars>
          <dgm:chMax val="0"/>
          <dgm:bulletEnabled val="1"/>
        </dgm:presLayoutVars>
      </dgm:prSet>
      <dgm:spPr/>
    </dgm:pt>
    <dgm:pt modelId="{EACF82FC-9E85-4484-92D2-109019B33B05}" type="pres">
      <dgm:prSet presAssocID="{14CCA28F-33C8-4FE9-BF28-20C4E843F795}" presName="downArrow" presStyleLbl="node1" presStyleIdx="1" presStyleCnt="2"/>
      <dgm:spPr/>
    </dgm:pt>
    <dgm:pt modelId="{0B2F134E-3942-49F6-92D1-301FECDB70D3}" type="pres">
      <dgm:prSet presAssocID="{14CCA28F-33C8-4FE9-BF28-20C4E843F795}" presName="downArrowText" presStyleLbl="revTx" presStyleIdx="1" presStyleCnt="2">
        <dgm:presLayoutVars>
          <dgm:chMax val="0"/>
          <dgm:bulletEnabled val="1"/>
        </dgm:presLayoutVars>
      </dgm:prSet>
      <dgm:spPr/>
    </dgm:pt>
  </dgm:ptLst>
  <dgm:cxnLst>
    <dgm:cxn modelId="{B92DA309-C756-4357-8F4C-A278B8B5B571}" type="presOf" srcId="{C5E3FCC8-2145-48B0-B3BA-94852C1F690A}" destId="{DBEAD680-EA3A-4ED2-B53B-1FA76F342663}" srcOrd="0" destOrd="1" presId="urn:microsoft.com/office/officeart/2005/8/layout/arrow4"/>
    <dgm:cxn modelId="{C5A29967-7708-402C-99FB-8994F4FA9C4B}" srcId="{14CCA28F-33C8-4FE9-BF28-20C4E843F795}" destId="{F4E24F8E-D0BA-4052-B762-5AE35F2CFC75}" srcOrd="0" destOrd="0" parTransId="{5D1A5A27-6B5E-4011-9ACB-DE7F1959A9C9}" sibTransId="{A2DDE8B1-6128-4EAE-90A6-00E79D82A5EC}"/>
    <dgm:cxn modelId="{C2E78D4E-ADCC-436B-8C91-393FD5315E3B}" srcId="{31F38988-8FBA-4D16-9623-E3A9E64F1C83}" destId="{14CCA28F-33C8-4FE9-BF28-20C4E843F795}" srcOrd="1" destOrd="0" parTransId="{4523AE86-954A-4065-A021-2CCC585322DF}" sibTransId="{A68C56A0-0B28-4912-87D7-7DF6079EFB30}"/>
    <dgm:cxn modelId="{ABEA3C93-14C6-4427-9F1C-5DC5EC51E6B8}" srcId="{87135C62-8B7F-43BF-9A91-6846FEB7E66B}" destId="{C5E3FCC8-2145-48B0-B3BA-94852C1F690A}" srcOrd="0" destOrd="0" parTransId="{38CEDCA0-DCDA-4512-81D1-A3FE5B884BE3}" sibTransId="{23E8A86C-71C8-4EA3-98A7-17CE9B766D30}"/>
    <dgm:cxn modelId="{17E004BC-C1DE-49FC-9C4D-3F86D4F00B3B}" type="presOf" srcId="{F4E24F8E-D0BA-4052-B762-5AE35F2CFC75}" destId="{0B2F134E-3942-49F6-92D1-301FECDB70D3}" srcOrd="0" destOrd="1" presId="urn:microsoft.com/office/officeart/2005/8/layout/arrow4"/>
    <dgm:cxn modelId="{E4AC87C3-9ABA-4B6B-BD35-A7330928CFB8}" type="presOf" srcId="{87135C62-8B7F-43BF-9A91-6846FEB7E66B}" destId="{DBEAD680-EA3A-4ED2-B53B-1FA76F342663}" srcOrd="0" destOrd="0" presId="urn:microsoft.com/office/officeart/2005/8/layout/arrow4"/>
    <dgm:cxn modelId="{A3D238D1-DFDA-4E75-A0EB-3B7CC83D90F5}" srcId="{31F38988-8FBA-4D16-9623-E3A9E64F1C83}" destId="{87135C62-8B7F-43BF-9A91-6846FEB7E66B}" srcOrd="0" destOrd="0" parTransId="{3972E96E-8F0A-45B8-801F-9E286A667828}" sibTransId="{7581FC09-C6DE-4145-9EC7-C4110C37E1C0}"/>
    <dgm:cxn modelId="{C22E02D7-11E2-489F-9A17-7E87B4699EC9}" srcId="{31F38988-8FBA-4D16-9623-E3A9E64F1C83}" destId="{FDC061C1-01E7-441D-B10C-8A0DCC18D636}" srcOrd="2" destOrd="0" parTransId="{6DB5E774-5400-4808-98B4-B93FD77A6A43}" sibTransId="{013E4F11-4312-419E-AD0B-1DE1FA293CA5}"/>
    <dgm:cxn modelId="{0ED279E5-B61E-48F9-82C5-7AD2A6A8D6B7}" type="presOf" srcId="{31F38988-8FBA-4D16-9623-E3A9E64F1C83}" destId="{A68E92FC-2C5F-4662-8F4F-51FFB3483B35}" srcOrd="0" destOrd="0" presId="urn:microsoft.com/office/officeart/2005/8/layout/arrow4"/>
    <dgm:cxn modelId="{646F0BF7-357E-4B87-B7E8-BB70E48F76C0}" type="presOf" srcId="{14CCA28F-33C8-4FE9-BF28-20C4E843F795}" destId="{0B2F134E-3942-49F6-92D1-301FECDB70D3}" srcOrd="0" destOrd="0" presId="urn:microsoft.com/office/officeart/2005/8/layout/arrow4"/>
    <dgm:cxn modelId="{06B93234-C4C8-4FF1-8194-EF93B4F468F5}" type="presParOf" srcId="{A68E92FC-2C5F-4662-8F4F-51FFB3483B35}" destId="{29E15189-D0CB-42E7-8838-C90E8443B411}" srcOrd="0" destOrd="0" presId="urn:microsoft.com/office/officeart/2005/8/layout/arrow4"/>
    <dgm:cxn modelId="{E580FF1C-1F13-4A47-A649-0A898FB2B375}" type="presParOf" srcId="{A68E92FC-2C5F-4662-8F4F-51FFB3483B35}" destId="{DBEAD680-EA3A-4ED2-B53B-1FA76F342663}" srcOrd="1" destOrd="0" presId="urn:microsoft.com/office/officeart/2005/8/layout/arrow4"/>
    <dgm:cxn modelId="{D13DF84D-EA8A-41A2-8819-E755B743DD45}" type="presParOf" srcId="{A68E92FC-2C5F-4662-8F4F-51FFB3483B35}" destId="{EACF82FC-9E85-4484-92D2-109019B33B05}" srcOrd="2" destOrd="0" presId="urn:microsoft.com/office/officeart/2005/8/layout/arrow4"/>
    <dgm:cxn modelId="{25520AC7-2F88-4911-85E9-B4DEA26A8538}" type="presParOf" srcId="{A68E92FC-2C5F-4662-8F4F-51FFB3483B35}" destId="{0B2F134E-3942-49F6-92D1-301FECDB70D3}"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B1B2628-D5DE-4267-B433-1A25B63FA427}"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s-ES"/>
        </a:p>
      </dgm:t>
    </dgm:pt>
    <dgm:pt modelId="{C5DA0E36-AF57-4F46-8E51-877EB80151EF}">
      <dgm:prSet phldrT="[Texto]"/>
      <dgm:spPr>
        <a:solidFill>
          <a:srgbClr val="FFC000"/>
        </a:solidFill>
      </dgm:spPr>
      <dgm:t>
        <a:bodyPr/>
        <a:lstStyle/>
        <a:p>
          <a:r>
            <a:rPr lang="es-ES" dirty="0"/>
            <a:t>Contrato público</a:t>
          </a:r>
        </a:p>
      </dgm:t>
    </dgm:pt>
    <dgm:pt modelId="{1697087F-0768-4935-8FCF-CD2E5AC47284}" type="parTrans" cxnId="{194CEAE5-2AB6-474A-AE81-405A371A1B99}">
      <dgm:prSet/>
      <dgm:spPr/>
      <dgm:t>
        <a:bodyPr/>
        <a:lstStyle/>
        <a:p>
          <a:endParaRPr lang="es-ES"/>
        </a:p>
      </dgm:t>
    </dgm:pt>
    <dgm:pt modelId="{05D7CCF8-476E-46D6-B4C1-80416B082C7F}" type="sibTrans" cxnId="{194CEAE5-2AB6-474A-AE81-405A371A1B99}">
      <dgm:prSet/>
      <dgm:spPr/>
      <dgm:t>
        <a:bodyPr/>
        <a:lstStyle/>
        <a:p>
          <a:endParaRPr lang="es-ES"/>
        </a:p>
      </dgm:t>
    </dgm:pt>
    <dgm:pt modelId="{14AFEB17-5B73-442E-BEAC-4CE8751D85AA}">
      <dgm:prSet phldrT="[Texto]" custT="1"/>
      <dgm:spPr>
        <a:solidFill>
          <a:srgbClr val="00B0F0"/>
        </a:solidFill>
      </dgm:spPr>
      <dgm:t>
        <a:bodyPr/>
        <a:lstStyle/>
        <a:p>
          <a:r>
            <a:rPr lang="es-ES" sz="1600" dirty="0"/>
            <a:t>TASAS </a:t>
          </a:r>
        </a:p>
      </dgm:t>
    </dgm:pt>
    <dgm:pt modelId="{9C124FC5-6842-4528-9A60-155CAE99E4CC}" type="parTrans" cxnId="{D72F5C3F-53A0-4ECD-B127-8B533223DE59}">
      <dgm:prSet/>
      <dgm:spPr/>
      <dgm:t>
        <a:bodyPr/>
        <a:lstStyle/>
        <a:p>
          <a:endParaRPr lang="es-ES"/>
        </a:p>
      </dgm:t>
    </dgm:pt>
    <dgm:pt modelId="{D9C04274-EB5D-40AD-BE37-690383933CB0}" type="sibTrans" cxnId="{D72F5C3F-53A0-4ECD-B127-8B533223DE59}">
      <dgm:prSet/>
      <dgm:spPr/>
      <dgm:t>
        <a:bodyPr/>
        <a:lstStyle/>
        <a:p>
          <a:endParaRPr lang="es-ES"/>
        </a:p>
      </dgm:t>
    </dgm:pt>
    <dgm:pt modelId="{661F9ACE-C9AD-4027-95E0-23EAF193CE78}">
      <dgm:prSet phldrT="[Texto]" custT="1"/>
      <dgm:spPr>
        <a:solidFill>
          <a:srgbClr val="FF0000"/>
        </a:solidFill>
      </dgm:spPr>
      <dgm:t>
        <a:bodyPr/>
        <a:lstStyle/>
        <a:p>
          <a:r>
            <a:rPr lang="es-ES" sz="1400" dirty="0"/>
            <a:t>COSTES EMISIONES CO2</a:t>
          </a:r>
        </a:p>
      </dgm:t>
    </dgm:pt>
    <dgm:pt modelId="{6307276D-6610-43C2-8394-F86C4D8ABBA1}" type="parTrans" cxnId="{997E59A5-1529-497A-99CC-845F9D007C8B}">
      <dgm:prSet/>
      <dgm:spPr/>
      <dgm:t>
        <a:bodyPr/>
        <a:lstStyle/>
        <a:p>
          <a:endParaRPr lang="es-ES"/>
        </a:p>
      </dgm:t>
    </dgm:pt>
    <dgm:pt modelId="{2E604B94-FA88-4778-A72E-ECF6137CA1FC}" type="sibTrans" cxnId="{997E59A5-1529-497A-99CC-845F9D007C8B}">
      <dgm:prSet/>
      <dgm:spPr/>
      <dgm:t>
        <a:bodyPr/>
        <a:lstStyle/>
        <a:p>
          <a:endParaRPr lang="es-ES"/>
        </a:p>
      </dgm:t>
    </dgm:pt>
    <dgm:pt modelId="{803F2BCE-E03A-428E-A05A-55319447D800}">
      <dgm:prSet phldrT="[Texto]" custT="1"/>
      <dgm:spPr>
        <a:solidFill>
          <a:srgbClr val="FF0000"/>
        </a:solidFill>
      </dgm:spPr>
      <dgm:t>
        <a:bodyPr/>
        <a:lstStyle/>
        <a:p>
          <a:r>
            <a:rPr lang="es-ES" sz="1100" dirty="0"/>
            <a:t>IMPUESTO VERTIDO E INCINERACIÓN</a:t>
          </a:r>
        </a:p>
      </dgm:t>
    </dgm:pt>
    <dgm:pt modelId="{9E8C5042-6E94-4164-9812-9E1678663A72}" type="parTrans" cxnId="{FE5B9866-393A-4888-82B5-45E069800589}">
      <dgm:prSet/>
      <dgm:spPr/>
      <dgm:t>
        <a:bodyPr/>
        <a:lstStyle/>
        <a:p>
          <a:endParaRPr lang="es-ES"/>
        </a:p>
      </dgm:t>
    </dgm:pt>
    <dgm:pt modelId="{9BC24475-E5A0-4780-81A1-6F82356AB112}" type="sibTrans" cxnId="{FE5B9866-393A-4888-82B5-45E069800589}">
      <dgm:prSet/>
      <dgm:spPr/>
      <dgm:t>
        <a:bodyPr/>
        <a:lstStyle/>
        <a:p>
          <a:endParaRPr lang="es-ES"/>
        </a:p>
      </dgm:t>
    </dgm:pt>
    <dgm:pt modelId="{B21977EA-55F9-4751-B379-E1F4CD658A88}">
      <dgm:prSet phldrT="[Texto]" custT="1"/>
      <dgm:spPr>
        <a:solidFill>
          <a:srgbClr val="92D050"/>
        </a:solidFill>
      </dgm:spPr>
      <dgm:t>
        <a:bodyPr/>
        <a:lstStyle/>
        <a:p>
          <a:r>
            <a:rPr lang="es-ES" sz="1600" dirty="0"/>
            <a:t>RAP</a:t>
          </a:r>
        </a:p>
      </dgm:t>
    </dgm:pt>
    <dgm:pt modelId="{190D7E3F-4D48-40DA-98B2-717E9A806924}" type="parTrans" cxnId="{62130624-41B4-43B2-AD6E-8E22D4C05BC2}">
      <dgm:prSet/>
      <dgm:spPr/>
      <dgm:t>
        <a:bodyPr/>
        <a:lstStyle/>
        <a:p>
          <a:endParaRPr lang="es-ES"/>
        </a:p>
      </dgm:t>
    </dgm:pt>
    <dgm:pt modelId="{671B8481-D221-456D-9995-248876F2D1D3}" type="sibTrans" cxnId="{62130624-41B4-43B2-AD6E-8E22D4C05BC2}">
      <dgm:prSet/>
      <dgm:spPr/>
      <dgm:t>
        <a:bodyPr/>
        <a:lstStyle/>
        <a:p>
          <a:endParaRPr lang="es-ES"/>
        </a:p>
      </dgm:t>
    </dgm:pt>
    <dgm:pt modelId="{72789BC2-9160-41D6-A5AE-B72F2EC4FBFB}">
      <dgm:prSet phldrT="[Texto]" custT="1"/>
      <dgm:spPr>
        <a:solidFill>
          <a:srgbClr val="92D050"/>
        </a:solidFill>
      </dgm:spPr>
      <dgm:t>
        <a:bodyPr/>
        <a:lstStyle/>
        <a:p>
          <a:r>
            <a:rPr lang="es-ES" sz="1600" dirty="0"/>
            <a:t>SDDR</a:t>
          </a:r>
        </a:p>
      </dgm:t>
    </dgm:pt>
    <dgm:pt modelId="{D57E0AAF-D43D-4C46-A86F-A461F833039A}" type="parTrans" cxnId="{79413785-9054-40B2-AA12-2F0A0D5C7B08}">
      <dgm:prSet/>
      <dgm:spPr/>
      <dgm:t>
        <a:bodyPr/>
        <a:lstStyle/>
        <a:p>
          <a:endParaRPr lang="es-ES"/>
        </a:p>
      </dgm:t>
    </dgm:pt>
    <dgm:pt modelId="{60028C83-0E84-4FAE-BA65-113833E839A4}" type="sibTrans" cxnId="{79413785-9054-40B2-AA12-2F0A0D5C7B08}">
      <dgm:prSet/>
      <dgm:spPr/>
      <dgm:t>
        <a:bodyPr/>
        <a:lstStyle/>
        <a:p>
          <a:endParaRPr lang="es-ES"/>
        </a:p>
      </dgm:t>
    </dgm:pt>
    <dgm:pt modelId="{5721695F-C4CE-4B29-9C58-28AF56C90BBF}">
      <dgm:prSet phldrT="[Texto]" custT="1"/>
      <dgm:spPr>
        <a:solidFill>
          <a:srgbClr val="0070C0"/>
        </a:solidFill>
      </dgm:spPr>
      <dgm:t>
        <a:bodyPr/>
        <a:lstStyle/>
        <a:p>
          <a:r>
            <a:rPr lang="es-ES" sz="1400" dirty="0"/>
            <a:t>ORDENANZA</a:t>
          </a:r>
        </a:p>
      </dgm:t>
    </dgm:pt>
    <dgm:pt modelId="{AC796A42-C229-4228-A2FA-ADC4C318DC67}" type="parTrans" cxnId="{C00D40C2-BAF2-415C-8D66-F8151D3E53FA}">
      <dgm:prSet/>
      <dgm:spPr/>
      <dgm:t>
        <a:bodyPr/>
        <a:lstStyle/>
        <a:p>
          <a:endParaRPr lang="es-ES"/>
        </a:p>
      </dgm:t>
    </dgm:pt>
    <dgm:pt modelId="{B0DB9B68-9D2F-4EAF-B660-231FDB1C6586}" type="sibTrans" cxnId="{C00D40C2-BAF2-415C-8D66-F8151D3E53FA}">
      <dgm:prSet/>
      <dgm:spPr/>
      <dgm:t>
        <a:bodyPr/>
        <a:lstStyle/>
        <a:p>
          <a:endParaRPr lang="es-ES"/>
        </a:p>
      </dgm:t>
    </dgm:pt>
    <dgm:pt modelId="{39A2673E-DE2A-4FB0-AAC8-DE0ED7C91EA6}">
      <dgm:prSet phldr="0" custT="1"/>
      <dgm:spPr>
        <a:solidFill>
          <a:srgbClr val="0070C0"/>
        </a:solidFill>
      </dgm:spPr>
      <dgm:t>
        <a:bodyPr/>
        <a:lstStyle/>
        <a:p>
          <a:pPr rtl="0"/>
          <a:r>
            <a:rPr lang="es-ES" sz="1400" dirty="0">
              <a:latin typeface="Calibri Light" panose="020F0302020204030204"/>
            </a:rPr>
            <a:t>PLANIFICACIÓN</a:t>
          </a:r>
        </a:p>
      </dgm:t>
    </dgm:pt>
    <dgm:pt modelId="{0EBF7B24-136C-49EB-843C-9E9D00278379}" type="parTrans" cxnId="{B8FF8E0B-92C7-47FE-A575-E3B1C939F68C}">
      <dgm:prSet/>
      <dgm:spPr/>
      <dgm:t>
        <a:bodyPr/>
        <a:lstStyle/>
        <a:p>
          <a:endParaRPr lang="es-ES"/>
        </a:p>
      </dgm:t>
    </dgm:pt>
    <dgm:pt modelId="{87BF9220-6087-4AFD-BE0F-46EDC8D032FE}" type="sibTrans" cxnId="{B8FF8E0B-92C7-47FE-A575-E3B1C939F68C}">
      <dgm:prSet/>
      <dgm:spPr/>
      <dgm:t>
        <a:bodyPr/>
        <a:lstStyle/>
        <a:p>
          <a:endParaRPr lang="es-ES"/>
        </a:p>
      </dgm:t>
    </dgm:pt>
    <dgm:pt modelId="{E889E6D6-D854-43C3-AE3D-5B8B7CAB1137}">
      <dgm:prSet phldr="0" custT="1"/>
      <dgm:spPr/>
      <dgm:t>
        <a:bodyPr/>
        <a:lstStyle/>
        <a:p>
          <a:pPr rtl="0"/>
          <a:r>
            <a:rPr lang="es-ES" sz="1400" dirty="0">
              <a:latin typeface="Calibri Light" panose="020F0302020204030204"/>
            </a:rPr>
            <a:t>DISCIPLINA</a:t>
          </a:r>
          <a:endParaRPr lang="es-ES" sz="1400" dirty="0"/>
        </a:p>
      </dgm:t>
    </dgm:pt>
    <dgm:pt modelId="{F56BBEE5-F453-46D5-9CF5-16D50C723725}" type="parTrans" cxnId="{5CED0950-553B-480C-AB5A-ECEA37A01D31}">
      <dgm:prSet/>
      <dgm:spPr/>
      <dgm:t>
        <a:bodyPr/>
        <a:lstStyle/>
        <a:p>
          <a:endParaRPr lang="es-ES"/>
        </a:p>
      </dgm:t>
    </dgm:pt>
    <dgm:pt modelId="{EF06479B-5754-4FC9-8BA0-C22B63F748DA}" type="sibTrans" cxnId="{5CED0950-553B-480C-AB5A-ECEA37A01D31}">
      <dgm:prSet/>
      <dgm:spPr/>
      <dgm:t>
        <a:bodyPr/>
        <a:lstStyle/>
        <a:p>
          <a:endParaRPr lang="es-ES"/>
        </a:p>
      </dgm:t>
    </dgm:pt>
    <dgm:pt modelId="{1BFEE56B-BCDD-4C03-BDC3-5DE0893E9CE1}" type="pres">
      <dgm:prSet presAssocID="{5B1B2628-D5DE-4267-B433-1A25B63FA427}" presName="Name0" presStyleCnt="0">
        <dgm:presLayoutVars>
          <dgm:chMax val="1"/>
          <dgm:dir/>
          <dgm:animLvl val="ctr"/>
          <dgm:resizeHandles val="exact"/>
        </dgm:presLayoutVars>
      </dgm:prSet>
      <dgm:spPr/>
    </dgm:pt>
    <dgm:pt modelId="{DADD62D4-DFFE-43C0-9204-1F8CFEDFEEFE}" type="pres">
      <dgm:prSet presAssocID="{C5DA0E36-AF57-4F46-8E51-877EB80151EF}" presName="centerShape" presStyleLbl="node0" presStyleIdx="0" presStyleCnt="1"/>
      <dgm:spPr/>
    </dgm:pt>
    <dgm:pt modelId="{E8DA4026-063A-4ABF-9CCA-5D5E961277CA}" type="pres">
      <dgm:prSet presAssocID="{14AFEB17-5B73-442E-BEAC-4CE8751D85AA}" presName="node" presStyleLbl="node1" presStyleIdx="0" presStyleCnt="8">
        <dgm:presLayoutVars>
          <dgm:bulletEnabled val="1"/>
        </dgm:presLayoutVars>
      </dgm:prSet>
      <dgm:spPr/>
    </dgm:pt>
    <dgm:pt modelId="{7B8B5C06-50DF-416D-894A-571B4CEE5B80}" type="pres">
      <dgm:prSet presAssocID="{14AFEB17-5B73-442E-BEAC-4CE8751D85AA}" presName="dummy" presStyleCnt="0"/>
      <dgm:spPr/>
    </dgm:pt>
    <dgm:pt modelId="{C89361EE-E15B-490C-BACC-097AC0EDD26C}" type="pres">
      <dgm:prSet presAssocID="{D9C04274-EB5D-40AD-BE37-690383933CB0}" presName="sibTrans" presStyleLbl="sibTrans2D1" presStyleIdx="0" presStyleCnt="8"/>
      <dgm:spPr/>
    </dgm:pt>
    <dgm:pt modelId="{80B63A0C-C198-401A-8D7D-976418674A38}" type="pres">
      <dgm:prSet presAssocID="{661F9ACE-C9AD-4027-95E0-23EAF193CE78}" presName="node" presStyleLbl="node1" presStyleIdx="1" presStyleCnt="8">
        <dgm:presLayoutVars>
          <dgm:bulletEnabled val="1"/>
        </dgm:presLayoutVars>
      </dgm:prSet>
      <dgm:spPr/>
    </dgm:pt>
    <dgm:pt modelId="{D831E86F-A8B3-40A0-BC68-0DAF979C23C4}" type="pres">
      <dgm:prSet presAssocID="{661F9ACE-C9AD-4027-95E0-23EAF193CE78}" presName="dummy" presStyleCnt="0"/>
      <dgm:spPr/>
    </dgm:pt>
    <dgm:pt modelId="{E41D0715-C627-4742-AF53-325CC61326B3}" type="pres">
      <dgm:prSet presAssocID="{2E604B94-FA88-4778-A72E-ECF6137CA1FC}" presName="sibTrans" presStyleLbl="sibTrans2D1" presStyleIdx="1" presStyleCnt="8"/>
      <dgm:spPr/>
    </dgm:pt>
    <dgm:pt modelId="{66968F10-6166-4605-A4E0-6A303BB3AC0A}" type="pres">
      <dgm:prSet presAssocID="{803F2BCE-E03A-428E-A05A-55319447D800}" presName="node" presStyleLbl="node1" presStyleIdx="2" presStyleCnt="8">
        <dgm:presLayoutVars>
          <dgm:bulletEnabled val="1"/>
        </dgm:presLayoutVars>
      </dgm:prSet>
      <dgm:spPr/>
    </dgm:pt>
    <dgm:pt modelId="{E57D6531-6B32-4875-A8DB-564BA0D226A5}" type="pres">
      <dgm:prSet presAssocID="{803F2BCE-E03A-428E-A05A-55319447D800}" presName="dummy" presStyleCnt="0"/>
      <dgm:spPr/>
    </dgm:pt>
    <dgm:pt modelId="{9762607E-F48B-4ED5-BFDE-C8473ABD371C}" type="pres">
      <dgm:prSet presAssocID="{9BC24475-E5A0-4780-81A1-6F82356AB112}" presName="sibTrans" presStyleLbl="sibTrans2D1" presStyleIdx="2" presStyleCnt="8"/>
      <dgm:spPr/>
    </dgm:pt>
    <dgm:pt modelId="{BFE3E1B1-54EF-4F31-A9F1-0823BAF56E58}" type="pres">
      <dgm:prSet presAssocID="{B21977EA-55F9-4751-B379-E1F4CD658A88}" presName="node" presStyleLbl="node1" presStyleIdx="3" presStyleCnt="8">
        <dgm:presLayoutVars>
          <dgm:bulletEnabled val="1"/>
        </dgm:presLayoutVars>
      </dgm:prSet>
      <dgm:spPr/>
    </dgm:pt>
    <dgm:pt modelId="{814D740A-7CCD-44F6-8DA6-FF79E78F890E}" type="pres">
      <dgm:prSet presAssocID="{B21977EA-55F9-4751-B379-E1F4CD658A88}" presName="dummy" presStyleCnt="0"/>
      <dgm:spPr/>
    </dgm:pt>
    <dgm:pt modelId="{7CB3E188-2742-434C-BB61-30F84045F8C0}" type="pres">
      <dgm:prSet presAssocID="{671B8481-D221-456D-9995-248876F2D1D3}" presName="sibTrans" presStyleLbl="sibTrans2D1" presStyleIdx="3" presStyleCnt="8"/>
      <dgm:spPr/>
    </dgm:pt>
    <dgm:pt modelId="{52539B01-2A6D-4C13-BB05-B584EAF97CB1}" type="pres">
      <dgm:prSet presAssocID="{72789BC2-9160-41D6-A5AE-B72F2EC4FBFB}" presName="node" presStyleLbl="node1" presStyleIdx="4" presStyleCnt="8">
        <dgm:presLayoutVars>
          <dgm:bulletEnabled val="1"/>
        </dgm:presLayoutVars>
      </dgm:prSet>
      <dgm:spPr/>
    </dgm:pt>
    <dgm:pt modelId="{D7FCFDD6-9240-45EF-B055-33D19A050A5C}" type="pres">
      <dgm:prSet presAssocID="{72789BC2-9160-41D6-A5AE-B72F2EC4FBFB}" presName="dummy" presStyleCnt="0"/>
      <dgm:spPr/>
    </dgm:pt>
    <dgm:pt modelId="{BA89A82E-8EE0-4516-AB25-AC91F731409C}" type="pres">
      <dgm:prSet presAssocID="{60028C83-0E84-4FAE-BA65-113833E839A4}" presName="sibTrans" presStyleLbl="sibTrans2D1" presStyleIdx="4" presStyleCnt="8"/>
      <dgm:spPr/>
    </dgm:pt>
    <dgm:pt modelId="{E9264C21-3876-4B24-96EE-A5BF4E47BF4B}" type="pres">
      <dgm:prSet presAssocID="{5721695F-C4CE-4B29-9C58-28AF56C90BBF}" presName="node" presStyleLbl="node1" presStyleIdx="5" presStyleCnt="8">
        <dgm:presLayoutVars>
          <dgm:bulletEnabled val="1"/>
        </dgm:presLayoutVars>
      </dgm:prSet>
      <dgm:spPr/>
    </dgm:pt>
    <dgm:pt modelId="{B79AE086-C959-48D7-AA94-0FCCCEE7B41A}" type="pres">
      <dgm:prSet presAssocID="{5721695F-C4CE-4B29-9C58-28AF56C90BBF}" presName="dummy" presStyleCnt="0"/>
      <dgm:spPr/>
    </dgm:pt>
    <dgm:pt modelId="{E98848A1-F558-46EE-9F5E-087820B0CE1E}" type="pres">
      <dgm:prSet presAssocID="{B0DB9B68-9D2F-4EAF-B660-231FDB1C6586}" presName="sibTrans" presStyleLbl="sibTrans2D1" presStyleIdx="5" presStyleCnt="8"/>
      <dgm:spPr/>
    </dgm:pt>
    <dgm:pt modelId="{3CFD6895-3E6F-49D5-A259-D25F6ED4C8FD}" type="pres">
      <dgm:prSet presAssocID="{39A2673E-DE2A-4FB0-AAC8-DE0ED7C91EA6}" presName="node" presStyleLbl="node1" presStyleIdx="6" presStyleCnt="8">
        <dgm:presLayoutVars>
          <dgm:bulletEnabled val="1"/>
        </dgm:presLayoutVars>
      </dgm:prSet>
      <dgm:spPr/>
    </dgm:pt>
    <dgm:pt modelId="{FC7FE164-502F-45DB-A45E-2AD4EDC1E862}" type="pres">
      <dgm:prSet presAssocID="{39A2673E-DE2A-4FB0-AAC8-DE0ED7C91EA6}" presName="dummy" presStyleCnt="0"/>
      <dgm:spPr/>
    </dgm:pt>
    <dgm:pt modelId="{BDB79F47-A061-4BE9-940F-AC5A8AA7987A}" type="pres">
      <dgm:prSet presAssocID="{87BF9220-6087-4AFD-BE0F-46EDC8D032FE}" presName="sibTrans" presStyleLbl="sibTrans2D1" presStyleIdx="6" presStyleCnt="8"/>
      <dgm:spPr/>
    </dgm:pt>
    <dgm:pt modelId="{9742CE4C-8F0B-4F98-91FC-087C9E397B5D}" type="pres">
      <dgm:prSet presAssocID="{E889E6D6-D854-43C3-AE3D-5B8B7CAB1137}" presName="node" presStyleLbl="node1" presStyleIdx="7" presStyleCnt="8">
        <dgm:presLayoutVars>
          <dgm:bulletEnabled val="1"/>
        </dgm:presLayoutVars>
      </dgm:prSet>
      <dgm:spPr/>
    </dgm:pt>
    <dgm:pt modelId="{C8AE64C4-A84B-4F1B-B6BE-8F3DF1DA5DD5}" type="pres">
      <dgm:prSet presAssocID="{E889E6D6-D854-43C3-AE3D-5B8B7CAB1137}" presName="dummy" presStyleCnt="0"/>
      <dgm:spPr/>
    </dgm:pt>
    <dgm:pt modelId="{4B23212C-B1CF-43CE-A365-FCB6E6B9839F}" type="pres">
      <dgm:prSet presAssocID="{EF06479B-5754-4FC9-8BA0-C22B63F748DA}" presName="sibTrans" presStyleLbl="sibTrans2D1" presStyleIdx="7" presStyleCnt="8"/>
      <dgm:spPr/>
    </dgm:pt>
  </dgm:ptLst>
  <dgm:cxnLst>
    <dgm:cxn modelId="{A7EE5807-CEE9-4FC8-A420-D596ED58C4A1}" type="presOf" srcId="{D9C04274-EB5D-40AD-BE37-690383933CB0}" destId="{C89361EE-E15B-490C-BACC-097AC0EDD26C}" srcOrd="0" destOrd="0" presId="urn:microsoft.com/office/officeart/2005/8/layout/radial6"/>
    <dgm:cxn modelId="{B8FF8E0B-92C7-47FE-A575-E3B1C939F68C}" srcId="{C5DA0E36-AF57-4F46-8E51-877EB80151EF}" destId="{39A2673E-DE2A-4FB0-AAC8-DE0ED7C91EA6}" srcOrd="6" destOrd="0" parTransId="{0EBF7B24-136C-49EB-843C-9E9D00278379}" sibTransId="{87BF9220-6087-4AFD-BE0F-46EDC8D032FE}"/>
    <dgm:cxn modelId="{86BAD80C-E14A-4B03-94AA-5CE940651DA7}" type="presOf" srcId="{87BF9220-6087-4AFD-BE0F-46EDC8D032FE}" destId="{BDB79F47-A061-4BE9-940F-AC5A8AA7987A}" srcOrd="0" destOrd="0" presId="urn:microsoft.com/office/officeart/2005/8/layout/radial6"/>
    <dgm:cxn modelId="{248ABB23-47EA-484E-8B9A-B917ED999D8B}" type="presOf" srcId="{14AFEB17-5B73-442E-BEAC-4CE8751D85AA}" destId="{E8DA4026-063A-4ABF-9CCA-5D5E961277CA}" srcOrd="0" destOrd="0" presId="urn:microsoft.com/office/officeart/2005/8/layout/radial6"/>
    <dgm:cxn modelId="{62130624-41B4-43B2-AD6E-8E22D4C05BC2}" srcId="{C5DA0E36-AF57-4F46-8E51-877EB80151EF}" destId="{B21977EA-55F9-4751-B379-E1F4CD658A88}" srcOrd="3" destOrd="0" parTransId="{190D7E3F-4D48-40DA-98B2-717E9A806924}" sibTransId="{671B8481-D221-456D-9995-248876F2D1D3}"/>
    <dgm:cxn modelId="{468DD331-71EE-4500-8BB4-4E8154A5B643}" type="presOf" srcId="{72789BC2-9160-41D6-A5AE-B72F2EC4FBFB}" destId="{52539B01-2A6D-4C13-BB05-B584EAF97CB1}" srcOrd="0" destOrd="0" presId="urn:microsoft.com/office/officeart/2005/8/layout/radial6"/>
    <dgm:cxn modelId="{D72F5C3F-53A0-4ECD-B127-8B533223DE59}" srcId="{C5DA0E36-AF57-4F46-8E51-877EB80151EF}" destId="{14AFEB17-5B73-442E-BEAC-4CE8751D85AA}" srcOrd="0" destOrd="0" parTransId="{9C124FC5-6842-4528-9A60-155CAE99E4CC}" sibTransId="{D9C04274-EB5D-40AD-BE37-690383933CB0}"/>
    <dgm:cxn modelId="{0CF3E85E-679E-4034-A986-926F4D108A05}" type="presOf" srcId="{60028C83-0E84-4FAE-BA65-113833E839A4}" destId="{BA89A82E-8EE0-4516-AB25-AC91F731409C}" srcOrd="0" destOrd="0" presId="urn:microsoft.com/office/officeart/2005/8/layout/radial6"/>
    <dgm:cxn modelId="{FFCB8F62-4AB1-4482-BB13-EAA09153B62C}" type="presOf" srcId="{2E604B94-FA88-4778-A72E-ECF6137CA1FC}" destId="{E41D0715-C627-4742-AF53-325CC61326B3}" srcOrd="0" destOrd="0" presId="urn:microsoft.com/office/officeart/2005/8/layout/radial6"/>
    <dgm:cxn modelId="{FE5B9866-393A-4888-82B5-45E069800589}" srcId="{C5DA0E36-AF57-4F46-8E51-877EB80151EF}" destId="{803F2BCE-E03A-428E-A05A-55319447D800}" srcOrd="2" destOrd="0" parTransId="{9E8C5042-6E94-4164-9812-9E1678663A72}" sibTransId="{9BC24475-E5A0-4780-81A1-6F82356AB112}"/>
    <dgm:cxn modelId="{5CED0950-553B-480C-AB5A-ECEA37A01D31}" srcId="{C5DA0E36-AF57-4F46-8E51-877EB80151EF}" destId="{E889E6D6-D854-43C3-AE3D-5B8B7CAB1137}" srcOrd="7" destOrd="0" parTransId="{F56BBEE5-F453-46D5-9CF5-16D50C723725}" sibTransId="{EF06479B-5754-4FC9-8BA0-C22B63F748DA}"/>
    <dgm:cxn modelId="{1B6DD172-DEB7-44B8-B968-5DB1C5589D0F}" type="presOf" srcId="{EF06479B-5754-4FC9-8BA0-C22B63F748DA}" destId="{4B23212C-B1CF-43CE-A365-FCB6E6B9839F}" srcOrd="0" destOrd="0" presId="urn:microsoft.com/office/officeart/2005/8/layout/radial6"/>
    <dgm:cxn modelId="{2BD7FE77-6911-42FC-A349-361B486D2945}" type="presOf" srcId="{5B1B2628-D5DE-4267-B433-1A25B63FA427}" destId="{1BFEE56B-BCDD-4C03-BDC3-5DE0893E9CE1}" srcOrd="0" destOrd="0" presId="urn:microsoft.com/office/officeart/2005/8/layout/radial6"/>
    <dgm:cxn modelId="{6199B079-33B3-444A-8F26-624CA56A3AD8}" type="presOf" srcId="{661F9ACE-C9AD-4027-95E0-23EAF193CE78}" destId="{80B63A0C-C198-401A-8D7D-976418674A38}" srcOrd="0" destOrd="0" presId="urn:microsoft.com/office/officeart/2005/8/layout/radial6"/>
    <dgm:cxn modelId="{9A892581-7606-4E16-AA41-124B8FE84FDE}" type="presOf" srcId="{B21977EA-55F9-4751-B379-E1F4CD658A88}" destId="{BFE3E1B1-54EF-4F31-A9F1-0823BAF56E58}" srcOrd="0" destOrd="0" presId="urn:microsoft.com/office/officeart/2005/8/layout/radial6"/>
    <dgm:cxn modelId="{79413785-9054-40B2-AA12-2F0A0D5C7B08}" srcId="{C5DA0E36-AF57-4F46-8E51-877EB80151EF}" destId="{72789BC2-9160-41D6-A5AE-B72F2EC4FBFB}" srcOrd="4" destOrd="0" parTransId="{D57E0AAF-D43D-4C46-A86F-A461F833039A}" sibTransId="{60028C83-0E84-4FAE-BA65-113833E839A4}"/>
    <dgm:cxn modelId="{678B508A-B04D-49E5-A7B1-8CF82C192657}" type="presOf" srcId="{9BC24475-E5A0-4780-81A1-6F82356AB112}" destId="{9762607E-F48B-4ED5-BFDE-C8473ABD371C}" srcOrd="0" destOrd="0" presId="urn:microsoft.com/office/officeart/2005/8/layout/radial6"/>
    <dgm:cxn modelId="{31BCDF8F-9F66-414C-9031-DF436712A927}" type="presOf" srcId="{B0DB9B68-9D2F-4EAF-B660-231FDB1C6586}" destId="{E98848A1-F558-46EE-9F5E-087820B0CE1E}" srcOrd="0" destOrd="0" presId="urn:microsoft.com/office/officeart/2005/8/layout/radial6"/>
    <dgm:cxn modelId="{E48D3B9E-902C-40C1-8BF6-76E99810F8A9}" type="presOf" srcId="{C5DA0E36-AF57-4F46-8E51-877EB80151EF}" destId="{DADD62D4-DFFE-43C0-9204-1F8CFEDFEEFE}" srcOrd="0" destOrd="0" presId="urn:microsoft.com/office/officeart/2005/8/layout/radial6"/>
    <dgm:cxn modelId="{997E59A5-1529-497A-99CC-845F9D007C8B}" srcId="{C5DA0E36-AF57-4F46-8E51-877EB80151EF}" destId="{661F9ACE-C9AD-4027-95E0-23EAF193CE78}" srcOrd="1" destOrd="0" parTransId="{6307276D-6610-43C2-8394-F86C4D8ABBA1}" sibTransId="{2E604B94-FA88-4778-A72E-ECF6137CA1FC}"/>
    <dgm:cxn modelId="{236053B9-3F9B-416C-B007-438012C14401}" type="presOf" srcId="{803F2BCE-E03A-428E-A05A-55319447D800}" destId="{66968F10-6166-4605-A4E0-6A303BB3AC0A}" srcOrd="0" destOrd="0" presId="urn:microsoft.com/office/officeart/2005/8/layout/radial6"/>
    <dgm:cxn modelId="{C00D40C2-BAF2-415C-8D66-F8151D3E53FA}" srcId="{C5DA0E36-AF57-4F46-8E51-877EB80151EF}" destId="{5721695F-C4CE-4B29-9C58-28AF56C90BBF}" srcOrd="5" destOrd="0" parTransId="{AC796A42-C229-4228-A2FA-ADC4C318DC67}" sibTransId="{B0DB9B68-9D2F-4EAF-B660-231FDB1C6586}"/>
    <dgm:cxn modelId="{E63254D2-574B-4600-A7E6-03A84B23E26E}" type="presOf" srcId="{671B8481-D221-456D-9995-248876F2D1D3}" destId="{7CB3E188-2742-434C-BB61-30F84045F8C0}" srcOrd="0" destOrd="0" presId="urn:microsoft.com/office/officeart/2005/8/layout/radial6"/>
    <dgm:cxn modelId="{194CEAE5-2AB6-474A-AE81-405A371A1B99}" srcId="{5B1B2628-D5DE-4267-B433-1A25B63FA427}" destId="{C5DA0E36-AF57-4F46-8E51-877EB80151EF}" srcOrd="0" destOrd="0" parTransId="{1697087F-0768-4935-8FCF-CD2E5AC47284}" sibTransId="{05D7CCF8-476E-46D6-B4C1-80416B082C7F}"/>
    <dgm:cxn modelId="{DA4FE1E6-FE63-4E14-8BB4-75ED1E55F038}" type="presOf" srcId="{E889E6D6-D854-43C3-AE3D-5B8B7CAB1137}" destId="{9742CE4C-8F0B-4F98-91FC-087C9E397B5D}" srcOrd="0" destOrd="0" presId="urn:microsoft.com/office/officeart/2005/8/layout/radial6"/>
    <dgm:cxn modelId="{D4C725E7-4C31-4B5C-95A9-8D4155227E1C}" type="presOf" srcId="{5721695F-C4CE-4B29-9C58-28AF56C90BBF}" destId="{E9264C21-3876-4B24-96EE-A5BF4E47BF4B}" srcOrd="0" destOrd="0" presId="urn:microsoft.com/office/officeart/2005/8/layout/radial6"/>
    <dgm:cxn modelId="{389C76F4-8030-427A-B8ED-2CF3941EDF08}" type="presOf" srcId="{39A2673E-DE2A-4FB0-AAC8-DE0ED7C91EA6}" destId="{3CFD6895-3E6F-49D5-A259-D25F6ED4C8FD}" srcOrd="0" destOrd="0" presId="urn:microsoft.com/office/officeart/2005/8/layout/radial6"/>
    <dgm:cxn modelId="{6733D2CC-950F-4268-9041-01619CCBF11C}" type="presParOf" srcId="{1BFEE56B-BCDD-4C03-BDC3-5DE0893E9CE1}" destId="{DADD62D4-DFFE-43C0-9204-1F8CFEDFEEFE}" srcOrd="0" destOrd="0" presId="urn:microsoft.com/office/officeart/2005/8/layout/radial6"/>
    <dgm:cxn modelId="{DF9418C0-6F52-4778-B387-AB6178CBCE18}" type="presParOf" srcId="{1BFEE56B-BCDD-4C03-BDC3-5DE0893E9CE1}" destId="{E8DA4026-063A-4ABF-9CCA-5D5E961277CA}" srcOrd="1" destOrd="0" presId="urn:microsoft.com/office/officeart/2005/8/layout/radial6"/>
    <dgm:cxn modelId="{6AFE83B7-7FD5-4657-891C-E382E0A49D54}" type="presParOf" srcId="{1BFEE56B-BCDD-4C03-BDC3-5DE0893E9CE1}" destId="{7B8B5C06-50DF-416D-894A-571B4CEE5B80}" srcOrd="2" destOrd="0" presId="urn:microsoft.com/office/officeart/2005/8/layout/radial6"/>
    <dgm:cxn modelId="{F99CA03D-E9D3-4110-8300-EA41013DD47A}" type="presParOf" srcId="{1BFEE56B-BCDD-4C03-BDC3-5DE0893E9CE1}" destId="{C89361EE-E15B-490C-BACC-097AC0EDD26C}" srcOrd="3" destOrd="0" presId="urn:microsoft.com/office/officeart/2005/8/layout/radial6"/>
    <dgm:cxn modelId="{39EEC444-BCDE-45DC-B766-71898B14F7BC}" type="presParOf" srcId="{1BFEE56B-BCDD-4C03-BDC3-5DE0893E9CE1}" destId="{80B63A0C-C198-401A-8D7D-976418674A38}" srcOrd="4" destOrd="0" presId="urn:microsoft.com/office/officeart/2005/8/layout/radial6"/>
    <dgm:cxn modelId="{9C5DD6E5-262A-4143-B9E6-510790ECE366}" type="presParOf" srcId="{1BFEE56B-BCDD-4C03-BDC3-5DE0893E9CE1}" destId="{D831E86F-A8B3-40A0-BC68-0DAF979C23C4}" srcOrd="5" destOrd="0" presId="urn:microsoft.com/office/officeart/2005/8/layout/radial6"/>
    <dgm:cxn modelId="{56D4F4FB-B6A8-4949-B871-22B81A8D2710}" type="presParOf" srcId="{1BFEE56B-BCDD-4C03-BDC3-5DE0893E9CE1}" destId="{E41D0715-C627-4742-AF53-325CC61326B3}" srcOrd="6" destOrd="0" presId="urn:microsoft.com/office/officeart/2005/8/layout/radial6"/>
    <dgm:cxn modelId="{D89A80DC-EF81-401E-8945-0F97DFF6D7B2}" type="presParOf" srcId="{1BFEE56B-BCDD-4C03-BDC3-5DE0893E9CE1}" destId="{66968F10-6166-4605-A4E0-6A303BB3AC0A}" srcOrd="7" destOrd="0" presId="urn:microsoft.com/office/officeart/2005/8/layout/radial6"/>
    <dgm:cxn modelId="{5807B6C9-5FD6-47A6-9D68-6A93202731BC}" type="presParOf" srcId="{1BFEE56B-BCDD-4C03-BDC3-5DE0893E9CE1}" destId="{E57D6531-6B32-4875-A8DB-564BA0D226A5}" srcOrd="8" destOrd="0" presId="urn:microsoft.com/office/officeart/2005/8/layout/radial6"/>
    <dgm:cxn modelId="{7905B7C7-D01A-457F-B4F6-6ECE0A01DDA1}" type="presParOf" srcId="{1BFEE56B-BCDD-4C03-BDC3-5DE0893E9CE1}" destId="{9762607E-F48B-4ED5-BFDE-C8473ABD371C}" srcOrd="9" destOrd="0" presId="urn:microsoft.com/office/officeart/2005/8/layout/radial6"/>
    <dgm:cxn modelId="{FDB40AB6-5042-498F-BAEE-3EAFF648CA8F}" type="presParOf" srcId="{1BFEE56B-BCDD-4C03-BDC3-5DE0893E9CE1}" destId="{BFE3E1B1-54EF-4F31-A9F1-0823BAF56E58}" srcOrd="10" destOrd="0" presId="urn:microsoft.com/office/officeart/2005/8/layout/radial6"/>
    <dgm:cxn modelId="{C1755D8D-E7FC-4BD8-990B-1134922ACB0F}" type="presParOf" srcId="{1BFEE56B-BCDD-4C03-BDC3-5DE0893E9CE1}" destId="{814D740A-7CCD-44F6-8DA6-FF79E78F890E}" srcOrd="11" destOrd="0" presId="urn:microsoft.com/office/officeart/2005/8/layout/radial6"/>
    <dgm:cxn modelId="{D8AB458C-67C7-41E4-93BA-A935D87FF2FC}" type="presParOf" srcId="{1BFEE56B-BCDD-4C03-BDC3-5DE0893E9CE1}" destId="{7CB3E188-2742-434C-BB61-30F84045F8C0}" srcOrd="12" destOrd="0" presId="urn:microsoft.com/office/officeart/2005/8/layout/radial6"/>
    <dgm:cxn modelId="{DA78ECA8-D1AE-4161-8AE3-3BEF0ADD5C70}" type="presParOf" srcId="{1BFEE56B-BCDD-4C03-BDC3-5DE0893E9CE1}" destId="{52539B01-2A6D-4C13-BB05-B584EAF97CB1}" srcOrd="13" destOrd="0" presId="urn:microsoft.com/office/officeart/2005/8/layout/radial6"/>
    <dgm:cxn modelId="{19C64EDD-6E13-4BFF-9391-2D05E1E41590}" type="presParOf" srcId="{1BFEE56B-BCDD-4C03-BDC3-5DE0893E9CE1}" destId="{D7FCFDD6-9240-45EF-B055-33D19A050A5C}" srcOrd="14" destOrd="0" presId="urn:microsoft.com/office/officeart/2005/8/layout/radial6"/>
    <dgm:cxn modelId="{3812C26B-1E0F-420D-B17B-FF4DD21175C4}" type="presParOf" srcId="{1BFEE56B-BCDD-4C03-BDC3-5DE0893E9CE1}" destId="{BA89A82E-8EE0-4516-AB25-AC91F731409C}" srcOrd="15" destOrd="0" presId="urn:microsoft.com/office/officeart/2005/8/layout/radial6"/>
    <dgm:cxn modelId="{CCAB2132-0F41-44FA-9E83-EACF3A02C08C}" type="presParOf" srcId="{1BFEE56B-BCDD-4C03-BDC3-5DE0893E9CE1}" destId="{E9264C21-3876-4B24-96EE-A5BF4E47BF4B}" srcOrd="16" destOrd="0" presId="urn:microsoft.com/office/officeart/2005/8/layout/radial6"/>
    <dgm:cxn modelId="{32A2BDCA-D709-47F8-86E3-3349F86BC756}" type="presParOf" srcId="{1BFEE56B-BCDD-4C03-BDC3-5DE0893E9CE1}" destId="{B79AE086-C959-48D7-AA94-0FCCCEE7B41A}" srcOrd="17" destOrd="0" presId="urn:microsoft.com/office/officeart/2005/8/layout/radial6"/>
    <dgm:cxn modelId="{6C4F8752-FABE-4A42-BA74-B3010BADEBF5}" type="presParOf" srcId="{1BFEE56B-BCDD-4C03-BDC3-5DE0893E9CE1}" destId="{E98848A1-F558-46EE-9F5E-087820B0CE1E}" srcOrd="18" destOrd="0" presId="urn:microsoft.com/office/officeart/2005/8/layout/radial6"/>
    <dgm:cxn modelId="{CA6E790B-5E5B-4042-A884-48C7820028C2}" type="presParOf" srcId="{1BFEE56B-BCDD-4C03-BDC3-5DE0893E9CE1}" destId="{3CFD6895-3E6F-49D5-A259-D25F6ED4C8FD}" srcOrd="19" destOrd="0" presId="urn:microsoft.com/office/officeart/2005/8/layout/radial6"/>
    <dgm:cxn modelId="{21F2BD5D-2D94-4806-8351-DC2B2AD5B417}" type="presParOf" srcId="{1BFEE56B-BCDD-4C03-BDC3-5DE0893E9CE1}" destId="{FC7FE164-502F-45DB-A45E-2AD4EDC1E862}" srcOrd="20" destOrd="0" presId="urn:microsoft.com/office/officeart/2005/8/layout/radial6"/>
    <dgm:cxn modelId="{06996451-E64A-4C5F-85E7-8CDDEB7C3E7B}" type="presParOf" srcId="{1BFEE56B-BCDD-4C03-BDC3-5DE0893E9CE1}" destId="{BDB79F47-A061-4BE9-940F-AC5A8AA7987A}" srcOrd="21" destOrd="0" presId="urn:microsoft.com/office/officeart/2005/8/layout/radial6"/>
    <dgm:cxn modelId="{CF359485-F0B8-4715-83DA-0C8A961660A8}" type="presParOf" srcId="{1BFEE56B-BCDD-4C03-BDC3-5DE0893E9CE1}" destId="{9742CE4C-8F0B-4F98-91FC-087C9E397B5D}" srcOrd="22" destOrd="0" presId="urn:microsoft.com/office/officeart/2005/8/layout/radial6"/>
    <dgm:cxn modelId="{B78954EA-4A38-4B9D-B303-6CA9ACBC45D8}" type="presParOf" srcId="{1BFEE56B-BCDD-4C03-BDC3-5DE0893E9CE1}" destId="{C8AE64C4-A84B-4F1B-B6BE-8F3DF1DA5DD5}" srcOrd="23" destOrd="0" presId="urn:microsoft.com/office/officeart/2005/8/layout/radial6"/>
    <dgm:cxn modelId="{B1B0FCA7-A585-4259-B55A-1F09F59F2DEA}" type="presParOf" srcId="{1BFEE56B-BCDD-4C03-BDC3-5DE0893E9CE1}" destId="{4B23212C-B1CF-43CE-A365-FCB6E6B9839F}" srcOrd="24"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4177F4D-12A0-4527-B1C1-246853AB5D60}"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ES"/>
        </a:p>
      </dgm:t>
    </dgm:pt>
    <dgm:pt modelId="{546FC073-664B-40FE-84D5-B5D2E55B42B6}">
      <dgm:prSet phldrT="[Texto]"/>
      <dgm:spPr/>
      <dgm:t>
        <a:bodyPr/>
        <a:lstStyle/>
        <a:p>
          <a:r>
            <a:rPr lang="es-ES" dirty="0"/>
            <a:t>No costes contractuales reales</a:t>
          </a:r>
        </a:p>
      </dgm:t>
    </dgm:pt>
    <dgm:pt modelId="{50927912-0B0C-41B3-A382-D4ED61E398E3}" type="parTrans" cxnId="{29B7BB33-7721-4161-ADA0-21D3B1D880BA}">
      <dgm:prSet/>
      <dgm:spPr/>
      <dgm:t>
        <a:bodyPr/>
        <a:lstStyle/>
        <a:p>
          <a:endParaRPr lang="es-ES"/>
        </a:p>
      </dgm:t>
    </dgm:pt>
    <dgm:pt modelId="{8F4C6D92-2C22-4FE3-8BD3-990D31B95F24}" type="sibTrans" cxnId="{29B7BB33-7721-4161-ADA0-21D3B1D880BA}">
      <dgm:prSet/>
      <dgm:spPr/>
      <dgm:t>
        <a:bodyPr/>
        <a:lstStyle/>
        <a:p>
          <a:endParaRPr lang="es-ES"/>
        </a:p>
      </dgm:t>
    </dgm:pt>
    <dgm:pt modelId="{154CD327-B945-4311-8010-8B55F35C3BE0}">
      <dgm:prSet phldrT="[Texto]"/>
      <dgm:spPr/>
      <dgm:t>
        <a:bodyPr/>
        <a:lstStyle/>
        <a:p>
          <a:r>
            <a:rPr lang="es-ES" dirty="0"/>
            <a:t>Costes “necesarios”</a:t>
          </a:r>
        </a:p>
      </dgm:t>
    </dgm:pt>
    <dgm:pt modelId="{05E4277E-C3C0-43DE-A7BE-2C111159F6F3}" type="parTrans" cxnId="{9CFD7EC0-476C-4465-B663-AB86CBA4B64B}">
      <dgm:prSet/>
      <dgm:spPr/>
      <dgm:t>
        <a:bodyPr/>
        <a:lstStyle/>
        <a:p>
          <a:endParaRPr lang="es-ES"/>
        </a:p>
      </dgm:t>
    </dgm:pt>
    <dgm:pt modelId="{5612675F-66C7-4BCC-9545-224DD65D0A9A}" type="sibTrans" cxnId="{9CFD7EC0-476C-4465-B663-AB86CBA4B64B}">
      <dgm:prSet/>
      <dgm:spPr/>
      <dgm:t>
        <a:bodyPr/>
        <a:lstStyle/>
        <a:p>
          <a:endParaRPr lang="es-ES"/>
        </a:p>
      </dgm:t>
    </dgm:pt>
    <dgm:pt modelId="{176E1CB1-9CC2-4965-88C3-D179C7716E0B}">
      <dgm:prSet phldrT="[Texto]"/>
      <dgm:spPr/>
      <dgm:t>
        <a:bodyPr/>
        <a:lstStyle/>
        <a:p>
          <a:r>
            <a:rPr lang="es-ES" dirty="0"/>
            <a:t>Gestión “eficiente” (económico y ambiental)</a:t>
          </a:r>
        </a:p>
      </dgm:t>
    </dgm:pt>
    <dgm:pt modelId="{E44DFEB9-2024-4D38-B1C9-9C49E67F821B}" type="parTrans" cxnId="{2D431AAE-5F4C-41F3-88E1-EEF0017D9800}">
      <dgm:prSet/>
      <dgm:spPr/>
      <dgm:t>
        <a:bodyPr/>
        <a:lstStyle/>
        <a:p>
          <a:endParaRPr lang="es-ES"/>
        </a:p>
      </dgm:t>
    </dgm:pt>
    <dgm:pt modelId="{03E15CF9-6FC3-4BE0-9C2B-1386B006723F}" type="sibTrans" cxnId="{2D431AAE-5F4C-41F3-88E1-EEF0017D9800}">
      <dgm:prSet/>
      <dgm:spPr/>
      <dgm:t>
        <a:bodyPr/>
        <a:lstStyle/>
        <a:p>
          <a:endParaRPr lang="es-ES"/>
        </a:p>
      </dgm:t>
    </dgm:pt>
    <dgm:pt modelId="{7831D373-9977-4E9C-8B55-8AD495BCC9BB}">
      <dgm:prSet phldrT="[Texto]"/>
      <dgm:spPr>
        <a:solidFill>
          <a:srgbClr val="FF0000"/>
        </a:solidFill>
      </dgm:spPr>
      <dgm:t>
        <a:bodyPr/>
        <a:lstStyle/>
        <a:p>
          <a:r>
            <a:rPr lang="es-ES" dirty="0"/>
            <a:t>Fraude </a:t>
          </a:r>
        </a:p>
      </dgm:t>
    </dgm:pt>
    <dgm:pt modelId="{5201F2B0-D434-46FB-B5E4-EC328ADD62C5}" type="parTrans" cxnId="{03A23A24-24D0-417B-9B5C-A60C092070B4}">
      <dgm:prSet/>
      <dgm:spPr/>
      <dgm:t>
        <a:bodyPr/>
        <a:lstStyle/>
        <a:p>
          <a:endParaRPr lang="es-ES"/>
        </a:p>
      </dgm:t>
    </dgm:pt>
    <dgm:pt modelId="{3DA8FD28-DBFC-4175-86F8-271061D041A6}" type="sibTrans" cxnId="{03A23A24-24D0-417B-9B5C-A60C092070B4}">
      <dgm:prSet/>
      <dgm:spPr/>
      <dgm:t>
        <a:bodyPr/>
        <a:lstStyle/>
        <a:p>
          <a:endParaRPr lang="es-ES"/>
        </a:p>
      </dgm:t>
    </dgm:pt>
    <dgm:pt modelId="{E45F42CE-CE68-410E-86C1-9776B487EDCD}">
      <dgm:prSet phldrT="[Texto]"/>
      <dgm:spPr/>
      <dgm:t>
        <a:bodyPr/>
        <a:lstStyle/>
        <a:p>
          <a:r>
            <a:rPr lang="es-ES" dirty="0"/>
            <a:t>Fiscalización, colaboración otros agentes</a:t>
          </a:r>
        </a:p>
      </dgm:t>
    </dgm:pt>
    <dgm:pt modelId="{3CEBD884-444D-460F-901C-3471E6CEE18E}" type="parTrans" cxnId="{C58D0A9F-C6C3-4B2E-81E9-932D9CA4EAE9}">
      <dgm:prSet/>
      <dgm:spPr/>
      <dgm:t>
        <a:bodyPr/>
        <a:lstStyle/>
        <a:p>
          <a:endParaRPr lang="es-ES"/>
        </a:p>
      </dgm:t>
    </dgm:pt>
    <dgm:pt modelId="{15E89FB5-06B2-4F0F-A25B-6FF86B531C65}" type="sibTrans" cxnId="{C58D0A9F-C6C3-4B2E-81E9-932D9CA4EAE9}">
      <dgm:prSet/>
      <dgm:spPr/>
      <dgm:t>
        <a:bodyPr/>
        <a:lstStyle/>
        <a:p>
          <a:endParaRPr lang="es-ES"/>
        </a:p>
      </dgm:t>
    </dgm:pt>
    <dgm:pt modelId="{6368B4F2-F562-4478-B6BB-0CF172C73AF2}">
      <dgm:prSet phldrT="[Texto]"/>
      <dgm:spPr/>
      <dgm:t>
        <a:bodyPr/>
        <a:lstStyle/>
        <a:p>
          <a:r>
            <a:rPr lang="es-ES" dirty="0"/>
            <a:t>NEGOCIACIÓN</a:t>
          </a:r>
        </a:p>
        <a:p>
          <a:r>
            <a:rPr lang="es-ES" dirty="0"/>
            <a:t>¿Determinación objetiva de costes?</a:t>
          </a:r>
        </a:p>
      </dgm:t>
    </dgm:pt>
    <dgm:pt modelId="{F0AFEB34-7556-4EED-85EA-5AF45B09AE8E}" type="parTrans" cxnId="{0FA381FE-F00A-44A9-B1BB-BD0A6B05AE4C}">
      <dgm:prSet/>
      <dgm:spPr/>
      <dgm:t>
        <a:bodyPr/>
        <a:lstStyle/>
        <a:p>
          <a:endParaRPr lang="es-ES"/>
        </a:p>
      </dgm:t>
    </dgm:pt>
    <dgm:pt modelId="{A9FEE4B4-1782-4AA1-840C-0EBF84CA2C76}" type="sibTrans" cxnId="{0FA381FE-F00A-44A9-B1BB-BD0A6B05AE4C}">
      <dgm:prSet/>
      <dgm:spPr/>
      <dgm:t>
        <a:bodyPr/>
        <a:lstStyle/>
        <a:p>
          <a:endParaRPr lang="es-ES"/>
        </a:p>
      </dgm:t>
    </dgm:pt>
    <dgm:pt modelId="{BD060B3C-F354-4BA3-8F2A-50006434F79D}">
      <dgm:prSet phldrT="[Texto]"/>
      <dgm:spPr/>
      <dgm:t>
        <a:bodyPr/>
        <a:lstStyle/>
        <a:p>
          <a:r>
            <a:rPr lang="es-ES" dirty="0"/>
            <a:t>Costes parciales fracción resto</a:t>
          </a:r>
        </a:p>
      </dgm:t>
    </dgm:pt>
    <dgm:pt modelId="{6E82C646-316D-4764-9846-AB5B40DBF4DD}" type="parTrans" cxnId="{187F4C51-7851-464D-9F49-27BC82A75B99}">
      <dgm:prSet/>
      <dgm:spPr/>
      <dgm:t>
        <a:bodyPr/>
        <a:lstStyle/>
        <a:p>
          <a:endParaRPr lang="es-ES"/>
        </a:p>
      </dgm:t>
    </dgm:pt>
    <dgm:pt modelId="{91930CC2-18C5-447F-A7D7-1AAB6375A511}" type="sibTrans" cxnId="{187F4C51-7851-464D-9F49-27BC82A75B99}">
      <dgm:prSet/>
      <dgm:spPr/>
      <dgm:t>
        <a:bodyPr/>
        <a:lstStyle/>
        <a:p>
          <a:endParaRPr lang="es-ES"/>
        </a:p>
      </dgm:t>
    </dgm:pt>
    <dgm:pt modelId="{ABBFE628-F007-4708-B899-8078CD57D55F}">
      <dgm:prSet phldrT="[Texto]"/>
      <dgm:spPr/>
      <dgm:t>
        <a:bodyPr/>
        <a:lstStyle/>
        <a:p>
          <a:r>
            <a:rPr lang="es-ES" dirty="0"/>
            <a:t>Impuesto de vertido e incineración</a:t>
          </a:r>
        </a:p>
      </dgm:t>
    </dgm:pt>
    <dgm:pt modelId="{B9BE7D6D-87DF-40C6-B532-156F54E74AF0}" type="parTrans" cxnId="{F77CD8E3-2EEF-4D02-BE3E-D6CD3143B296}">
      <dgm:prSet/>
      <dgm:spPr/>
      <dgm:t>
        <a:bodyPr/>
        <a:lstStyle/>
        <a:p>
          <a:endParaRPr lang="es-ES"/>
        </a:p>
      </dgm:t>
    </dgm:pt>
    <dgm:pt modelId="{526A7337-D27B-433A-843E-202902653D67}" type="sibTrans" cxnId="{F77CD8E3-2EEF-4D02-BE3E-D6CD3143B296}">
      <dgm:prSet/>
      <dgm:spPr/>
      <dgm:t>
        <a:bodyPr/>
        <a:lstStyle/>
        <a:p>
          <a:endParaRPr lang="es-ES"/>
        </a:p>
      </dgm:t>
    </dgm:pt>
    <dgm:pt modelId="{B2A8DB54-67A4-4A51-B3B5-78ABE8F458E7}">
      <dgm:prSet phldrT="[Texto]"/>
      <dgm:spPr/>
      <dgm:t>
        <a:bodyPr/>
        <a:lstStyle/>
        <a:p>
          <a:r>
            <a:rPr lang="es-ES" dirty="0"/>
            <a:t>¿Falta de claridad regulatoria?</a:t>
          </a:r>
        </a:p>
      </dgm:t>
    </dgm:pt>
    <dgm:pt modelId="{C5512A89-4296-43A0-AD25-E029FCD47E3E}" type="parTrans" cxnId="{5FC36F57-CAF0-42BB-85EC-5853367764F4}">
      <dgm:prSet/>
      <dgm:spPr/>
      <dgm:t>
        <a:bodyPr/>
        <a:lstStyle/>
        <a:p>
          <a:endParaRPr lang="es-ES"/>
        </a:p>
      </dgm:t>
    </dgm:pt>
    <dgm:pt modelId="{B9965343-AA30-4D13-981D-616E2633ED37}" type="sibTrans" cxnId="{5FC36F57-CAF0-42BB-85EC-5853367764F4}">
      <dgm:prSet/>
      <dgm:spPr/>
      <dgm:t>
        <a:bodyPr/>
        <a:lstStyle/>
        <a:p>
          <a:endParaRPr lang="es-ES"/>
        </a:p>
      </dgm:t>
    </dgm:pt>
    <dgm:pt modelId="{B0CCD060-58E1-4456-A219-0648640A3297}">
      <dgm:prSet phldrT="[Texto]"/>
      <dgm:spPr/>
      <dgm:t>
        <a:bodyPr/>
        <a:lstStyle/>
        <a:p>
          <a:r>
            <a:rPr lang="es-ES" dirty="0"/>
            <a:t>Traslación a los SCRAP (ENT., 2025)</a:t>
          </a:r>
        </a:p>
      </dgm:t>
    </dgm:pt>
    <dgm:pt modelId="{C62A7727-CC32-4EFA-9FD7-E6D87F091F0A}" type="parTrans" cxnId="{47F60C0E-E8A9-474B-9ACF-3CED4FF97525}">
      <dgm:prSet/>
      <dgm:spPr/>
      <dgm:t>
        <a:bodyPr/>
        <a:lstStyle/>
        <a:p>
          <a:endParaRPr lang="es-ES"/>
        </a:p>
      </dgm:t>
    </dgm:pt>
    <dgm:pt modelId="{088FCF17-B908-492B-A523-A47C8AF30DC6}" type="sibTrans" cxnId="{47F60C0E-E8A9-474B-9ACF-3CED4FF97525}">
      <dgm:prSet/>
      <dgm:spPr/>
      <dgm:t>
        <a:bodyPr/>
        <a:lstStyle/>
        <a:p>
          <a:endParaRPr lang="es-ES"/>
        </a:p>
      </dgm:t>
    </dgm:pt>
    <dgm:pt modelId="{5106CFC6-7A7E-42C6-9A05-43B2A800482D}">
      <dgm:prSet phldrT="[Texto]"/>
      <dgm:spPr/>
      <dgm:t>
        <a:bodyPr/>
        <a:lstStyle/>
        <a:p>
          <a:r>
            <a:rPr lang="es-ES" dirty="0"/>
            <a:t>Dudas sobre la interpretación</a:t>
          </a:r>
        </a:p>
      </dgm:t>
    </dgm:pt>
    <dgm:pt modelId="{06D539B7-98A6-42BD-9D31-8A50D3C356DF}" type="parTrans" cxnId="{7C3A12FD-9CF6-44CE-B73E-3510001A1510}">
      <dgm:prSet/>
      <dgm:spPr/>
    </dgm:pt>
    <dgm:pt modelId="{C66B5927-6C22-438E-8F57-FC9D5978781A}" type="sibTrans" cxnId="{7C3A12FD-9CF6-44CE-B73E-3510001A1510}">
      <dgm:prSet/>
      <dgm:spPr/>
    </dgm:pt>
    <dgm:pt modelId="{0441921E-19F0-4F84-837B-24E9896BC455}" type="pres">
      <dgm:prSet presAssocID="{94177F4D-12A0-4527-B1C1-246853AB5D60}" presName="Name0" presStyleCnt="0">
        <dgm:presLayoutVars>
          <dgm:chPref val="3"/>
          <dgm:dir/>
          <dgm:animLvl val="lvl"/>
          <dgm:resizeHandles/>
        </dgm:presLayoutVars>
      </dgm:prSet>
      <dgm:spPr/>
    </dgm:pt>
    <dgm:pt modelId="{0E70F959-62A8-4736-A1AF-779CE77FDB73}" type="pres">
      <dgm:prSet presAssocID="{546FC073-664B-40FE-84D5-B5D2E55B42B6}" presName="horFlow" presStyleCnt="0"/>
      <dgm:spPr/>
    </dgm:pt>
    <dgm:pt modelId="{93AC7F2B-E885-46CD-8630-08AFE056929A}" type="pres">
      <dgm:prSet presAssocID="{546FC073-664B-40FE-84D5-B5D2E55B42B6}" presName="bigChev" presStyleLbl="node1" presStyleIdx="0" presStyleCnt="4"/>
      <dgm:spPr/>
    </dgm:pt>
    <dgm:pt modelId="{64D7B19A-EF9C-4D77-8B95-97C6A5F72492}" type="pres">
      <dgm:prSet presAssocID="{05E4277E-C3C0-43DE-A7BE-2C111159F6F3}" presName="parTrans" presStyleCnt="0"/>
      <dgm:spPr/>
    </dgm:pt>
    <dgm:pt modelId="{1AB80315-14A2-48E7-A285-7F6E48A6246D}" type="pres">
      <dgm:prSet presAssocID="{154CD327-B945-4311-8010-8B55F35C3BE0}" presName="node" presStyleLbl="alignAccFollowNode1" presStyleIdx="0" presStyleCnt="7">
        <dgm:presLayoutVars>
          <dgm:bulletEnabled val="1"/>
        </dgm:presLayoutVars>
      </dgm:prSet>
      <dgm:spPr/>
    </dgm:pt>
    <dgm:pt modelId="{7F968BF9-FDD6-4596-8D2F-8EA3987E12C7}" type="pres">
      <dgm:prSet presAssocID="{5612675F-66C7-4BCC-9545-224DD65D0A9A}" presName="sibTrans" presStyleCnt="0"/>
      <dgm:spPr/>
    </dgm:pt>
    <dgm:pt modelId="{C8D102B4-C8B2-49F5-8EDE-65A4D035BACE}" type="pres">
      <dgm:prSet presAssocID="{176E1CB1-9CC2-4965-88C3-D179C7716E0B}" presName="node" presStyleLbl="alignAccFollowNode1" presStyleIdx="1" presStyleCnt="7">
        <dgm:presLayoutVars>
          <dgm:bulletEnabled val="1"/>
        </dgm:presLayoutVars>
      </dgm:prSet>
      <dgm:spPr/>
    </dgm:pt>
    <dgm:pt modelId="{458F98D9-EC74-492B-83F4-8709E28E172E}" type="pres">
      <dgm:prSet presAssocID="{03E15CF9-6FC3-4BE0-9C2B-1386B006723F}" presName="sibTrans" presStyleCnt="0"/>
      <dgm:spPr/>
    </dgm:pt>
    <dgm:pt modelId="{D95EB9EE-BCF9-41E4-8632-00E9B939B022}" type="pres">
      <dgm:prSet presAssocID="{6368B4F2-F562-4478-B6BB-0CF172C73AF2}" presName="node" presStyleLbl="alignAccFollowNode1" presStyleIdx="2" presStyleCnt="7">
        <dgm:presLayoutVars>
          <dgm:bulletEnabled val="1"/>
        </dgm:presLayoutVars>
      </dgm:prSet>
      <dgm:spPr/>
    </dgm:pt>
    <dgm:pt modelId="{EC0982AB-0701-4CFD-A99C-1D8721F2A1DE}" type="pres">
      <dgm:prSet presAssocID="{546FC073-664B-40FE-84D5-B5D2E55B42B6}" presName="vSp" presStyleCnt="0"/>
      <dgm:spPr/>
    </dgm:pt>
    <dgm:pt modelId="{E6487D60-CB75-4E1F-9509-43A37E70E5B8}" type="pres">
      <dgm:prSet presAssocID="{ABBFE628-F007-4708-B899-8078CD57D55F}" presName="horFlow" presStyleCnt="0"/>
      <dgm:spPr/>
    </dgm:pt>
    <dgm:pt modelId="{910A5E71-8A1A-4BB7-8A93-16AF8CF833D5}" type="pres">
      <dgm:prSet presAssocID="{ABBFE628-F007-4708-B899-8078CD57D55F}" presName="bigChev" presStyleLbl="node1" presStyleIdx="1" presStyleCnt="4"/>
      <dgm:spPr/>
    </dgm:pt>
    <dgm:pt modelId="{90522B78-8A1C-450E-B6C9-6D9FBC3D6FD3}" type="pres">
      <dgm:prSet presAssocID="{C5512A89-4296-43A0-AD25-E029FCD47E3E}" presName="parTrans" presStyleCnt="0"/>
      <dgm:spPr/>
    </dgm:pt>
    <dgm:pt modelId="{6E7A79D3-D814-43BF-BDE7-E908B6A57D69}" type="pres">
      <dgm:prSet presAssocID="{B2A8DB54-67A4-4A51-B3B5-78ABE8F458E7}" presName="node" presStyleLbl="alignAccFollowNode1" presStyleIdx="3" presStyleCnt="7">
        <dgm:presLayoutVars>
          <dgm:bulletEnabled val="1"/>
        </dgm:presLayoutVars>
      </dgm:prSet>
      <dgm:spPr/>
    </dgm:pt>
    <dgm:pt modelId="{451DEE46-A612-441A-B434-1D68016618FB}" type="pres">
      <dgm:prSet presAssocID="{B9965343-AA30-4D13-981D-616E2633ED37}" presName="sibTrans" presStyleCnt="0"/>
      <dgm:spPr/>
    </dgm:pt>
    <dgm:pt modelId="{A57EA900-401D-4713-AC51-CEBA205B4B60}" type="pres">
      <dgm:prSet presAssocID="{B0CCD060-58E1-4456-A219-0648640A3297}" presName="node" presStyleLbl="alignAccFollowNode1" presStyleIdx="4" presStyleCnt="7">
        <dgm:presLayoutVars>
          <dgm:bulletEnabled val="1"/>
        </dgm:presLayoutVars>
      </dgm:prSet>
      <dgm:spPr/>
    </dgm:pt>
    <dgm:pt modelId="{6AFC46CF-CF0A-405B-B1E6-ED5AD8D47170}" type="pres">
      <dgm:prSet presAssocID="{ABBFE628-F007-4708-B899-8078CD57D55F}" presName="vSp" presStyleCnt="0"/>
      <dgm:spPr/>
    </dgm:pt>
    <dgm:pt modelId="{C2F64B0C-EE2B-4F2A-B5AD-0199048C79CF}" type="pres">
      <dgm:prSet presAssocID="{BD060B3C-F354-4BA3-8F2A-50006434F79D}" presName="horFlow" presStyleCnt="0"/>
      <dgm:spPr/>
    </dgm:pt>
    <dgm:pt modelId="{5753654D-D517-4BA0-93FE-A477E8421C52}" type="pres">
      <dgm:prSet presAssocID="{BD060B3C-F354-4BA3-8F2A-50006434F79D}" presName="bigChev" presStyleLbl="node1" presStyleIdx="2" presStyleCnt="4"/>
      <dgm:spPr/>
    </dgm:pt>
    <dgm:pt modelId="{590288AA-D6C3-4EF5-9C85-A37A2E33144E}" type="pres">
      <dgm:prSet presAssocID="{06D539B7-98A6-42BD-9D31-8A50D3C356DF}" presName="parTrans" presStyleCnt="0"/>
      <dgm:spPr/>
    </dgm:pt>
    <dgm:pt modelId="{A129BA3D-B506-4C00-8D5B-A113FE97F330}" type="pres">
      <dgm:prSet presAssocID="{5106CFC6-7A7E-42C6-9A05-43B2A800482D}" presName="node" presStyleLbl="alignAccFollowNode1" presStyleIdx="5" presStyleCnt="7">
        <dgm:presLayoutVars>
          <dgm:bulletEnabled val="1"/>
        </dgm:presLayoutVars>
      </dgm:prSet>
      <dgm:spPr/>
    </dgm:pt>
    <dgm:pt modelId="{E599AAD1-3000-4EA1-A4DD-B6FDEA8CE460}" type="pres">
      <dgm:prSet presAssocID="{BD060B3C-F354-4BA3-8F2A-50006434F79D}" presName="vSp" presStyleCnt="0"/>
      <dgm:spPr/>
    </dgm:pt>
    <dgm:pt modelId="{54F1EF59-634D-4FC9-A401-EDD55CFD73A6}" type="pres">
      <dgm:prSet presAssocID="{7831D373-9977-4E9C-8B55-8AD495BCC9BB}" presName="horFlow" presStyleCnt="0"/>
      <dgm:spPr/>
    </dgm:pt>
    <dgm:pt modelId="{A614E243-FC6E-4F9D-BF1F-4BDAE8A79E95}" type="pres">
      <dgm:prSet presAssocID="{7831D373-9977-4E9C-8B55-8AD495BCC9BB}" presName="bigChev" presStyleLbl="node1" presStyleIdx="3" presStyleCnt="4"/>
      <dgm:spPr/>
    </dgm:pt>
    <dgm:pt modelId="{42144604-1BA7-4C6C-8F23-F73D402A326E}" type="pres">
      <dgm:prSet presAssocID="{3CEBD884-444D-460F-901C-3471E6CEE18E}" presName="parTrans" presStyleCnt="0"/>
      <dgm:spPr/>
    </dgm:pt>
    <dgm:pt modelId="{4B564094-5535-44D6-9969-04F99E260AB2}" type="pres">
      <dgm:prSet presAssocID="{E45F42CE-CE68-410E-86C1-9776B487EDCD}" presName="node" presStyleLbl="alignAccFollowNode1" presStyleIdx="6" presStyleCnt="7">
        <dgm:presLayoutVars>
          <dgm:bulletEnabled val="1"/>
        </dgm:presLayoutVars>
      </dgm:prSet>
      <dgm:spPr/>
    </dgm:pt>
  </dgm:ptLst>
  <dgm:cxnLst>
    <dgm:cxn modelId="{47F60C0E-E8A9-474B-9ACF-3CED4FF97525}" srcId="{ABBFE628-F007-4708-B899-8078CD57D55F}" destId="{B0CCD060-58E1-4456-A219-0648640A3297}" srcOrd="1" destOrd="0" parTransId="{C62A7727-CC32-4EFA-9FD7-E6D87F091F0A}" sibTransId="{088FCF17-B908-492B-A523-A47C8AF30DC6}"/>
    <dgm:cxn modelId="{B55C311C-312E-48F2-81D5-CAF02E29BF2C}" type="presOf" srcId="{176E1CB1-9CC2-4965-88C3-D179C7716E0B}" destId="{C8D102B4-C8B2-49F5-8EDE-65A4D035BACE}" srcOrd="0" destOrd="0" presId="urn:microsoft.com/office/officeart/2005/8/layout/lProcess3"/>
    <dgm:cxn modelId="{DE025E23-750A-4990-8ECE-95F56E717337}" type="presOf" srcId="{ABBFE628-F007-4708-B899-8078CD57D55F}" destId="{910A5E71-8A1A-4BB7-8A93-16AF8CF833D5}" srcOrd="0" destOrd="0" presId="urn:microsoft.com/office/officeart/2005/8/layout/lProcess3"/>
    <dgm:cxn modelId="{03A23A24-24D0-417B-9B5C-A60C092070B4}" srcId="{94177F4D-12A0-4527-B1C1-246853AB5D60}" destId="{7831D373-9977-4E9C-8B55-8AD495BCC9BB}" srcOrd="3" destOrd="0" parTransId="{5201F2B0-D434-46FB-B5E4-EC328ADD62C5}" sibTransId="{3DA8FD28-DBFC-4175-86F8-271061D041A6}"/>
    <dgm:cxn modelId="{EC19C326-4D08-45EA-91E0-FDBF1DE4E1AB}" type="presOf" srcId="{BD060B3C-F354-4BA3-8F2A-50006434F79D}" destId="{5753654D-D517-4BA0-93FE-A477E8421C52}" srcOrd="0" destOrd="0" presId="urn:microsoft.com/office/officeart/2005/8/layout/lProcess3"/>
    <dgm:cxn modelId="{29B7BB33-7721-4161-ADA0-21D3B1D880BA}" srcId="{94177F4D-12A0-4527-B1C1-246853AB5D60}" destId="{546FC073-664B-40FE-84D5-B5D2E55B42B6}" srcOrd="0" destOrd="0" parTransId="{50927912-0B0C-41B3-A382-D4ED61E398E3}" sibTransId="{8F4C6D92-2C22-4FE3-8BD3-990D31B95F24}"/>
    <dgm:cxn modelId="{8B67B661-FF17-4347-BE94-834DE72FD4C8}" type="presOf" srcId="{154CD327-B945-4311-8010-8B55F35C3BE0}" destId="{1AB80315-14A2-48E7-A285-7F6E48A6246D}" srcOrd="0" destOrd="0" presId="urn:microsoft.com/office/officeart/2005/8/layout/lProcess3"/>
    <dgm:cxn modelId="{187F4C51-7851-464D-9F49-27BC82A75B99}" srcId="{94177F4D-12A0-4527-B1C1-246853AB5D60}" destId="{BD060B3C-F354-4BA3-8F2A-50006434F79D}" srcOrd="2" destOrd="0" parTransId="{6E82C646-316D-4764-9846-AB5B40DBF4DD}" sibTransId="{91930CC2-18C5-447F-A7D7-1AAB6375A511}"/>
    <dgm:cxn modelId="{68A95171-CA88-4143-85E5-64B2BEFC8007}" type="presOf" srcId="{E45F42CE-CE68-410E-86C1-9776B487EDCD}" destId="{4B564094-5535-44D6-9969-04F99E260AB2}" srcOrd="0" destOrd="0" presId="urn:microsoft.com/office/officeart/2005/8/layout/lProcess3"/>
    <dgm:cxn modelId="{AB38DB74-D4C9-4792-90AA-8A6FE0D21F7B}" type="presOf" srcId="{6368B4F2-F562-4478-B6BB-0CF172C73AF2}" destId="{D95EB9EE-BCF9-41E4-8632-00E9B939B022}" srcOrd="0" destOrd="0" presId="urn:microsoft.com/office/officeart/2005/8/layout/lProcess3"/>
    <dgm:cxn modelId="{5FC36F57-CAF0-42BB-85EC-5853367764F4}" srcId="{ABBFE628-F007-4708-B899-8078CD57D55F}" destId="{B2A8DB54-67A4-4A51-B3B5-78ABE8F458E7}" srcOrd="0" destOrd="0" parTransId="{C5512A89-4296-43A0-AD25-E029FCD47E3E}" sibTransId="{B9965343-AA30-4D13-981D-616E2633ED37}"/>
    <dgm:cxn modelId="{00015687-B384-45ED-8BAF-D69F0F226CED}" type="presOf" srcId="{B2A8DB54-67A4-4A51-B3B5-78ABE8F458E7}" destId="{6E7A79D3-D814-43BF-BDE7-E908B6A57D69}" srcOrd="0" destOrd="0" presId="urn:microsoft.com/office/officeart/2005/8/layout/lProcess3"/>
    <dgm:cxn modelId="{EA318689-98E3-486C-A466-9E6D14BFFBE0}" type="presOf" srcId="{94177F4D-12A0-4527-B1C1-246853AB5D60}" destId="{0441921E-19F0-4F84-837B-24E9896BC455}" srcOrd="0" destOrd="0" presId="urn:microsoft.com/office/officeart/2005/8/layout/lProcess3"/>
    <dgm:cxn modelId="{C58D0A9F-C6C3-4B2E-81E9-932D9CA4EAE9}" srcId="{7831D373-9977-4E9C-8B55-8AD495BCC9BB}" destId="{E45F42CE-CE68-410E-86C1-9776B487EDCD}" srcOrd="0" destOrd="0" parTransId="{3CEBD884-444D-460F-901C-3471E6CEE18E}" sibTransId="{15E89FB5-06B2-4F0F-A25B-6FF86B531C65}"/>
    <dgm:cxn modelId="{E4B179A2-1BAC-468A-A4B3-0705CF55E98B}" type="presOf" srcId="{7831D373-9977-4E9C-8B55-8AD495BCC9BB}" destId="{A614E243-FC6E-4F9D-BF1F-4BDAE8A79E95}" srcOrd="0" destOrd="0" presId="urn:microsoft.com/office/officeart/2005/8/layout/lProcess3"/>
    <dgm:cxn modelId="{4464ABA2-A78C-49C8-9DFD-0FAB6672A339}" type="presOf" srcId="{5106CFC6-7A7E-42C6-9A05-43B2A800482D}" destId="{A129BA3D-B506-4C00-8D5B-A113FE97F330}" srcOrd="0" destOrd="0" presId="urn:microsoft.com/office/officeart/2005/8/layout/lProcess3"/>
    <dgm:cxn modelId="{76EB43AB-42D5-444D-8F3D-6301645A1E7F}" type="presOf" srcId="{B0CCD060-58E1-4456-A219-0648640A3297}" destId="{A57EA900-401D-4713-AC51-CEBA205B4B60}" srcOrd="0" destOrd="0" presId="urn:microsoft.com/office/officeart/2005/8/layout/lProcess3"/>
    <dgm:cxn modelId="{2D431AAE-5F4C-41F3-88E1-EEF0017D9800}" srcId="{546FC073-664B-40FE-84D5-B5D2E55B42B6}" destId="{176E1CB1-9CC2-4965-88C3-D179C7716E0B}" srcOrd="1" destOrd="0" parTransId="{E44DFEB9-2024-4D38-B1C9-9C49E67F821B}" sibTransId="{03E15CF9-6FC3-4BE0-9C2B-1386B006723F}"/>
    <dgm:cxn modelId="{A9ED07BE-E04F-432F-AE28-938D6ABD4C84}" type="presOf" srcId="{546FC073-664B-40FE-84D5-B5D2E55B42B6}" destId="{93AC7F2B-E885-46CD-8630-08AFE056929A}" srcOrd="0" destOrd="0" presId="urn:microsoft.com/office/officeart/2005/8/layout/lProcess3"/>
    <dgm:cxn modelId="{9CFD7EC0-476C-4465-B663-AB86CBA4B64B}" srcId="{546FC073-664B-40FE-84D5-B5D2E55B42B6}" destId="{154CD327-B945-4311-8010-8B55F35C3BE0}" srcOrd="0" destOrd="0" parTransId="{05E4277E-C3C0-43DE-A7BE-2C111159F6F3}" sibTransId="{5612675F-66C7-4BCC-9545-224DD65D0A9A}"/>
    <dgm:cxn modelId="{F77CD8E3-2EEF-4D02-BE3E-D6CD3143B296}" srcId="{94177F4D-12A0-4527-B1C1-246853AB5D60}" destId="{ABBFE628-F007-4708-B899-8078CD57D55F}" srcOrd="1" destOrd="0" parTransId="{B9BE7D6D-87DF-40C6-B532-156F54E74AF0}" sibTransId="{526A7337-D27B-433A-843E-202902653D67}"/>
    <dgm:cxn modelId="{7C3A12FD-9CF6-44CE-B73E-3510001A1510}" srcId="{BD060B3C-F354-4BA3-8F2A-50006434F79D}" destId="{5106CFC6-7A7E-42C6-9A05-43B2A800482D}" srcOrd="0" destOrd="0" parTransId="{06D539B7-98A6-42BD-9D31-8A50D3C356DF}" sibTransId="{C66B5927-6C22-438E-8F57-FC9D5978781A}"/>
    <dgm:cxn modelId="{0FA381FE-F00A-44A9-B1BB-BD0A6B05AE4C}" srcId="{546FC073-664B-40FE-84D5-B5D2E55B42B6}" destId="{6368B4F2-F562-4478-B6BB-0CF172C73AF2}" srcOrd="2" destOrd="0" parTransId="{F0AFEB34-7556-4EED-85EA-5AF45B09AE8E}" sibTransId="{A9FEE4B4-1782-4AA1-840C-0EBF84CA2C76}"/>
    <dgm:cxn modelId="{D15647AA-9D56-48FD-8BEE-00CBB9E46AD0}" type="presParOf" srcId="{0441921E-19F0-4F84-837B-24E9896BC455}" destId="{0E70F959-62A8-4736-A1AF-779CE77FDB73}" srcOrd="0" destOrd="0" presId="urn:microsoft.com/office/officeart/2005/8/layout/lProcess3"/>
    <dgm:cxn modelId="{65415274-40A7-4407-A6B9-F4C6118DAA8C}" type="presParOf" srcId="{0E70F959-62A8-4736-A1AF-779CE77FDB73}" destId="{93AC7F2B-E885-46CD-8630-08AFE056929A}" srcOrd="0" destOrd="0" presId="urn:microsoft.com/office/officeart/2005/8/layout/lProcess3"/>
    <dgm:cxn modelId="{1AE7E274-785C-4266-B6BB-06BFF51C5432}" type="presParOf" srcId="{0E70F959-62A8-4736-A1AF-779CE77FDB73}" destId="{64D7B19A-EF9C-4D77-8B95-97C6A5F72492}" srcOrd="1" destOrd="0" presId="urn:microsoft.com/office/officeart/2005/8/layout/lProcess3"/>
    <dgm:cxn modelId="{55CEC768-71C2-4F77-B1C8-B75FA8C14962}" type="presParOf" srcId="{0E70F959-62A8-4736-A1AF-779CE77FDB73}" destId="{1AB80315-14A2-48E7-A285-7F6E48A6246D}" srcOrd="2" destOrd="0" presId="urn:microsoft.com/office/officeart/2005/8/layout/lProcess3"/>
    <dgm:cxn modelId="{654FBDB8-BE13-4046-AB80-4A284FEDC949}" type="presParOf" srcId="{0E70F959-62A8-4736-A1AF-779CE77FDB73}" destId="{7F968BF9-FDD6-4596-8D2F-8EA3987E12C7}" srcOrd="3" destOrd="0" presId="urn:microsoft.com/office/officeart/2005/8/layout/lProcess3"/>
    <dgm:cxn modelId="{82B652EF-B5B7-4450-B630-E443701A753D}" type="presParOf" srcId="{0E70F959-62A8-4736-A1AF-779CE77FDB73}" destId="{C8D102B4-C8B2-49F5-8EDE-65A4D035BACE}" srcOrd="4" destOrd="0" presId="urn:microsoft.com/office/officeart/2005/8/layout/lProcess3"/>
    <dgm:cxn modelId="{047C5756-0887-47BA-9D3D-513186441022}" type="presParOf" srcId="{0E70F959-62A8-4736-A1AF-779CE77FDB73}" destId="{458F98D9-EC74-492B-83F4-8709E28E172E}" srcOrd="5" destOrd="0" presId="urn:microsoft.com/office/officeart/2005/8/layout/lProcess3"/>
    <dgm:cxn modelId="{5BFE4117-A4CF-41CA-98E5-39B754D37727}" type="presParOf" srcId="{0E70F959-62A8-4736-A1AF-779CE77FDB73}" destId="{D95EB9EE-BCF9-41E4-8632-00E9B939B022}" srcOrd="6" destOrd="0" presId="urn:microsoft.com/office/officeart/2005/8/layout/lProcess3"/>
    <dgm:cxn modelId="{55FD053F-EBD5-4D15-A326-D3E1B208943C}" type="presParOf" srcId="{0441921E-19F0-4F84-837B-24E9896BC455}" destId="{EC0982AB-0701-4CFD-A99C-1D8721F2A1DE}" srcOrd="1" destOrd="0" presId="urn:microsoft.com/office/officeart/2005/8/layout/lProcess3"/>
    <dgm:cxn modelId="{3D39C18B-795D-4199-87DB-C706DFA8B62A}" type="presParOf" srcId="{0441921E-19F0-4F84-837B-24E9896BC455}" destId="{E6487D60-CB75-4E1F-9509-43A37E70E5B8}" srcOrd="2" destOrd="0" presId="urn:microsoft.com/office/officeart/2005/8/layout/lProcess3"/>
    <dgm:cxn modelId="{CD9CFC7D-8376-4D8D-9701-7752C2B613BC}" type="presParOf" srcId="{E6487D60-CB75-4E1F-9509-43A37E70E5B8}" destId="{910A5E71-8A1A-4BB7-8A93-16AF8CF833D5}" srcOrd="0" destOrd="0" presId="urn:microsoft.com/office/officeart/2005/8/layout/lProcess3"/>
    <dgm:cxn modelId="{37CAE7CC-BA6B-4DBC-AB30-CEEEAF43F4F6}" type="presParOf" srcId="{E6487D60-CB75-4E1F-9509-43A37E70E5B8}" destId="{90522B78-8A1C-450E-B6C9-6D9FBC3D6FD3}" srcOrd="1" destOrd="0" presId="urn:microsoft.com/office/officeart/2005/8/layout/lProcess3"/>
    <dgm:cxn modelId="{A2840281-EEC9-4FF1-9408-827642F37515}" type="presParOf" srcId="{E6487D60-CB75-4E1F-9509-43A37E70E5B8}" destId="{6E7A79D3-D814-43BF-BDE7-E908B6A57D69}" srcOrd="2" destOrd="0" presId="urn:microsoft.com/office/officeart/2005/8/layout/lProcess3"/>
    <dgm:cxn modelId="{BCE15A6E-0CF0-4AA4-A0F3-5BACF002AA46}" type="presParOf" srcId="{E6487D60-CB75-4E1F-9509-43A37E70E5B8}" destId="{451DEE46-A612-441A-B434-1D68016618FB}" srcOrd="3" destOrd="0" presId="urn:microsoft.com/office/officeart/2005/8/layout/lProcess3"/>
    <dgm:cxn modelId="{B232A65E-AB06-47D8-8297-D36B846A5863}" type="presParOf" srcId="{E6487D60-CB75-4E1F-9509-43A37E70E5B8}" destId="{A57EA900-401D-4713-AC51-CEBA205B4B60}" srcOrd="4" destOrd="0" presId="urn:microsoft.com/office/officeart/2005/8/layout/lProcess3"/>
    <dgm:cxn modelId="{BEA3A17D-1DEC-460D-BFA6-A784F1C457FB}" type="presParOf" srcId="{0441921E-19F0-4F84-837B-24E9896BC455}" destId="{6AFC46CF-CF0A-405B-B1E6-ED5AD8D47170}" srcOrd="3" destOrd="0" presId="urn:microsoft.com/office/officeart/2005/8/layout/lProcess3"/>
    <dgm:cxn modelId="{103E3189-EFAD-4AD2-96E9-B49767A6E3CF}" type="presParOf" srcId="{0441921E-19F0-4F84-837B-24E9896BC455}" destId="{C2F64B0C-EE2B-4F2A-B5AD-0199048C79CF}" srcOrd="4" destOrd="0" presId="urn:microsoft.com/office/officeart/2005/8/layout/lProcess3"/>
    <dgm:cxn modelId="{CD4E4455-CB83-403E-995D-9691861D33BB}" type="presParOf" srcId="{C2F64B0C-EE2B-4F2A-B5AD-0199048C79CF}" destId="{5753654D-D517-4BA0-93FE-A477E8421C52}" srcOrd="0" destOrd="0" presId="urn:microsoft.com/office/officeart/2005/8/layout/lProcess3"/>
    <dgm:cxn modelId="{407EEFC9-6560-4881-8ADD-E46F5350BA75}" type="presParOf" srcId="{C2F64B0C-EE2B-4F2A-B5AD-0199048C79CF}" destId="{590288AA-D6C3-4EF5-9C85-A37A2E33144E}" srcOrd="1" destOrd="0" presId="urn:microsoft.com/office/officeart/2005/8/layout/lProcess3"/>
    <dgm:cxn modelId="{61479537-703A-499F-A085-F50834FACC19}" type="presParOf" srcId="{C2F64B0C-EE2B-4F2A-B5AD-0199048C79CF}" destId="{A129BA3D-B506-4C00-8D5B-A113FE97F330}" srcOrd="2" destOrd="0" presId="urn:microsoft.com/office/officeart/2005/8/layout/lProcess3"/>
    <dgm:cxn modelId="{28719762-ABC1-44A0-B7A7-2A538F57969F}" type="presParOf" srcId="{0441921E-19F0-4F84-837B-24E9896BC455}" destId="{E599AAD1-3000-4EA1-A4DD-B6FDEA8CE460}" srcOrd="5" destOrd="0" presId="urn:microsoft.com/office/officeart/2005/8/layout/lProcess3"/>
    <dgm:cxn modelId="{435B93A2-5133-4784-97EE-D56ECC90C248}" type="presParOf" srcId="{0441921E-19F0-4F84-837B-24E9896BC455}" destId="{54F1EF59-634D-4FC9-A401-EDD55CFD73A6}" srcOrd="6" destOrd="0" presId="urn:microsoft.com/office/officeart/2005/8/layout/lProcess3"/>
    <dgm:cxn modelId="{64DCE3BB-689B-4769-B784-FEED429185C1}" type="presParOf" srcId="{54F1EF59-634D-4FC9-A401-EDD55CFD73A6}" destId="{A614E243-FC6E-4F9D-BF1F-4BDAE8A79E95}" srcOrd="0" destOrd="0" presId="urn:microsoft.com/office/officeart/2005/8/layout/lProcess3"/>
    <dgm:cxn modelId="{0A45DBF2-13FC-4466-9952-557B3FCBB510}" type="presParOf" srcId="{54F1EF59-634D-4FC9-A401-EDD55CFD73A6}" destId="{42144604-1BA7-4C6C-8F23-F73D402A326E}" srcOrd="1" destOrd="0" presId="urn:microsoft.com/office/officeart/2005/8/layout/lProcess3"/>
    <dgm:cxn modelId="{F95B69C8-A42D-41A9-B701-E9605D445777}" type="presParOf" srcId="{54F1EF59-634D-4FC9-A401-EDD55CFD73A6}" destId="{4B564094-5535-44D6-9969-04F99E260AB2}"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7C6060F-46C9-4132-B98C-CD80A08AF8ED}"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s-ES"/>
        </a:p>
      </dgm:t>
    </dgm:pt>
    <dgm:pt modelId="{DBB5B409-C01F-45AA-A4BF-1B757FA29165}">
      <dgm:prSet phldrT="[Texto]"/>
      <dgm:spPr>
        <a:solidFill>
          <a:srgbClr val="C00000"/>
        </a:solidFill>
      </dgm:spPr>
      <dgm:t>
        <a:bodyPr/>
        <a:lstStyle/>
        <a:p>
          <a:r>
            <a:rPr lang="es-ES" dirty="0"/>
            <a:t>“Responsabilidad </a:t>
          </a:r>
          <a:r>
            <a:rPr lang="es-ES" b="1" dirty="0"/>
            <a:t>COMPARTIDA </a:t>
          </a:r>
          <a:r>
            <a:rPr lang="es-ES" dirty="0"/>
            <a:t>del productor y EL”</a:t>
          </a:r>
        </a:p>
      </dgm:t>
    </dgm:pt>
    <dgm:pt modelId="{5B3996B2-98EA-4C51-9C32-3A37D332B48A}" type="parTrans" cxnId="{1A64BA2F-6CAD-401D-9E5A-22235ADEC40E}">
      <dgm:prSet/>
      <dgm:spPr/>
      <dgm:t>
        <a:bodyPr/>
        <a:lstStyle/>
        <a:p>
          <a:endParaRPr lang="es-ES"/>
        </a:p>
      </dgm:t>
    </dgm:pt>
    <dgm:pt modelId="{3250B927-C826-4A7D-83C4-C5472F8E7949}" type="sibTrans" cxnId="{1A64BA2F-6CAD-401D-9E5A-22235ADEC40E}">
      <dgm:prSet/>
      <dgm:spPr/>
      <dgm:t>
        <a:bodyPr/>
        <a:lstStyle/>
        <a:p>
          <a:endParaRPr lang="es-ES"/>
        </a:p>
      </dgm:t>
    </dgm:pt>
    <dgm:pt modelId="{A95A965B-35FB-476B-A0BE-AA3D5F018B0B}" type="pres">
      <dgm:prSet presAssocID="{07C6060F-46C9-4132-B98C-CD80A08AF8ED}" presName="Name0" presStyleCnt="0">
        <dgm:presLayoutVars>
          <dgm:chPref val="1"/>
          <dgm:dir/>
          <dgm:animOne val="branch"/>
          <dgm:animLvl val="lvl"/>
          <dgm:resizeHandles/>
        </dgm:presLayoutVars>
      </dgm:prSet>
      <dgm:spPr/>
    </dgm:pt>
    <dgm:pt modelId="{758CFAA5-5D98-4AC3-B9BC-72BF2538536E}" type="pres">
      <dgm:prSet presAssocID="{DBB5B409-C01F-45AA-A4BF-1B757FA29165}" presName="vertOne" presStyleCnt="0"/>
      <dgm:spPr/>
    </dgm:pt>
    <dgm:pt modelId="{A0056956-5DC8-4AE7-8313-35A7FF2A4CBA}" type="pres">
      <dgm:prSet presAssocID="{DBB5B409-C01F-45AA-A4BF-1B757FA29165}" presName="txOne" presStyleLbl="node0" presStyleIdx="0" presStyleCnt="1">
        <dgm:presLayoutVars>
          <dgm:chPref val="3"/>
        </dgm:presLayoutVars>
      </dgm:prSet>
      <dgm:spPr/>
    </dgm:pt>
    <dgm:pt modelId="{25AA0A3E-4A61-4269-B417-4AAC1B063842}" type="pres">
      <dgm:prSet presAssocID="{DBB5B409-C01F-45AA-A4BF-1B757FA29165}" presName="horzOne" presStyleCnt="0"/>
      <dgm:spPr/>
    </dgm:pt>
  </dgm:ptLst>
  <dgm:cxnLst>
    <dgm:cxn modelId="{1A64BA2F-6CAD-401D-9E5A-22235ADEC40E}" srcId="{07C6060F-46C9-4132-B98C-CD80A08AF8ED}" destId="{DBB5B409-C01F-45AA-A4BF-1B757FA29165}" srcOrd="0" destOrd="0" parTransId="{5B3996B2-98EA-4C51-9C32-3A37D332B48A}" sibTransId="{3250B927-C826-4A7D-83C4-C5472F8E7949}"/>
    <dgm:cxn modelId="{52A61633-B2E4-49D2-9A34-7153B4552C87}" type="presOf" srcId="{07C6060F-46C9-4132-B98C-CD80A08AF8ED}" destId="{A95A965B-35FB-476B-A0BE-AA3D5F018B0B}" srcOrd="0" destOrd="0" presId="urn:microsoft.com/office/officeart/2005/8/layout/hierarchy4"/>
    <dgm:cxn modelId="{7E07309B-0A4E-4477-86D4-E11F4224B1B6}" type="presOf" srcId="{DBB5B409-C01F-45AA-A4BF-1B757FA29165}" destId="{A0056956-5DC8-4AE7-8313-35A7FF2A4CBA}" srcOrd="0" destOrd="0" presId="urn:microsoft.com/office/officeart/2005/8/layout/hierarchy4"/>
    <dgm:cxn modelId="{94BF024E-67BC-40B2-85C5-9A0C43EC62E1}" type="presParOf" srcId="{A95A965B-35FB-476B-A0BE-AA3D5F018B0B}" destId="{758CFAA5-5D98-4AC3-B9BC-72BF2538536E}" srcOrd="0" destOrd="0" presId="urn:microsoft.com/office/officeart/2005/8/layout/hierarchy4"/>
    <dgm:cxn modelId="{E97E89F4-4300-4077-8C8D-4C6413C002D8}" type="presParOf" srcId="{758CFAA5-5D98-4AC3-B9BC-72BF2538536E}" destId="{A0056956-5DC8-4AE7-8313-35A7FF2A4CBA}" srcOrd="0" destOrd="0" presId="urn:microsoft.com/office/officeart/2005/8/layout/hierarchy4"/>
    <dgm:cxn modelId="{EA669A84-DF88-483C-A83B-B54F04923A63}" type="presParOf" srcId="{758CFAA5-5D98-4AC3-B9BC-72BF2538536E}" destId="{25AA0A3E-4A61-4269-B417-4AAC1B063842}" srcOrd="1" destOrd="0" presId="urn:microsoft.com/office/officeart/2005/8/layout/hierarchy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A7FA1-6589-4B96-A1D6-F3BD2C089E29}">
      <dsp:nvSpPr>
        <dsp:cNvPr id="0" name=""/>
        <dsp:cNvSpPr/>
      </dsp:nvSpPr>
      <dsp:spPr>
        <a:xfrm>
          <a:off x="0" y="6826"/>
          <a:ext cx="10515600" cy="79150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s-ES" sz="3300" kern="1200" dirty="0"/>
            <a:t>¿Qué es “Eficiencia” en la compra pública? </a:t>
          </a:r>
        </a:p>
      </dsp:txBody>
      <dsp:txXfrm>
        <a:off x="38638" y="45464"/>
        <a:ext cx="10438324" cy="714229"/>
      </dsp:txXfrm>
    </dsp:sp>
    <dsp:sp modelId="{96F3D77A-2394-4303-AB58-EED6D9685526}">
      <dsp:nvSpPr>
        <dsp:cNvPr id="0" name=""/>
        <dsp:cNvSpPr/>
      </dsp:nvSpPr>
      <dsp:spPr>
        <a:xfrm>
          <a:off x="0" y="893371"/>
          <a:ext cx="10515600" cy="791505"/>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s-ES" sz="3300" kern="1200"/>
            <a:t>Los costes en la “preparación contractual”</a:t>
          </a:r>
        </a:p>
      </dsp:txBody>
      <dsp:txXfrm>
        <a:off x="38638" y="932009"/>
        <a:ext cx="10438324" cy="714229"/>
      </dsp:txXfrm>
    </dsp:sp>
    <dsp:sp modelId="{F90947F7-AFFF-471A-8FBE-FA1C6604A92C}">
      <dsp:nvSpPr>
        <dsp:cNvPr id="0" name=""/>
        <dsp:cNvSpPr/>
      </dsp:nvSpPr>
      <dsp:spPr>
        <a:xfrm>
          <a:off x="0" y="1779916"/>
          <a:ext cx="10515600" cy="79150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s-ES" sz="3300" kern="1200"/>
            <a:t>Los costes en la “responsabilidad ampliada del productor”</a:t>
          </a:r>
        </a:p>
      </dsp:txBody>
      <dsp:txXfrm>
        <a:off x="38638" y="1818554"/>
        <a:ext cx="10438324" cy="714229"/>
      </dsp:txXfrm>
    </dsp:sp>
    <dsp:sp modelId="{E0C0CC96-CBD1-4EAD-9888-DD53950810F0}">
      <dsp:nvSpPr>
        <dsp:cNvPr id="0" name=""/>
        <dsp:cNvSpPr/>
      </dsp:nvSpPr>
      <dsp:spPr>
        <a:xfrm>
          <a:off x="0" y="2666461"/>
          <a:ext cx="10515600" cy="791505"/>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s-ES" sz="3300" kern="1200"/>
            <a:t>Los costes en la definición de “tasas”</a:t>
          </a:r>
        </a:p>
      </dsp:txBody>
      <dsp:txXfrm>
        <a:off x="38638" y="2705099"/>
        <a:ext cx="10438324" cy="714229"/>
      </dsp:txXfrm>
    </dsp:sp>
    <dsp:sp modelId="{16E06474-EB16-4D44-9B9E-2355C36FE81D}">
      <dsp:nvSpPr>
        <dsp:cNvPr id="0" name=""/>
        <dsp:cNvSpPr/>
      </dsp:nvSpPr>
      <dsp:spPr>
        <a:xfrm>
          <a:off x="0" y="3553006"/>
          <a:ext cx="10515600" cy="79150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s-ES" sz="3300" kern="1200"/>
            <a:t>Conclusiones</a:t>
          </a:r>
        </a:p>
      </dsp:txBody>
      <dsp:txXfrm>
        <a:off x="38638" y="3591644"/>
        <a:ext cx="10438324" cy="71422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056956-5DC8-4AE7-8313-35A7FF2A4CBA}">
      <dsp:nvSpPr>
        <dsp:cNvPr id="0" name=""/>
        <dsp:cNvSpPr/>
      </dsp:nvSpPr>
      <dsp:spPr>
        <a:xfrm>
          <a:off x="0" y="0"/>
          <a:ext cx="3405931" cy="2214693"/>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¿Modelo organizativo? (CNMC, 2024)</a:t>
          </a:r>
        </a:p>
      </dsp:txBody>
      <dsp:txXfrm>
        <a:off x="64866" y="64866"/>
        <a:ext cx="3276199" cy="208496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C484EE-FD9A-470F-95E6-FA7A630B3942}">
      <dsp:nvSpPr>
        <dsp:cNvPr id="0" name=""/>
        <dsp:cNvSpPr/>
      </dsp:nvSpPr>
      <dsp:spPr>
        <a:xfrm>
          <a:off x="0" y="413"/>
          <a:ext cx="945930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CEEE8B-2F8C-49B7-88B6-F6D491712D2D}">
      <dsp:nvSpPr>
        <dsp:cNvPr id="0" name=""/>
        <dsp:cNvSpPr/>
      </dsp:nvSpPr>
      <dsp:spPr>
        <a:xfrm>
          <a:off x="0" y="413"/>
          <a:ext cx="9459309" cy="375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kern="1200" dirty="0"/>
            <a:t>Costes financiero y de amortización de inversiones </a:t>
          </a:r>
        </a:p>
      </dsp:txBody>
      <dsp:txXfrm>
        <a:off x="0" y="413"/>
        <a:ext cx="9459309" cy="375977"/>
      </dsp:txXfrm>
    </dsp:sp>
    <dsp:sp modelId="{03DFC09A-5817-46F4-85A4-75498BF75908}">
      <dsp:nvSpPr>
        <dsp:cNvPr id="0" name=""/>
        <dsp:cNvSpPr/>
      </dsp:nvSpPr>
      <dsp:spPr>
        <a:xfrm>
          <a:off x="0" y="376390"/>
          <a:ext cx="945930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A97CE9-6F14-4289-8A54-678F63B37D0D}">
      <dsp:nvSpPr>
        <dsp:cNvPr id="0" name=""/>
        <dsp:cNvSpPr/>
      </dsp:nvSpPr>
      <dsp:spPr>
        <a:xfrm>
          <a:off x="0" y="376390"/>
          <a:ext cx="9459309" cy="375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kern="1200" dirty="0"/>
            <a:t>Servicios de recogida y transporte (recogidas ordinarias, especiales, puntos limpios) </a:t>
          </a:r>
        </a:p>
      </dsp:txBody>
      <dsp:txXfrm>
        <a:off x="0" y="376390"/>
        <a:ext cx="9459309" cy="375977"/>
      </dsp:txXfrm>
    </dsp:sp>
    <dsp:sp modelId="{664B8AF3-D06D-49F7-B65A-65A9949F8481}">
      <dsp:nvSpPr>
        <dsp:cNvPr id="0" name=""/>
        <dsp:cNvSpPr/>
      </dsp:nvSpPr>
      <dsp:spPr>
        <a:xfrm>
          <a:off x="0" y="752367"/>
          <a:ext cx="945930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3683A5-3624-4941-8206-4BF1F65A9046}">
      <dsp:nvSpPr>
        <dsp:cNvPr id="0" name=""/>
        <dsp:cNvSpPr/>
      </dsp:nvSpPr>
      <dsp:spPr>
        <a:xfrm>
          <a:off x="0" y="752367"/>
          <a:ext cx="9459309" cy="375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kern="1200" dirty="0"/>
            <a:t>Vigilancia (personal, contratos de control de calidad)</a:t>
          </a:r>
        </a:p>
      </dsp:txBody>
      <dsp:txXfrm>
        <a:off x="0" y="752367"/>
        <a:ext cx="9459309" cy="375977"/>
      </dsp:txXfrm>
    </dsp:sp>
    <dsp:sp modelId="{E70E853F-3A11-4DAE-A678-AE04D532E7A4}">
      <dsp:nvSpPr>
        <dsp:cNvPr id="0" name=""/>
        <dsp:cNvSpPr/>
      </dsp:nvSpPr>
      <dsp:spPr>
        <a:xfrm>
          <a:off x="0" y="1128345"/>
          <a:ext cx="945930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80B02E-3D2D-4695-B6AC-B05A39228166}">
      <dsp:nvSpPr>
        <dsp:cNvPr id="0" name=""/>
        <dsp:cNvSpPr/>
      </dsp:nvSpPr>
      <dsp:spPr>
        <a:xfrm>
          <a:off x="0" y="1128345"/>
          <a:ext cx="9459309" cy="375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kern="1200" dirty="0"/>
            <a:t>Servicios de tratamiento de residuos de las diferentes fracciones y gestión de rechazo</a:t>
          </a:r>
        </a:p>
      </dsp:txBody>
      <dsp:txXfrm>
        <a:off x="0" y="1128345"/>
        <a:ext cx="9459309" cy="375977"/>
      </dsp:txXfrm>
    </dsp:sp>
    <dsp:sp modelId="{48A1D166-5A65-4B3E-A486-49DF51EE247F}">
      <dsp:nvSpPr>
        <dsp:cNvPr id="0" name=""/>
        <dsp:cNvSpPr/>
      </dsp:nvSpPr>
      <dsp:spPr>
        <a:xfrm>
          <a:off x="0" y="1504322"/>
          <a:ext cx="945930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34721E-B9E9-432A-8BBC-77802C71C50A}">
      <dsp:nvSpPr>
        <dsp:cNvPr id="0" name=""/>
        <dsp:cNvSpPr/>
      </dsp:nvSpPr>
      <dsp:spPr>
        <a:xfrm>
          <a:off x="0" y="1504322"/>
          <a:ext cx="9459309" cy="375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kern="1200" dirty="0"/>
            <a:t>Suministros de bienes o productos vinculados</a:t>
          </a:r>
        </a:p>
      </dsp:txBody>
      <dsp:txXfrm>
        <a:off x="0" y="1504322"/>
        <a:ext cx="9459309" cy="375977"/>
      </dsp:txXfrm>
    </dsp:sp>
    <dsp:sp modelId="{7A95B376-956E-4CCD-87F8-3A7FBB31E1CE}">
      <dsp:nvSpPr>
        <dsp:cNvPr id="0" name=""/>
        <dsp:cNvSpPr/>
      </dsp:nvSpPr>
      <dsp:spPr>
        <a:xfrm>
          <a:off x="0" y="1880300"/>
          <a:ext cx="945930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3BEC81-DB56-4BB0-84D5-66669F0E8A73}">
      <dsp:nvSpPr>
        <dsp:cNvPr id="0" name=""/>
        <dsp:cNvSpPr/>
      </dsp:nvSpPr>
      <dsp:spPr>
        <a:xfrm>
          <a:off x="0" y="1880300"/>
          <a:ext cx="9459309" cy="375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kern="1200" dirty="0"/>
            <a:t>Impuesto de vertido e incineración</a:t>
          </a:r>
        </a:p>
      </dsp:txBody>
      <dsp:txXfrm>
        <a:off x="0" y="1880300"/>
        <a:ext cx="9459309" cy="375977"/>
      </dsp:txXfrm>
    </dsp:sp>
    <dsp:sp modelId="{35F5EE1E-6B03-4EAD-846C-5DB14273F4B4}">
      <dsp:nvSpPr>
        <dsp:cNvPr id="0" name=""/>
        <dsp:cNvSpPr/>
      </dsp:nvSpPr>
      <dsp:spPr>
        <a:xfrm>
          <a:off x="0" y="2256277"/>
          <a:ext cx="945930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CE9542-B638-403A-A598-CAC3957E09A8}">
      <dsp:nvSpPr>
        <dsp:cNvPr id="0" name=""/>
        <dsp:cNvSpPr/>
      </dsp:nvSpPr>
      <dsp:spPr>
        <a:xfrm>
          <a:off x="0" y="2256277"/>
          <a:ext cx="9459309" cy="375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kern="1200" dirty="0"/>
            <a:t>Emisiones CO2</a:t>
          </a:r>
        </a:p>
      </dsp:txBody>
      <dsp:txXfrm>
        <a:off x="0" y="2256277"/>
        <a:ext cx="9459309" cy="375977"/>
      </dsp:txXfrm>
    </dsp:sp>
    <dsp:sp modelId="{DBCCCD8C-317E-4582-AEC6-76C6C6B1BF06}">
      <dsp:nvSpPr>
        <dsp:cNvPr id="0" name=""/>
        <dsp:cNvSpPr/>
      </dsp:nvSpPr>
      <dsp:spPr>
        <a:xfrm>
          <a:off x="0" y="2632255"/>
          <a:ext cx="945930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840462-7E3D-4B59-B17E-809D8571A3CD}">
      <dsp:nvSpPr>
        <dsp:cNvPr id="0" name=""/>
        <dsp:cNvSpPr/>
      </dsp:nvSpPr>
      <dsp:spPr>
        <a:xfrm>
          <a:off x="0" y="2632255"/>
          <a:ext cx="9459309" cy="375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kern="1200" dirty="0"/>
            <a:t>Costes tributarios (IVA, tasa entidad supramunicipal de gestión tributaria o recaudatoria)</a:t>
          </a:r>
        </a:p>
      </dsp:txBody>
      <dsp:txXfrm>
        <a:off x="0" y="2632255"/>
        <a:ext cx="9459309" cy="375977"/>
      </dsp:txXfrm>
    </dsp:sp>
    <dsp:sp modelId="{C0A7149B-6D34-4CE8-BE03-92C641419ED8}">
      <dsp:nvSpPr>
        <dsp:cNvPr id="0" name=""/>
        <dsp:cNvSpPr/>
      </dsp:nvSpPr>
      <dsp:spPr>
        <a:xfrm>
          <a:off x="0" y="3008232"/>
          <a:ext cx="945930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2FBFE2-15C9-4892-BBEF-0B9CCB9BD11F}">
      <dsp:nvSpPr>
        <dsp:cNvPr id="0" name=""/>
        <dsp:cNvSpPr/>
      </dsp:nvSpPr>
      <dsp:spPr>
        <a:xfrm>
          <a:off x="0" y="3008232"/>
          <a:ext cx="9459309" cy="375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kern="1200"/>
            <a:t>Costes indirectos: costes de personal de servicios municipales</a:t>
          </a:r>
        </a:p>
      </dsp:txBody>
      <dsp:txXfrm>
        <a:off x="0" y="3008232"/>
        <a:ext cx="9459309" cy="3759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36182E-AB08-4A44-B778-5B789F9DFB3E}">
      <dsp:nvSpPr>
        <dsp:cNvPr id="0" name=""/>
        <dsp:cNvSpPr/>
      </dsp:nvSpPr>
      <dsp:spPr>
        <a:xfrm>
          <a:off x="1738505" y="854183"/>
          <a:ext cx="7877581" cy="4071085"/>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1736C8-1254-4ABE-BFCD-F337D12C630E}">
      <dsp:nvSpPr>
        <dsp:cNvPr id="0" name=""/>
        <dsp:cNvSpPr/>
      </dsp:nvSpPr>
      <dsp:spPr>
        <a:xfrm>
          <a:off x="1973927" y="1330301"/>
          <a:ext cx="3658095" cy="3482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1778000" rtl="0">
            <a:lnSpc>
              <a:spcPct val="90000"/>
            </a:lnSpc>
            <a:spcBef>
              <a:spcPct val="0"/>
            </a:spcBef>
            <a:spcAft>
              <a:spcPct val="35000"/>
            </a:spcAft>
            <a:buNone/>
          </a:pPr>
          <a:r>
            <a:rPr lang="es-ES" sz="4000" b="1" kern="1200" dirty="0"/>
            <a:t>Límite máximo</a:t>
          </a:r>
          <a:r>
            <a:rPr lang="es-ES" sz="4000" kern="1200" dirty="0"/>
            <a:t>: </a:t>
          </a:r>
          <a:r>
            <a:rPr lang="es-ES" sz="4000" kern="1200" dirty="0">
              <a:solidFill>
                <a:srgbClr val="00B050"/>
              </a:solidFill>
            </a:rPr>
            <a:t>no superar coste </a:t>
          </a:r>
          <a:r>
            <a:rPr lang="es-ES" sz="4000" kern="1200" dirty="0"/>
            <a:t>real del servicio (equivalencia)</a:t>
          </a:r>
          <a:r>
            <a:rPr lang="es-ES" sz="4000" kern="1200" dirty="0">
              <a:latin typeface="Calibri Light" panose="020F0302020204030204"/>
            </a:rPr>
            <a:t> (LHL)</a:t>
          </a:r>
          <a:endParaRPr lang="es-ES" sz="4000" kern="1200" dirty="0"/>
        </a:p>
      </dsp:txBody>
      <dsp:txXfrm>
        <a:off x="1973927" y="1330301"/>
        <a:ext cx="3658095" cy="3482764"/>
      </dsp:txXfrm>
    </dsp:sp>
    <dsp:sp modelId="{95E9E291-3FDB-4BAC-823E-B83C9F3FD9C2}">
      <dsp:nvSpPr>
        <dsp:cNvPr id="0" name=""/>
        <dsp:cNvSpPr/>
      </dsp:nvSpPr>
      <dsp:spPr>
        <a:xfrm>
          <a:off x="5713515" y="1330301"/>
          <a:ext cx="3658095" cy="3482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1778000" rtl="0">
            <a:lnSpc>
              <a:spcPct val="90000"/>
            </a:lnSpc>
            <a:spcBef>
              <a:spcPct val="0"/>
            </a:spcBef>
            <a:spcAft>
              <a:spcPct val="35000"/>
            </a:spcAft>
            <a:buNone/>
          </a:pPr>
          <a:r>
            <a:rPr lang="es-ES" sz="4000" b="1" kern="1200" dirty="0"/>
            <a:t>Límite mínimo</a:t>
          </a:r>
          <a:r>
            <a:rPr lang="es-ES" sz="4000" kern="1200" dirty="0"/>
            <a:t>: </a:t>
          </a:r>
          <a:r>
            <a:rPr lang="es-ES" sz="4000" kern="1200" dirty="0">
              <a:solidFill>
                <a:srgbClr val="00B050"/>
              </a:solidFill>
            </a:rPr>
            <a:t>no generar déficit</a:t>
          </a:r>
          <a:r>
            <a:rPr lang="es-ES" sz="4000" kern="1200" dirty="0">
              <a:solidFill>
                <a:srgbClr val="00B050"/>
              </a:solidFill>
              <a:latin typeface="Calibri Light" panose="020F0302020204030204"/>
            </a:rPr>
            <a:t> </a:t>
          </a:r>
          <a:r>
            <a:rPr lang="es-ES" sz="4000" kern="1200" dirty="0">
              <a:latin typeface="Calibri Light" panose="020F0302020204030204"/>
            </a:rPr>
            <a:t>(L7/2022)</a:t>
          </a:r>
          <a:endParaRPr lang="es-ES" sz="4000" kern="1200" dirty="0"/>
        </a:p>
      </dsp:txBody>
      <dsp:txXfrm>
        <a:off x="5713515" y="1330301"/>
        <a:ext cx="3658095" cy="3482764"/>
      </dsp:txXfrm>
    </dsp:sp>
    <dsp:sp modelId="{13A786B8-70BF-46B7-8183-57905CEE84F4}">
      <dsp:nvSpPr>
        <dsp:cNvPr id="0" name=""/>
        <dsp:cNvSpPr/>
      </dsp:nvSpPr>
      <dsp:spPr>
        <a:xfrm>
          <a:off x="923583" y="39469"/>
          <a:ext cx="1539297" cy="1539297"/>
        </a:xfrm>
        <a:prstGeom prst="plus">
          <a:avLst>
            <a:gd name="adj" fmla="val 328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09BBA4-5D0D-4879-9977-0529831FDBCD}">
      <dsp:nvSpPr>
        <dsp:cNvPr id="0" name=""/>
        <dsp:cNvSpPr/>
      </dsp:nvSpPr>
      <dsp:spPr>
        <a:xfrm>
          <a:off x="8529523" y="593038"/>
          <a:ext cx="1448750" cy="49647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DA7657-DF0C-4651-82E5-0CDB2B0ABC2C}">
      <dsp:nvSpPr>
        <dsp:cNvPr id="0" name=""/>
        <dsp:cNvSpPr/>
      </dsp:nvSpPr>
      <dsp:spPr>
        <a:xfrm>
          <a:off x="5677296" y="1337748"/>
          <a:ext cx="905" cy="3326375"/>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58FDC-9A0A-4B84-9C67-8975897EFAAB}">
      <dsp:nvSpPr>
        <dsp:cNvPr id="0" name=""/>
        <dsp:cNvSpPr/>
      </dsp:nvSpPr>
      <dsp:spPr>
        <a:xfrm>
          <a:off x="0" y="0"/>
          <a:ext cx="10744200" cy="40809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s-ES" sz="5600" kern="1200" dirty="0"/>
            <a:t>180.000 millones de euros anuales</a:t>
          </a:r>
        </a:p>
      </dsp:txBody>
      <dsp:txXfrm>
        <a:off x="0" y="0"/>
        <a:ext cx="10744200" cy="1224279"/>
      </dsp:txXfrm>
    </dsp:sp>
    <dsp:sp modelId="{0AAE21B4-F574-456A-B436-249A89F61267}">
      <dsp:nvSpPr>
        <dsp:cNvPr id="0" name=""/>
        <dsp:cNvSpPr/>
      </dsp:nvSpPr>
      <dsp:spPr>
        <a:xfrm>
          <a:off x="1074420" y="1225475"/>
          <a:ext cx="8595360" cy="12304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a:lnSpc>
              <a:spcPct val="90000"/>
            </a:lnSpc>
            <a:spcBef>
              <a:spcPct val="0"/>
            </a:spcBef>
            <a:spcAft>
              <a:spcPct val="35000"/>
            </a:spcAft>
            <a:buNone/>
          </a:pPr>
          <a:r>
            <a:rPr lang="es-ES" sz="2500" kern="1200" dirty="0"/>
            <a:t>Costes de no aplicar correctamente la normativa ambiental</a:t>
          </a:r>
        </a:p>
      </dsp:txBody>
      <dsp:txXfrm>
        <a:off x="1110459" y="1261514"/>
        <a:ext cx="8523282" cy="1158379"/>
      </dsp:txXfrm>
    </dsp:sp>
    <dsp:sp modelId="{DE5B6A25-9085-46BB-A641-0690252A520B}">
      <dsp:nvSpPr>
        <dsp:cNvPr id="0" name=""/>
        <dsp:cNvSpPr/>
      </dsp:nvSpPr>
      <dsp:spPr>
        <a:xfrm>
          <a:off x="1074420" y="2645233"/>
          <a:ext cx="8595360" cy="12304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a:lnSpc>
              <a:spcPct val="90000"/>
            </a:lnSpc>
            <a:spcBef>
              <a:spcPct val="0"/>
            </a:spcBef>
            <a:spcAft>
              <a:spcPct val="35000"/>
            </a:spcAft>
            <a:buNone/>
          </a:pPr>
          <a:r>
            <a:rPr lang="es-ES" sz="2500" kern="1200" dirty="0"/>
            <a:t>Muertes prematuras, enfermedades, costes de asistencia sanitaria, pérdida de productividad, costes limpieza, reducción servicios ecosistémico… (Comisión, 2025, COM (2025) 420)</a:t>
          </a:r>
        </a:p>
      </dsp:txBody>
      <dsp:txXfrm>
        <a:off x="1110459" y="2681272"/>
        <a:ext cx="8523282" cy="11583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9B3C5E-2369-4B8D-8CAD-64B100A8AE28}">
      <dsp:nvSpPr>
        <dsp:cNvPr id="0" name=""/>
        <dsp:cNvSpPr/>
      </dsp:nvSpPr>
      <dsp:spPr>
        <a:xfrm>
          <a:off x="47" y="13516"/>
          <a:ext cx="4572037" cy="777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s-ES" sz="2700" kern="1200" dirty="0"/>
            <a:t>Ineficiencias ambientales</a:t>
          </a:r>
        </a:p>
      </dsp:txBody>
      <dsp:txXfrm>
        <a:off x="47" y="13516"/>
        <a:ext cx="4572037" cy="777600"/>
      </dsp:txXfrm>
    </dsp:sp>
    <dsp:sp modelId="{E0F0EDE1-73EC-4A9D-A2D9-A1B97C49C2B6}">
      <dsp:nvSpPr>
        <dsp:cNvPr id="0" name=""/>
        <dsp:cNvSpPr/>
      </dsp:nvSpPr>
      <dsp:spPr>
        <a:xfrm>
          <a:off x="47" y="791116"/>
          <a:ext cx="4572037" cy="36964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s-ES" sz="2700" kern="1200" dirty="0"/>
            <a:t>Altos nivel de depósito en vertedero,</a:t>
          </a:r>
        </a:p>
        <a:p>
          <a:pPr marL="228600" lvl="1" indent="-228600" algn="l" defTabSz="1200150">
            <a:lnSpc>
              <a:spcPct val="90000"/>
            </a:lnSpc>
            <a:spcBef>
              <a:spcPct val="0"/>
            </a:spcBef>
            <a:spcAft>
              <a:spcPct val="15000"/>
            </a:spcAft>
            <a:buChar char="•"/>
          </a:pPr>
          <a:r>
            <a:rPr lang="es-ES" sz="2700" kern="1200" dirty="0"/>
            <a:t>Bajos nivel de reciclado</a:t>
          </a:r>
        </a:p>
        <a:p>
          <a:pPr marL="228600" lvl="1" indent="-228600" algn="l" defTabSz="1200150">
            <a:lnSpc>
              <a:spcPct val="90000"/>
            </a:lnSpc>
            <a:spcBef>
              <a:spcPct val="0"/>
            </a:spcBef>
            <a:spcAft>
              <a:spcPct val="15000"/>
            </a:spcAft>
            <a:buChar char="•"/>
          </a:pPr>
          <a:r>
            <a:rPr lang="es-ES" sz="2700" kern="1200" dirty="0"/>
            <a:t>Emisiones de gases de efecto invernadero</a:t>
          </a:r>
        </a:p>
        <a:p>
          <a:pPr marL="228600" lvl="1" indent="-228600" algn="l" defTabSz="1200150">
            <a:lnSpc>
              <a:spcPct val="90000"/>
            </a:lnSpc>
            <a:spcBef>
              <a:spcPct val="0"/>
            </a:spcBef>
            <a:spcAft>
              <a:spcPct val="15000"/>
            </a:spcAft>
            <a:buChar char="•"/>
          </a:pPr>
          <a:r>
            <a:rPr lang="es-ES" sz="2700" kern="1200" dirty="0"/>
            <a:t>Vertidos, </a:t>
          </a:r>
          <a:r>
            <a:rPr lang="es-ES" sz="2700" kern="1200" dirty="0" err="1"/>
            <a:t>etc</a:t>
          </a:r>
          <a:r>
            <a:rPr lang="es-ES" sz="2700" kern="1200" dirty="0"/>
            <a:t>…</a:t>
          </a:r>
        </a:p>
      </dsp:txBody>
      <dsp:txXfrm>
        <a:off x="47" y="791116"/>
        <a:ext cx="4572037" cy="3696485"/>
      </dsp:txXfrm>
    </dsp:sp>
    <dsp:sp modelId="{D821C36D-2162-46A4-B420-381EE8D7863F}">
      <dsp:nvSpPr>
        <dsp:cNvPr id="0" name=""/>
        <dsp:cNvSpPr/>
      </dsp:nvSpPr>
      <dsp:spPr>
        <a:xfrm>
          <a:off x="5212170" y="13516"/>
          <a:ext cx="4572037" cy="777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s-ES" sz="2700" kern="1200" dirty="0"/>
            <a:t>Ineficiencias económicas</a:t>
          </a:r>
        </a:p>
      </dsp:txBody>
      <dsp:txXfrm>
        <a:off x="5212170" y="13516"/>
        <a:ext cx="4572037" cy="777600"/>
      </dsp:txXfrm>
    </dsp:sp>
    <dsp:sp modelId="{89DC29C6-5B26-4B14-88F9-8B57146DF84F}">
      <dsp:nvSpPr>
        <dsp:cNvPr id="0" name=""/>
        <dsp:cNvSpPr/>
      </dsp:nvSpPr>
      <dsp:spPr>
        <a:xfrm>
          <a:off x="5212170" y="791116"/>
          <a:ext cx="4572037" cy="36964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s-ES" sz="2700" kern="1200" dirty="0"/>
            <a:t>Subestimación de costes</a:t>
          </a:r>
        </a:p>
        <a:p>
          <a:pPr marL="228600" lvl="1" indent="-228600" algn="l" defTabSz="1200150">
            <a:lnSpc>
              <a:spcPct val="90000"/>
            </a:lnSpc>
            <a:spcBef>
              <a:spcPct val="0"/>
            </a:spcBef>
            <a:spcAft>
              <a:spcPct val="15000"/>
            </a:spcAft>
            <a:buChar char="•"/>
          </a:pPr>
          <a:r>
            <a:rPr lang="es-ES" sz="2700" kern="1200" dirty="0"/>
            <a:t>Ofertas temerarias, anormales o pérdidas</a:t>
          </a:r>
        </a:p>
        <a:p>
          <a:pPr marL="228600" lvl="1" indent="-228600" algn="l" defTabSz="1200150">
            <a:lnSpc>
              <a:spcPct val="90000"/>
            </a:lnSpc>
            <a:spcBef>
              <a:spcPct val="0"/>
            </a:spcBef>
            <a:spcAft>
              <a:spcPct val="15000"/>
            </a:spcAft>
            <a:buChar char="•"/>
          </a:pPr>
          <a:r>
            <a:rPr lang="es-ES" sz="2700" kern="1200" dirty="0"/>
            <a:t>Deficiencias en el control de la ejecución</a:t>
          </a:r>
        </a:p>
        <a:p>
          <a:pPr marL="228600" lvl="1" indent="-228600" algn="l" defTabSz="1200150">
            <a:lnSpc>
              <a:spcPct val="90000"/>
            </a:lnSpc>
            <a:spcBef>
              <a:spcPct val="0"/>
            </a:spcBef>
            <a:spcAft>
              <a:spcPct val="15000"/>
            </a:spcAft>
            <a:buChar char="•"/>
          </a:pPr>
          <a:r>
            <a:rPr lang="es-ES" sz="2700" kern="1200" dirty="0"/>
            <a:t>Bajo nivel de competencia</a:t>
          </a:r>
        </a:p>
        <a:p>
          <a:pPr marL="228600" lvl="1" indent="-228600" algn="l" defTabSz="1200150">
            <a:lnSpc>
              <a:spcPct val="90000"/>
            </a:lnSpc>
            <a:spcBef>
              <a:spcPct val="0"/>
            </a:spcBef>
            <a:spcAft>
              <a:spcPct val="15000"/>
            </a:spcAft>
            <a:buChar char="•"/>
          </a:pPr>
          <a:r>
            <a:rPr lang="es-ES" sz="2700" kern="1200" dirty="0"/>
            <a:t>Costes externalidades ambientales, </a:t>
          </a:r>
          <a:r>
            <a:rPr lang="es-ES" sz="2700" kern="1200" dirty="0" err="1"/>
            <a:t>etc</a:t>
          </a:r>
          <a:r>
            <a:rPr lang="es-ES" sz="2700" kern="1200" dirty="0"/>
            <a:t>…</a:t>
          </a:r>
        </a:p>
      </dsp:txBody>
      <dsp:txXfrm>
        <a:off x="5212170" y="791116"/>
        <a:ext cx="4572037" cy="36964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A91D42-8B8D-4EB7-B9C2-C9414B547F0A}">
      <dsp:nvSpPr>
        <dsp:cNvPr id="0" name=""/>
        <dsp:cNvSpPr/>
      </dsp:nvSpPr>
      <dsp:spPr>
        <a:xfrm>
          <a:off x="881379" y="0"/>
          <a:ext cx="9988973" cy="5475513"/>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567FCB-E04C-4618-B00B-046760257AA4}">
      <dsp:nvSpPr>
        <dsp:cNvPr id="0" name=""/>
        <dsp:cNvSpPr/>
      </dsp:nvSpPr>
      <dsp:spPr>
        <a:xfrm>
          <a:off x="5881" y="1642653"/>
          <a:ext cx="2828908" cy="219020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b="1" kern="1200" dirty="0"/>
            <a:t>Nuevos objetivos reforzados</a:t>
          </a:r>
        </a:p>
        <a:p>
          <a:pPr marL="0" lvl="0" indent="0" algn="ctr" defTabSz="844550" rtl="0">
            <a:lnSpc>
              <a:spcPct val="90000"/>
            </a:lnSpc>
            <a:spcBef>
              <a:spcPct val="0"/>
            </a:spcBef>
            <a:spcAft>
              <a:spcPct val="35000"/>
            </a:spcAft>
            <a:buNone/>
          </a:pPr>
          <a:r>
            <a:rPr lang="es-ES" sz="1900" b="1" kern="1200" dirty="0"/>
            <a:t>Incremento de costes </a:t>
          </a:r>
          <a:r>
            <a:rPr lang="es-ES" sz="1900" kern="1200" dirty="0"/>
            <a:t>(impuesto de depósito/incineración, emisiones de CO2, tasas)</a:t>
          </a:r>
        </a:p>
      </dsp:txBody>
      <dsp:txXfrm>
        <a:off x="112798" y="1749570"/>
        <a:ext cx="2615074" cy="1976371"/>
      </dsp:txXfrm>
    </dsp:sp>
    <dsp:sp modelId="{0B1A8D85-49F9-4C72-8298-A45646552A8B}">
      <dsp:nvSpPr>
        <dsp:cNvPr id="0" name=""/>
        <dsp:cNvSpPr/>
      </dsp:nvSpPr>
      <dsp:spPr>
        <a:xfrm>
          <a:off x="2976235" y="1642653"/>
          <a:ext cx="2828908" cy="2190205"/>
        </a:xfrm>
        <a:prstGeom prst="roundRect">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t>Principio </a:t>
          </a:r>
          <a:r>
            <a:rPr lang="es-ES" sz="1900" b="1" kern="1200" dirty="0"/>
            <a:t>cumplimiento normativo ambiental</a:t>
          </a:r>
        </a:p>
        <a:p>
          <a:pPr marL="0" lvl="0" indent="0" algn="ctr" defTabSz="844550">
            <a:lnSpc>
              <a:spcPct val="90000"/>
            </a:lnSpc>
            <a:spcBef>
              <a:spcPct val="0"/>
            </a:spcBef>
            <a:spcAft>
              <a:spcPct val="35000"/>
            </a:spcAft>
            <a:buNone/>
          </a:pPr>
          <a:r>
            <a:rPr lang="es-ES" sz="1900" kern="1200" dirty="0"/>
            <a:t>Principio de </a:t>
          </a:r>
          <a:r>
            <a:rPr lang="es-ES" sz="1900" b="1" kern="1200" dirty="0"/>
            <a:t>jerarquía</a:t>
          </a:r>
        </a:p>
        <a:p>
          <a:pPr marL="0" lvl="0" indent="0" algn="ctr" defTabSz="844550">
            <a:lnSpc>
              <a:spcPct val="90000"/>
            </a:lnSpc>
            <a:spcBef>
              <a:spcPct val="0"/>
            </a:spcBef>
            <a:spcAft>
              <a:spcPct val="35000"/>
            </a:spcAft>
            <a:buNone/>
          </a:pPr>
          <a:r>
            <a:rPr lang="es-ES" sz="1900" kern="1200" dirty="0"/>
            <a:t>Principio </a:t>
          </a:r>
          <a:r>
            <a:rPr lang="es-ES" sz="1900" b="1" kern="1200" dirty="0"/>
            <a:t>DNSH</a:t>
          </a:r>
        </a:p>
      </dsp:txBody>
      <dsp:txXfrm>
        <a:off x="3083152" y="1749570"/>
        <a:ext cx="2615074" cy="1976371"/>
      </dsp:txXfrm>
    </dsp:sp>
    <dsp:sp modelId="{D2FC2B08-E657-416F-9F73-EF6280ACAE59}">
      <dsp:nvSpPr>
        <dsp:cNvPr id="0" name=""/>
        <dsp:cNvSpPr/>
      </dsp:nvSpPr>
      <dsp:spPr>
        <a:xfrm>
          <a:off x="5946589" y="1642653"/>
          <a:ext cx="2828908" cy="2190205"/>
        </a:xfrm>
        <a:prstGeom prst="roundRect">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a:t>(1) Necesidad de incrementar la </a:t>
          </a:r>
          <a:r>
            <a:rPr lang="es-ES" sz="1900" b="1" kern="1200"/>
            <a:t>recuperación</a:t>
          </a:r>
          <a:r>
            <a:rPr lang="es-ES" sz="1900" kern="1200"/>
            <a:t> de materiales</a:t>
          </a:r>
        </a:p>
        <a:p>
          <a:pPr marL="0" lvl="0" indent="0" algn="ctr" defTabSz="844550">
            <a:lnSpc>
              <a:spcPct val="90000"/>
            </a:lnSpc>
            <a:spcBef>
              <a:spcPct val="0"/>
            </a:spcBef>
            <a:spcAft>
              <a:spcPct val="35000"/>
            </a:spcAft>
            <a:buNone/>
          </a:pPr>
          <a:r>
            <a:rPr lang="es-ES" sz="1900" kern="1200"/>
            <a:t>(1) Reducir el depósito en </a:t>
          </a:r>
          <a:r>
            <a:rPr lang="es-ES" sz="1900" b="1" kern="1200"/>
            <a:t>vertedero</a:t>
          </a:r>
          <a:endParaRPr lang="es-ES" sz="1900" kern="1200" dirty="0"/>
        </a:p>
      </dsp:txBody>
      <dsp:txXfrm>
        <a:off x="6053506" y="1749570"/>
        <a:ext cx="2615074" cy="1976371"/>
      </dsp:txXfrm>
    </dsp:sp>
    <dsp:sp modelId="{5938DB81-FD98-4F61-8871-AEAA967BFEBC}">
      <dsp:nvSpPr>
        <dsp:cNvPr id="0" name=""/>
        <dsp:cNvSpPr/>
      </dsp:nvSpPr>
      <dsp:spPr>
        <a:xfrm>
          <a:off x="8916943" y="1642653"/>
          <a:ext cx="2828908" cy="2190205"/>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t>“Deber de priorizar” </a:t>
          </a:r>
          <a:r>
            <a:rPr lang="es-ES" sz="1900" b="1" kern="1200" dirty="0"/>
            <a:t>alta eficiencia </a:t>
          </a:r>
        </a:p>
      </dsp:txBody>
      <dsp:txXfrm>
        <a:off x="9023860" y="1749570"/>
        <a:ext cx="2615074" cy="19763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AB35E0-2F92-4781-836C-C9754B81E567}">
      <dsp:nvSpPr>
        <dsp:cNvPr id="0" name=""/>
        <dsp:cNvSpPr/>
      </dsp:nvSpPr>
      <dsp:spPr>
        <a:xfrm>
          <a:off x="4586714" y="542"/>
          <a:ext cx="6880071" cy="211740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es-ES" sz="2100" kern="1200" dirty="0"/>
            <a:t>Eliminar la </a:t>
          </a:r>
          <a:r>
            <a:rPr lang="es-ES" sz="2100" b="1" kern="1200" dirty="0"/>
            <a:t>prevalencia del precio más bajo</a:t>
          </a:r>
          <a:r>
            <a:rPr lang="es-ES" sz="2100" kern="1200" dirty="0"/>
            <a:t>, búsqueda del “</a:t>
          </a:r>
          <a:r>
            <a:rPr lang="es-ES" sz="2100" b="1" kern="1200" dirty="0"/>
            <a:t>rendimiento social</a:t>
          </a:r>
          <a:r>
            <a:rPr lang="es-ES" sz="2100" kern="1200" dirty="0"/>
            <a:t>” </a:t>
          </a:r>
          <a:r>
            <a:rPr lang="es-ES" sz="2100" kern="1200"/>
            <a:t>(resultados)</a:t>
          </a:r>
          <a:endParaRPr lang="es-ES" sz="2100" kern="1200" dirty="0"/>
        </a:p>
        <a:p>
          <a:pPr marL="228600" lvl="1" indent="-228600" algn="l" defTabSz="933450">
            <a:lnSpc>
              <a:spcPct val="90000"/>
            </a:lnSpc>
            <a:spcBef>
              <a:spcPct val="0"/>
            </a:spcBef>
            <a:spcAft>
              <a:spcPct val="15000"/>
            </a:spcAft>
            <a:buChar char="•"/>
          </a:pPr>
          <a:r>
            <a:rPr lang="es-ES" sz="2100" kern="1200" dirty="0"/>
            <a:t>Utilización obligatoria de </a:t>
          </a:r>
          <a:r>
            <a:rPr lang="es-ES" sz="2100" b="1" kern="1200" dirty="0"/>
            <a:t>criterios de sostenibilidad</a:t>
          </a:r>
          <a:r>
            <a:rPr lang="es-ES" sz="2100" kern="1200" dirty="0"/>
            <a:t>, (R 2024/1610, Vehículos pesados) con una ponderación relevante</a:t>
          </a:r>
        </a:p>
      </dsp:txBody>
      <dsp:txXfrm>
        <a:off x="4586714" y="265218"/>
        <a:ext cx="6086043" cy="1588057"/>
      </dsp:txXfrm>
    </dsp:sp>
    <dsp:sp modelId="{291CDF5F-DAF6-43C0-A441-B4940E1E4A55}">
      <dsp:nvSpPr>
        <dsp:cNvPr id="0" name=""/>
        <dsp:cNvSpPr/>
      </dsp:nvSpPr>
      <dsp:spPr>
        <a:xfrm>
          <a:off x="0" y="542"/>
          <a:ext cx="4586714" cy="21174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s-ES" sz="3800" kern="1200" dirty="0"/>
            <a:t>Normativa contratación pública (revisión UE)</a:t>
          </a:r>
        </a:p>
      </dsp:txBody>
      <dsp:txXfrm>
        <a:off x="103363" y="103905"/>
        <a:ext cx="4379988" cy="1910683"/>
      </dsp:txXfrm>
    </dsp:sp>
    <dsp:sp modelId="{A1750B51-C1C2-44ED-BAFC-A75EA361AFAF}">
      <dsp:nvSpPr>
        <dsp:cNvPr id="0" name=""/>
        <dsp:cNvSpPr/>
      </dsp:nvSpPr>
      <dsp:spPr>
        <a:xfrm>
          <a:off x="4586714" y="2329692"/>
          <a:ext cx="6880071" cy="211740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s-ES" sz="2800" kern="1200" dirty="0"/>
            <a:t>Impulso al </a:t>
          </a:r>
          <a:r>
            <a:rPr lang="es-ES" sz="2800" b="1" kern="1200" dirty="0"/>
            <a:t>mercado de material reciclado de alta calidad </a:t>
          </a:r>
          <a:r>
            <a:rPr lang="es-ES" sz="2800" kern="1200" dirty="0"/>
            <a:t>(R. Productos sostenibles; R. envases)</a:t>
          </a:r>
        </a:p>
      </dsp:txBody>
      <dsp:txXfrm>
        <a:off x="4586714" y="2594368"/>
        <a:ext cx="6086043" cy="1588057"/>
      </dsp:txXfrm>
    </dsp:sp>
    <dsp:sp modelId="{01B2F823-89AA-4FBD-B681-4DF033B39729}">
      <dsp:nvSpPr>
        <dsp:cNvPr id="0" name=""/>
        <dsp:cNvSpPr/>
      </dsp:nvSpPr>
      <dsp:spPr>
        <a:xfrm>
          <a:off x="0" y="2329692"/>
          <a:ext cx="4586714" cy="21174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s-ES" sz="3800" kern="1200" dirty="0"/>
            <a:t>Normativa economía circular</a:t>
          </a:r>
        </a:p>
      </dsp:txBody>
      <dsp:txXfrm>
        <a:off x="103363" y="2433055"/>
        <a:ext cx="4379988" cy="19106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E15189-D0CB-42E7-8838-C90E8443B411}">
      <dsp:nvSpPr>
        <dsp:cNvPr id="0" name=""/>
        <dsp:cNvSpPr/>
      </dsp:nvSpPr>
      <dsp:spPr>
        <a:xfrm>
          <a:off x="783969" y="0"/>
          <a:ext cx="2299944" cy="1724958"/>
        </a:xfrm>
        <a:prstGeom prst="up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EAD680-EA3A-4ED2-B53B-1FA76F342663}">
      <dsp:nvSpPr>
        <dsp:cNvPr id="0" name=""/>
        <dsp:cNvSpPr/>
      </dsp:nvSpPr>
      <dsp:spPr>
        <a:xfrm>
          <a:off x="3152911" y="0"/>
          <a:ext cx="5888736" cy="1724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0" rIns="256032" bIns="256032" numCol="1" spcCol="1270" anchor="ctr" anchorCtr="0">
          <a:noAutofit/>
        </a:bodyPr>
        <a:lstStyle/>
        <a:p>
          <a:pPr marL="0" lvl="0" indent="0" algn="l" defTabSz="1600200">
            <a:lnSpc>
              <a:spcPct val="90000"/>
            </a:lnSpc>
            <a:spcBef>
              <a:spcPct val="0"/>
            </a:spcBef>
            <a:spcAft>
              <a:spcPct val="35000"/>
            </a:spcAft>
            <a:buNone/>
          </a:pPr>
          <a:r>
            <a:rPr lang="es-ES" sz="3600" kern="1200" dirty="0"/>
            <a:t>NECESIDADES DE INVERSIÓN </a:t>
          </a:r>
        </a:p>
        <a:p>
          <a:pPr marL="285750" lvl="1" indent="-285750" algn="l" defTabSz="1244600">
            <a:lnSpc>
              <a:spcPct val="90000"/>
            </a:lnSpc>
            <a:spcBef>
              <a:spcPct val="0"/>
            </a:spcBef>
            <a:spcAft>
              <a:spcPct val="15000"/>
            </a:spcAft>
            <a:buChar char="•"/>
          </a:pPr>
          <a:r>
            <a:rPr lang="es-ES" sz="2800" kern="1200" dirty="0"/>
            <a:t>2.000 MILLONES/AÑO</a:t>
          </a:r>
        </a:p>
      </dsp:txBody>
      <dsp:txXfrm>
        <a:off x="3152911" y="0"/>
        <a:ext cx="5888736" cy="1724958"/>
      </dsp:txXfrm>
    </dsp:sp>
    <dsp:sp modelId="{EACF82FC-9E85-4484-92D2-109019B33B05}">
      <dsp:nvSpPr>
        <dsp:cNvPr id="0" name=""/>
        <dsp:cNvSpPr/>
      </dsp:nvSpPr>
      <dsp:spPr>
        <a:xfrm>
          <a:off x="1473952" y="1868704"/>
          <a:ext cx="2299944" cy="1724958"/>
        </a:xfrm>
        <a:prstGeom prst="down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2F134E-3942-49F6-92D1-301FECDB70D3}">
      <dsp:nvSpPr>
        <dsp:cNvPr id="0" name=""/>
        <dsp:cNvSpPr/>
      </dsp:nvSpPr>
      <dsp:spPr>
        <a:xfrm>
          <a:off x="3842894" y="1868704"/>
          <a:ext cx="5888736" cy="1724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0" rIns="256032" bIns="256032" numCol="1" spcCol="1270" anchor="ctr" anchorCtr="0">
          <a:noAutofit/>
        </a:bodyPr>
        <a:lstStyle/>
        <a:p>
          <a:pPr marL="0" lvl="0" indent="0" algn="l" defTabSz="1600200">
            <a:lnSpc>
              <a:spcPct val="90000"/>
            </a:lnSpc>
            <a:spcBef>
              <a:spcPct val="0"/>
            </a:spcBef>
            <a:spcAft>
              <a:spcPct val="35000"/>
            </a:spcAft>
            <a:buNone/>
          </a:pPr>
          <a:r>
            <a:rPr lang="es-ES" sz="3600" kern="1200" dirty="0"/>
            <a:t>DÉFICIT</a:t>
          </a:r>
        </a:p>
        <a:p>
          <a:pPr marL="285750" lvl="1" indent="-285750" algn="l" defTabSz="1244600">
            <a:lnSpc>
              <a:spcPct val="90000"/>
            </a:lnSpc>
            <a:spcBef>
              <a:spcPct val="0"/>
            </a:spcBef>
            <a:spcAft>
              <a:spcPct val="15000"/>
            </a:spcAft>
            <a:buChar char="•"/>
          </a:pPr>
          <a:r>
            <a:rPr lang="es-ES" sz="2800" kern="1200" dirty="0"/>
            <a:t>278 MILLONES DE EUROS AL AÑO</a:t>
          </a:r>
        </a:p>
      </dsp:txBody>
      <dsp:txXfrm>
        <a:off x="3842894" y="1868704"/>
        <a:ext cx="5888736" cy="172495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23212C-B1CF-43CE-A365-FCB6E6B9839F}">
      <dsp:nvSpPr>
        <dsp:cNvPr id="0" name=""/>
        <dsp:cNvSpPr/>
      </dsp:nvSpPr>
      <dsp:spPr>
        <a:xfrm>
          <a:off x="4023650" y="449940"/>
          <a:ext cx="4058013" cy="4058013"/>
        </a:xfrm>
        <a:prstGeom prst="blockArc">
          <a:avLst>
            <a:gd name="adj1" fmla="val 13500000"/>
            <a:gd name="adj2" fmla="val 16200000"/>
            <a:gd name="adj3" fmla="val 34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B79F47-A061-4BE9-940F-AC5A8AA7987A}">
      <dsp:nvSpPr>
        <dsp:cNvPr id="0" name=""/>
        <dsp:cNvSpPr/>
      </dsp:nvSpPr>
      <dsp:spPr>
        <a:xfrm>
          <a:off x="4023650" y="449940"/>
          <a:ext cx="4058013" cy="4058013"/>
        </a:xfrm>
        <a:prstGeom prst="blockArc">
          <a:avLst>
            <a:gd name="adj1" fmla="val 10800000"/>
            <a:gd name="adj2" fmla="val 13500000"/>
            <a:gd name="adj3" fmla="val 34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98848A1-F558-46EE-9F5E-087820B0CE1E}">
      <dsp:nvSpPr>
        <dsp:cNvPr id="0" name=""/>
        <dsp:cNvSpPr/>
      </dsp:nvSpPr>
      <dsp:spPr>
        <a:xfrm>
          <a:off x="4023650" y="449940"/>
          <a:ext cx="4058013" cy="4058013"/>
        </a:xfrm>
        <a:prstGeom prst="blockArc">
          <a:avLst>
            <a:gd name="adj1" fmla="val 8100000"/>
            <a:gd name="adj2" fmla="val 10800000"/>
            <a:gd name="adj3" fmla="val 34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89A82E-8EE0-4516-AB25-AC91F731409C}">
      <dsp:nvSpPr>
        <dsp:cNvPr id="0" name=""/>
        <dsp:cNvSpPr/>
      </dsp:nvSpPr>
      <dsp:spPr>
        <a:xfrm>
          <a:off x="4023650" y="449940"/>
          <a:ext cx="4058013" cy="4058013"/>
        </a:xfrm>
        <a:prstGeom prst="blockArc">
          <a:avLst>
            <a:gd name="adj1" fmla="val 5400000"/>
            <a:gd name="adj2" fmla="val 8100000"/>
            <a:gd name="adj3" fmla="val 34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CB3E188-2742-434C-BB61-30F84045F8C0}">
      <dsp:nvSpPr>
        <dsp:cNvPr id="0" name=""/>
        <dsp:cNvSpPr/>
      </dsp:nvSpPr>
      <dsp:spPr>
        <a:xfrm>
          <a:off x="4023650" y="449940"/>
          <a:ext cx="4058013" cy="4058013"/>
        </a:xfrm>
        <a:prstGeom prst="blockArc">
          <a:avLst>
            <a:gd name="adj1" fmla="val 2700000"/>
            <a:gd name="adj2" fmla="val 5400000"/>
            <a:gd name="adj3" fmla="val 34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62607E-F48B-4ED5-BFDE-C8473ABD371C}">
      <dsp:nvSpPr>
        <dsp:cNvPr id="0" name=""/>
        <dsp:cNvSpPr/>
      </dsp:nvSpPr>
      <dsp:spPr>
        <a:xfrm>
          <a:off x="4023650" y="449940"/>
          <a:ext cx="4058013" cy="4058013"/>
        </a:xfrm>
        <a:prstGeom prst="blockArc">
          <a:avLst>
            <a:gd name="adj1" fmla="val 0"/>
            <a:gd name="adj2" fmla="val 2700000"/>
            <a:gd name="adj3" fmla="val 34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41D0715-C627-4742-AF53-325CC61326B3}">
      <dsp:nvSpPr>
        <dsp:cNvPr id="0" name=""/>
        <dsp:cNvSpPr/>
      </dsp:nvSpPr>
      <dsp:spPr>
        <a:xfrm>
          <a:off x="4023650" y="449940"/>
          <a:ext cx="4058013" cy="4058013"/>
        </a:xfrm>
        <a:prstGeom prst="blockArc">
          <a:avLst>
            <a:gd name="adj1" fmla="val 18900000"/>
            <a:gd name="adj2" fmla="val 0"/>
            <a:gd name="adj3" fmla="val 34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9361EE-E15B-490C-BACC-097AC0EDD26C}">
      <dsp:nvSpPr>
        <dsp:cNvPr id="0" name=""/>
        <dsp:cNvSpPr/>
      </dsp:nvSpPr>
      <dsp:spPr>
        <a:xfrm>
          <a:off x="4023650" y="449940"/>
          <a:ext cx="4058013" cy="4058013"/>
        </a:xfrm>
        <a:prstGeom prst="blockArc">
          <a:avLst>
            <a:gd name="adj1" fmla="val 16200000"/>
            <a:gd name="adj2" fmla="val 18900000"/>
            <a:gd name="adj3" fmla="val 34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ADD62D4-DFFE-43C0-9204-1F8CFEDFEEFE}">
      <dsp:nvSpPr>
        <dsp:cNvPr id="0" name=""/>
        <dsp:cNvSpPr/>
      </dsp:nvSpPr>
      <dsp:spPr>
        <a:xfrm>
          <a:off x="5361093" y="1787384"/>
          <a:ext cx="1383126" cy="1383126"/>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ES" sz="2000" kern="1200" dirty="0"/>
            <a:t>Contrato público</a:t>
          </a:r>
        </a:p>
      </dsp:txBody>
      <dsp:txXfrm>
        <a:off x="5563647" y="1989938"/>
        <a:ext cx="978018" cy="978018"/>
      </dsp:txXfrm>
    </dsp:sp>
    <dsp:sp modelId="{E8DA4026-063A-4ABF-9CCA-5D5E961277CA}">
      <dsp:nvSpPr>
        <dsp:cNvPr id="0" name=""/>
        <dsp:cNvSpPr/>
      </dsp:nvSpPr>
      <dsp:spPr>
        <a:xfrm>
          <a:off x="5568562" y="701"/>
          <a:ext cx="968188" cy="968188"/>
        </a:xfrm>
        <a:prstGeom prst="ellipse">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kern="1200" dirty="0"/>
            <a:t>TASAS </a:t>
          </a:r>
        </a:p>
      </dsp:txBody>
      <dsp:txXfrm>
        <a:off x="5710350" y="142489"/>
        <a:ext cx="684612" cy="684612"/>
      </dsp:txXfrm>
    </dsp:sp>
    <dsp:sp modelId="{80B63A0C-C198-401A-8D7D-976418674A38}">
      <dsp:nvSpPr>
        <dsp:cNvPr id="0" name=""/>
        <dsp:cNvSpPr/>
      </dsp:nvSpPr>
      <dsp:spPr>
        <a:xfrm>
          <a:off x="6978641" y="584774"/>
          <a:ext cx="968188" cy="968188"/>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COSTES EMISIONES CO2</a:t>
          </a:r>
        </a:p>
      </dsp:txBody>
      <dsp:txXfrm>
        <a:off x="7120429" y="726562"/>
        <a:ext cx="684612" cy="684612"/>
      </dsp:txXfrm>
    </dsp:sp>
    <dsp:sp modelId="{66968F10-6166-4605-A4E0-6A303BB3AC0A}">
      <dsp:nvSpPr>
        <dsp:cNvPr id="0" name=""/>
        <dsp:cNvSpPr/>
      </dsp:nvSpPr>
      <dsp:spPr>
        <a:xfrm>
          <a:off x="7562714" y="1994853"/>
          <a:ext cx="968188" cy="968188"/>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ES" sz="1100" kern="1200" dirty="0"/>
            <a:t>IMPUESTO VERTIDO E INCINERACIÓN</a:t>
          </a:r>
        </a:p>
      </dsp:txBody>
      <dsp:txXfrm>
        <a:off x="7704502" y="2136641"/>
        <a:ext cx="684612" cy="684612"/>
      </dsp:txXfrm>
    </dsp:sp>
    <dsp:sp modelId="{BFE3E1B1-54EF-4F31-A9F1-0823BAF56E58}">
      <dsp:nvSpPr>
        <dsp:cNvPr id="0" name=""/>
        <dsp:cNvSpPr/>
      </dsp:nvSpPr>
      <dsp:spPr>
        <a:xfrm>
          <a:off x="6978641" y="3404931"/>
          <a:ext cx="968188" cy="968188"/>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kern="1200" dirty="0"/>
            <a:t>RAP</a:t>
          </a:r>
        </a:p>
      </dsp:txBody>
      <dsp:txXfrm>
        <a:off x="7120429" y="3546719"/>
        <a:ext cx="684612" cy="684612"/>
      </dsp:txXfrm>
    </dsp:sp>
    <dsp:sp modelId="{52539B01-2A6D-4C13-BB05-B584EAF97CB1}">
      <dsp:nvSpPr>
        <dsp:cNvPr id="0" name=""/>
        <dsp:cNvSpPr/>
      </dsp:nvSpPr>
      <dsp:spPr>
        <a:xfrm>
          <a:off x="5568562" y="3989005"/>
          <a:ext cx="968188" cy="968188"/>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kern="1200" dirty="0"/>
            <a:t>SDDR</a:t>
          </a:r>
        </a:p>
      </dsp:txBody>
      <dsp:txXfrm>
        <a:off x="5710350" y="4130793"/>
        <a:ext cx="684612" cy="684612"/>
      </dsp:txXfrm>
    </dsp:sp>
    <dsp:sp modelId="{E9264C21-3876-4B24-96EE-A5BF4E47BF4B}">
      <dsp:nvSpPr>
        <dsp:cNvPr id="0" name=""/>
        <dsp:cNvSpPr/>
      </dsp:nvSpPr>
      <dsp:spPr>
        <a:xfrm>
          <a:off x="4158484" y="3404931"/>
          <a:ext cx="968188" cy="968188"/>
        </a:xfrm>
        <a:prstGeom prst="ellips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ORDENANZA</a:t>
          </a:r>
        </a:p>
      </dsp:txBody>
      <dsp:txXfrm>
        <a:off x="4300272" y="3546719"/>
        <a:ext cx="684612" cy="684612"/>
      </dsp:txXfrm>
    </dsp:sp>
    <dsp:sp modelId="{3CFD6895-3E6F-49D5-A259-D25F6ED4C8FD}">
      <dsp:nvSpPr>
        <dsp:cNvPr id="0" name=""/>
        <dsp:cNvSpPr/>
      </dsp:nvSpPr>
      <dsp:spPr>
        <a:xfrm>
          <a:off x="3574410" y="1994853"/>
          <a:ext cx="968188" cy="968188"/>
        </a:xfrm>
        <a:prstGeom prst="ellips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0">
            <a:lnSpc>
              <a:spcPct val="90000"/>
            </a:lnSpc>
            <a:spcBef>
              <a:spcPct val="0"/>
            </a:spcBef>
            <a:spcAft>
              <a:spcPct val="35000"/>
            </a:spcAft>
            <a:buNone/>
          </a:pPr>
          <a:r>
            <a:rPr lang="es-ES" sz="1400" kern="1200" dirty="0">
              <a:latin typeface="Calibri Light" panose="020F0302020204030204"/>
            </a:rPr>
            <a:t>PLANIFICACIÓN</a:t>
          </a:r>
        </a:p>
      </dsp:txBody>
      <dsp:txXfrm>
        <a:off x="3716198" y="2136641"/>
        <a:ext cx="684612" cy="684612"/>
      </dsp:txXfrm>
    </dsp:sp>
    <dsp:sp modelId="{9742CE4C-8F0B-4F98-91FC-087C9E397B5D}">
      <dsp:nvSpPr>
        <dsp:cNvPr id="0" name=""/>
        <dsp:cNvSpPr/>
      </dsp:nvSpPr>
      <dsp:spPr>
        <a:xfrm>
          <a:off x="4158484" y="584774"/>
          <a:ext cx="968188" cy="96818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0">
            <a:lnSpc>
              <a:spcPct val="90000"/>
            </a:lnSpc>
            <a:spcBef>
              <a:spcPct val="0"/>
            </a:spcBef>
            <a:spcAft>
              <a:spcPct val="35000"/>
            </a:spcAft>
            <a:buNone/>
          </a:pPr>
          <a:r>
            <a:rPr lang="es-ES" sz="1400" kern="1200" dirty="0">
              <a:latin typeface="Calibri Light" panose="020F0302020204030204"/>
            </a:rPr>
            <a:t>DISCIPLINA</a:t>
          </a:r>
          <a:endParaRPr lang="es-ES" sz="1400" kern="1200" dirty="0"/>
        </a:p>
      </dsp:txBody>
      <dsp:txXfrm>
        <a:off x="4300272" y="726562"/>
        <a:ext cx="684612" cy="6846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AC7F2B-E885-46CD-8630-08AFE056929A}">
      <dsp:nvSpPr>
        <dsp:cNvPr id="0" name=""/>
        <dsp:cNvSpPr/>
      </dsp:nvSpPr>
      <dsp:spPr>
        <a:xfrm>
          <a:off x="67130" y="1181"/>
          <a:ext cx="2556167" cy="10224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s-ES" sz="2100" kern="1200" dirty="0"/>
            <a:t>No costes contractuales reales</a:t>
          </a:r>
        </a:p>
      </dsp:txBody>
      <dsp:txXfrm>
        <a:off x="578364" y="1181"/>
        <a:ext cx="1533700" cy="1022467"/>
      </dsp:txXfrm>
    </dsp:sp>
    <dsp:sp modelId="{1AB80315-14A2-48E7-A285-7F6E48A6246D}">
      <dsp:nvSpPr>
        <dsp:cNvPr id="0" name=""/>
        <dsp:cNvSpPr/>
      </dsp:nvSpPr>
      <dsp:spPr>
        <a:xfrm>
          <a:off x="2290996" y="88090"/>
          <a:ext cx="2121619" cy="84864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s-ES" sz="1300" kern="1200" dirty="0"/>
            <a:t>Costes “necesarios”</a:t>
          </a:r>
        </a:p>
      </dsp:txBody>
      <dsp:txXfrm>
        <a:off x="2715320" y="88090"/>
        <a:ext cx="1272972" cy="848647"/>
      </dsp:txXfrm>
    </dsp:sp>
    <dsp:sp modelId="{C8D102B4-C8B2-49F5-8EDE-65A4D035BACE}">
      <dsp:nvSpPr>
        <dsp:cNvPr id="0" name=""/>
        <dsp:cNvSpPr/>
      </dsp:nvSpPr>
      <dsp:spPr>
        <a:xfrm>
          <a:off x="4115588" y="88090"/>
          <a:ext cx="2121619" cy="84864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s-ES" sz="1300" kern="1200" dirty="0"/>
            <a:t>Gestión “eficiente” (económico y ambiental)</a:t>
          </a:r>
        </a:p>
      </dsp:txBody>
      <dsp:txXfrm>
        <a:off x="4539912" y="88090"/>
        <a:ext cx="1272972" cy="848647"/>
      </dsp:txXfrm>
    </dsp:sp>
    <dsp:sp modelId="{D95EB9EE-BCF9-41E4-8632-00E9B939B022}">
      <dsp:nvSpPr>
        <dsp:cNvPr id="0" name=""/>
        <dsp:cNvSpPr/>
      </dsp:nvSpPr>
      <dsp:spPr>
        <a:xfrm>
          <a:off x="5940181" y="88090"/>
          <a:ext cx="2121619" cy="84864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s-ES" sz="1300" kern="1200" dirty="0"/>
            <a:t>NEGOCIACIÓN</a:t>
          </a:r>
        </a:p>
        <a:p>
          <a:pPr marL="0" lvl="0" indent="0" algn="ctr" defTabSz="577850">
            <a:lnSpc>
              <a:spcPct val="90000"/>
            </a:lnSpc>
            <a:spcBef>
              <a:spcPct val="0"/>
            </a:spcBef>
            <a:spcAft>
              <a:spcPct val="35000"/>
            </a:spcAft>
            <a:buNone/>
          </a:pPr>
          <a:r>
            <a:rPr lang="es-ES" sz="1300" kern="1200" dirty="0"/>
            <a:t>¿Determinación objetiva de costes?</a:t>
          </a:r>
        </a:p>
      </dsp:txBody>
      <dsp:txXfrm>
        <a:off x="6364505" y="88090"/>
        <a:ext cx="1272972" cy="848647"/>
      </dsp:txXfrm>
    </dsp:sp>
    <dsp:sp modelId="{910A5E71-8A1A-4BB7-8A93-16AF8CF833D5}">
      <dsp:nvSpPr>
        <dsp:cNvPr id="0" name=""/>
        <dsp:cNvSpPr/>
      </dsp:nvSpPr>
      <dsp:spPr>
        <a:xfrm>
          <a:off x="67130" y="1166793"/>
          <a:ext cx="2556167" cy="10224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s-ES" sz="2100" kern="1200" dirty="0"/>
            <a:t>Impuesto de vertido e incineración</a:t>
          </a:r>
        </a:p>
      </dsp:txBody>
      <dsp:txXfrm>
        <a:off x="578364" y="1166793"/>
        <a:ext cx="1533700" cy="1022467"/>
      </dsp:txXfrm>
    </dsp:sp>
    <dsp:sp modelId="{6E7A79D3-D814-43BF-BDE7-E908B6A57D69}">
      <dsp:nvSpPr>
        <dsp:cNvPr id="0" name=""/>
        <dsp:cNvSpPr/>
      </dsp:nvSpPr>
      <dsp:spPr>
        <a:xfrm>
          <a:off x="2290996" y="1253703"/>
          <a:ext cx="2121619" cy="84864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s-ES" sz="1300" kern="1200" dirty="0"/>
            <a:t>¿Falta de claridad regulatoria?</a:t>
          </a:r>
        </a:p>
      </dsp:txBody>
      <dsp:txXfrm>
        <a:off x="2715320" y="1253703"/>
        <a:ext cx="1272972" cy="848647"/>
      </dsp:txXfrm>
    </dsp:sp>
    <dsp:sp modelId="{A57EA900-401D-4713-AC51-CEBA205B4B60}">
      <dsp:nvSpPr>
        <dsp:cNvPr id="0" name=""/>
        <dsp:cNvSpPr/>
      </dsp:nvSpPr>
      <dsp:spPr>
        <a:xfrm>
          <a:off x="4115588" y="1253703"/>
          <a:ext cx="2121619" cy="84864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s-ES" sz="1300" kern="1200" dirty="0"/>
            <a:t>Traslación a los SCRAP (ENT., 2025)</a:t>
          </a:r>
        </a:p>
      </dsp:txBody>
      <dsp:txXfrm>
        <a:off x="4539912" y="1253703"/>
        <a:ext cx="1272972" cy="848647"/>
      </dsp:txXfrm>
    </dsp:sp>
    <dsp:sp modelId="{5753654D-D517-4BA0-93FE-A477E8421C52}">
      <dsp:nvSpPr>
        <dsp:cNvPr id="0" name=""/>
        <dsp:cNvSpPr/>
      </dsp:nvSpPr>
      <dsp:spPr>
        <a:xfrm>
          <a:off x="67130" y="2332406"/>
          <a:ext cx="2556167" cy="10224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s-ES" sz="2100" kern="1200" dirty="0"/>
            <a:t>Costes parciales fracción resto</a:t>
          </a:r>
        </a:p>
      </dsp:txBody>
      <dsp:txXfrm>
        <a:off x="578364" y="2332406"/>
        <a:ext cx="1533700" cy="1022467"/>
      </dsp:txXfrm>
    </dsp:sp>
    <dsp:sp modelId="{A129BA3D-B506-4C00-8D5B-A113FE97F330}">
      <dsp:nvSpPr>
        <dsp:cNvPr id="0" name=""/>
        <dsp:cNvSpPr/>
      </dsp:nvSpPr>
      <dsp:spPr>
        <a:xfrm>
          <a:off x="2290996" y="2419315"/>
          <a:ext cx="2121619" cy="84864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s-ES" sz="1300" kern="1200" dirty="0"/>
            <a:t>Dudas sobre la interpretación</a:t>
          </a:r>
        </a:p>
      </dsp:txBody>
      <dsp:txXfrm>
        <a:off x="2715320" y="2419315"/>
        <a:ext cx="1272972" cy="848647"/>
      </dsp:txXfrm>
    </dsp:sp>
    <dsp:sp modelId="{A614E243-FC6E-4F9D-BF1F-4BDAE8A79E95}">
      <dsp:nvSpPr>
        <dsp:cNvPr id="0" name=""/>
        <dsp:cNvSpPr/>
      </dsp:nvSpPr>
      <dsp:spPr>
        <a:xfrm>
          <a:off x="67130" y="3498018"/>
          <a:ext cx="2556167" cy="1022467"/>
        </a:xfrm>
        <a:prstGeom prst="chevron">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s-ES" sz="2100" kern="1200" dirty="0"/>
            <a:t>Fraude </a:t>
          </a:r>
        </a:p>
      </dsp:txBody>
      <dsp:txXfrm>
        <a:off x="578364" y="3498018"/>
        <a:ext cx="1533700" cy="1022467"/>
      </dsp:txXfrm>
    </dsp:sp>
    <dsp:sp modelId="{4B564094-5535-44D6-9969-04F99E260AB2}">
      <dsp:nvSpPr>
        <dsp:cNvPr id="0" name=""/>
        <dsp:cNvSpPr/>
      </dsp:nvSpPr>
      <dsp:spPr>
        <a:xfrm>
          <a:off x="2290996" y="3584928"/>
          <a:ext cx="2121619" cy="84864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s-ES" sz="1300" kern="1200" dirty="0"/>
            <a:t>Fiscalización, colaboración otros agentes</a:t>
          </a:r>
        </a:p>
      </dsp:txBody>
      <dsp:txXfrm>
        <a:off x="2715320" y="3584928"/>
        <a:ext cx="1272972" cy="84864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056956-5DC8-4AE7-8313-35A7FF2A4CBA}">
      <dsp:nvSpPr>
        <dsp:cNvPr id="0" name=""/>
        <dsp:cNvSpPr/>
      </dsp:nvSpPr>
      <dsp:spPr>
        <a:xfrm>
          <a:off x="0" y="0"/>
          <a:ext cx="3405931" cy="1929469"/>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s-ES" sz="3300" kern="1200" dirty="0"/>
            <a:t>“Responsabilidad </a:t>
          </a:r>
          <a:r>
            <a:rPr lang="es-ES" sz="3300" b="1" kern="1200" dirty="0"/>
            <a:t>COMPARTIDA </a:t>
          </a:r>
          <a:r>
            <a:rPr lang="es-ES" sz="3300" kern="1200" dirty="0"/>
            <a:t>del productor y EL”</a:t>
          </a:r>
        </a:p>
      </dsp:txBody>
      <dsp:txXfrm>
        <a:off x="56512" y="56512"/>
        <a:ext cx="3292907" cy="181644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29C13D-E7CD-4108-BBD8-507620E6A539}" type="datetimeFigureOut">
              <a:rPr lang="es-ES" smtClean="0"/>
              <a:t>16/09/2025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CB0754-EA04-49DE-AECA-397A6F0B60CB}" type="slidenum">
              <a:rPr lang="es-ES" smtClean="0"/>
              <a:t>‹Nº›</a:t>
            </a:fld>
            <a:endParaRPr lang="es-ES"/>
          </a:p>
        </p:txBody>
      </p:sp>
    </p:spTree>
    <p:extLst>
      <p:ext uri="{BB962C8B-B14F-4D97-AF65-F5344CB8AC3E}">
        <p14:creationId xmlns:p14="http://schemas.microsoft.com/office/powerpoint/2010/main" val="3314481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4ACCA82-FF96-41D3-A12B-77BB0AA2EA5F}"/>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B7902C1D-61C8-406A-B7D3-14C1F87F3966}"/>
              </a:ext>
            </a:extLst>
          </p:cNvPr>
          <p:cNvSpPr txBox="1">
            <a:spLocks noGrp="1"/>
          </p:cNvSpPr>
          <p:nvPr>
            <p:ph type="body" sz="quarter" idx="1"/>
          </p:nvPr>
        </p:nvSpPr>
        <p:spPr/>
        <p:txBody>
          <a:bodyPr/>
          <a:lstStyle/>
          <a:p>
            <a:endParaRPr lang="es-ES" dirty="0"/>
          </a:p>
        </p:txBody>
      </p:sp>
    </p:spTree>
    <p:extLst>
      <p:ext uri="{BB962C8B-B14F-4D97-AF65-F5344CB8AC3E}">
        <p14:creationId xmlns:p14="http://schemas.microsoft.com/office/powerpoint/2010/main" val="483514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a) La limpieza de los vertidos de basura dispersa generada por los productos del tabaco con filtros y filtros, incluida la limpieza en las infraestructuras de saneamiento y depuración, y de su posterior transporte y tratamiento,</a:t>
            </a:r>
          </a:p>
          <a:p>
            <a:endParaRPr lang="es-ES" dirty="0"/>
          </a:p>
          <a:p>
            <a:r>
              <a:rPr lang="es-ES" dirty="0"/>
              <a:t>b) La </a:t>
            </a:r>
            <a:r>
              <a:rPr lang="es-ES" b="1" dirty="0"/>
              <a:t>recogida de los residuos de dichos productos </a:t>
            </a:r>
            <a:r>
              <a:rPr lang="es-ES" dirty="0"/>
              <a:t>desechados en los sistemas públicos de recogida y en las infraestructuras especificas establecidas conforme a los artículos 9 y 10 y su </a:t>
            </a:r>
            <a:r>
              <a:rPr lang="es-ES" b="1" dirty="0"/>
              <a:t>posterior transporte y tratamiento</a:t>
            </a:r>
            <a:r>
              <a:rPr lang="es-ES" dirty="0"/>
              <a:t>. Estos costes incluirán tanto los sistemas públicos de recogida como la infraestructura específica para la recogida de los residuos de dichos productos en lugares donde habitualmente se concentre su abandono en virtud del artículo 9.1. </a:t>
            </a:r>
            <a:r>
              <a:rPr lang="es-ES" b="1" dirty="0"/>
              <a:t>No se incluirán en estos costes</a:t>
            </a:r>
            <a:r>
              <a:rPr lang="es-ES" dirty="0"/>
              <a:t>, los derivados de la recogida y el posterior transporte y tratamiento de los residuos de productos del tabaco con filtros y filtros procedentes de hogares desechados </a:t>
            </a:r>
            <a:r>
              <a:rPr lang="es-ES" b="1" dirty="0"/>
              <a:t>en la fracción resto </a:t>
            </a:r>
            <a:r>
              <a:rPr lang="es-ES" dirty="0"/>
              <a:t>junto con otros residuos domésticos y depositada en contenedores habilitados por las entidades locales para su recogida,</a:t>
            </a:r>
          </a:p>
          <a:p>
            <a:endParaRPr lang="es-ES" dirty="0"/>
          </a:p>
          <a:p>
            <a:r>
              <a:rPr lang="es-ES" dirty="0"/>
              <a:t>c) La recogida de datos y de la información, ya sean de recogidas regulares como puntuales debido a vertidos esporádicos o basura dispersa en el medio,</a:t>
            </a:r>
          </a:p>
          <a:p>
            <a:endParaRPr lang="es-ES" dirty="0"/>
          </a:p>
          <a:p>
            <a:r>
              <a:rPr lang="es-ES" dirty="0"/>
              <a:t>d) Las medidas de concienciación a que se refiere el artículo 28 en relación con esos productos,</a:t>
            </a:r>
          </a:p>
          <a:p>
            <a:endParaRPr lang="es-ES" dirty="0"/>
          </a:p>
          <a:p>
            <a:r>
              <a:rPr lang="es-ES" dirty="0"/>
              <a:t>e) Los asociados a la constitución de las garantías financieras previstas en el artículo 24,</a:t>
            </a:r>
          </a:p>
          <a:p>
            <a:endParaRPr lang="es-ES" dirty="0"/>
          </a:p>
          <a:p>
            <a:r>
              <a:rPr lang="es-ES" dirty="0"/>
              <a:t>f) Los vinculados a la realización de los estudios mencionados en el artículo 16.1.h), respecto de los productos que el productor comercialice.</a:t>
            </a:r>
          </a:p>
        </p:txBody>
      </p:sp>
      <p:sp>
        <p:nvSpPr>
          <p:cNvPr id="4" name="Marcador de número de diapositiva 3"/>
          <p:cNvSpPr>
            <a:spLocks noGrp="1"/>
          </p:cNvSpPr>
          <p:nvPr>
            <p:ph type="sldNum" sz="quarter" idx="5"/>
          </p:nvPr>
        </p:nvSpPr>
        <p:spPr/>
        <p:txBody>
          <a:bodyPr/>
          <a:lstStyle/>
          <a:p>
            <a:fld id="{4FCB0754-EA04-49DE-AECA-397A6F0B60CB}" type="slidenum">
              <a:rPr lang="es-ES" smtClean="0"/>
              <a:t>25</a:t>
            </a:fld>
            <a:endParaRPr lang="es-ES"/>
          </a:p>
        </p:txBody>
      </p:sp>
    </p:spTree>
    <p:extLst>
      <p:ext uri="{BB962C8B-B14F-4D97-AF65-F5344CB8AC3E}">
        <p14:creationId xmlns:p14="http://schemas.microsoft.com/office/powerpoint/2010/main" val="4022900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ctr" defTabSz="914400" rtl="0" eaLnBrk="1" fontAlgn="auto" latinLnBrk="0" hangingPunct="1">
              <a:lnSpc>
                <a:spcPct val="90000"/>
              </a:lnSpc>
              <a:spcBef>
                <a:spcPts val="1000"/>
              </a:spcBef>
              <a:spcAft>
                <a:spcPts val="0"/>
              </a:spcAft>
              <a:buClrTx/>
              <a:buSzPct val="100000"/>
              <a:buFont typeface="Arial" pitchFamily="34"/>
              <a:buNone/>
              <a:tabLst/>
              <a:defRPr/>
            </a:pPr>
            <a:endParaRPr kumimoji="0" lang="es-ES" sz="36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90000"/>
              </a:lnSpc>
              <a:spcBef>
                <a:spcPts val="1000"/>
              </a:spcBef>
              <a:spcAft>
                <a:spcPts val="0"/>
              </a:spcAft>
              <a:buClrTx/>
              <a:buSzPct val="100000"/>
              <a:buFont typeface="Arial" pitchFamily="34"/>
              <a:buNone/>
              <a:tabLst/>
              <a:defRPr/>
            </a:pPr>
            <a:r>
              <a:rPr kumimoji="0" lang="es-ES" sz="3600" b="0" i="1" u="none" strike="noStrike" kern="1200" cap="none" spc="0" normalizeH="0" baseline="0" noProof="0" dirty="0">
                <a:ln>
                  <a:noFill/>
                </a:ln>
                <a:solidFill>
                  <a:prstClr val="black"/>
                </a:solidFill>
                <a:effectLst/>
                <a:uLnTx/>
                <a:uFillTx/>
                <a:latin typeface="Calibri"/>
              </a:rPr>
              <a:t>¿Debe revisarse el modelo de “negociación abierto”? ¿Avanzar a una determinación objetiva de costes? ¿Determinación previa de “costes de referencia”? (CNMC, 2024)</a:t>
            </a:r>
          </a:p>
          <a:p>
            <a:pPr marL="0" marR="0" lvl="0" indent="0" algn="ctr" defTabSz="914400" rtl="0" eaLnBrk="1" fontAlgn="auto" latinLnBrk="0" hangingPunct="1">
              <a:lnSpc>
                <a:spcPct val="90000"/>
              </a:lnSpc>
              <a:spcBef>
                <a:spcPts val="1000"/>
              </a:spcBef>
              <a:spcAft>
                <a:spcPts val="0"/>
              </a:spcAft>
              <a:buClrTx/>
              <a:buSzPct val="100000"/>
              <a:buFont typeface="Arial" pitchFamily="34"/>
              <a:buNone/>
              <a:tabLst/>
              <a:defRPr/>
            </a:pPr>
            <a:endParaRPr kumimoji="0" lang="es-ES" sz="3600" b="0" i="1"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90000"/>
              </a:lnSpc>
              <a:spcBef>
                <a:spcPts val="1000"/>
              </a:spcBef>
              <a:spcAft>
                <a:spcPts val="0"/>
              </a:spcAft>
              <a:buClrTx/>
              <a:buSzPct val="100000"/>
              <a:buFont typeface="Arial" pitchFamily="34"/>
              <a:buNone/>
              <a:tabLst/>
              <a:defRPr/>
            </a:pPr>
            <a:r>
              <a:rPr kumimoji="0" lang="es-ES" sz="3600" b="0" i="1" u="none" strike="noStrike" kern="1200" cap="none" spc="0" normalizeH="0" baseline="0" noProof="0" dirty="0">
                <a:ln>
                  <a:noFill/>
                </a:ln>
                <a:solidFill>
                  <a:prstClr val="black"/>
                </a:solidFill>
                <a:effectLst/>
                <a:uLnTx/>
                <a:uFillTx/>
                <a:latin typeface="Calibri"/>
              </a:rPr>
              <a:t>“hay indicios de que </a:t>
            </a:r>
            <a:r>
              <a:rPr kumimoji="0" lang="es-ES" sz="3600" b="1" i="1" u="none" strike="noStrike" kern="1200" cap="none" spc="0" normalizeH="0" baseline="0" noProof="0" dirty="0">
                <a:ln>
                  <a:noFill/>
                </a:ln>
                <a:solidFill>
                  <a:prstClr val="black"/>
                </a:solidFill>
                <a:effectLst/>
                <a:uLnTx/>
                <a:uFillTx/>
                <a:latin typeface="Calibri"/>
              </a:rPr>
              <a:t>no se notifican todos los residuos de envases generados </a:t>
            </a:r>
            <a:r>
              <a:rPr kumimoji="0" lang="es-ES" sz="3600" b="0" i="1" u="none" strike="noStrike" kern="1200" cap="none" spc="0" normalizeH="0" baseline="0" noProof="0" dirty="0">
                <a:ln>
                  <a:noFill/>
                </a:ln>
                <a:solidFill>
                  <a:prstClr val="black"/>
                </a:solidFill>
                <a:effectLst/>
                <a:uLnTx/>
                <a:uFillTx/>
                <a:latin typeface="Calibri"/>
              </a:rPr>
              <a:t>y, por tanto, la </a:t>
            </a:r>
            <a:r>
              <a:rPr kumimoji="0" lang="es-ES" sz="3600" b="1" i="1" u="none" strike="noStrike" kern="1200" cap="none" spc="0" normalizeH="0" baseline="0" noProof="0" dirty="0">
                <a:ln>
                  <a:noFill/>
                </a:ln>
                <a:solidFill>
                  <a:prstClr val="black"/>
                </a:solidFill>
                <a:effectLst/>
                <a:uLnTx/>
                <a:uFillTx/>
                <a:latin typeface="Calibri"/>
              </a:rPr>
              <a:t>tasa de reciclado está sobredimensionada</a:t>
            </a:r>
            <a:r>
              <a:rPr kumimoji="0" lang="es-ES" sz="3600" b="0" i="1" u="none" strike="noStrike" kern="1200" cap="none" spc="0" normalizeH="0" baseline="0" noProof="0" dirty="0">
                <a:ln>
                  <a:noFill/>
                </a:ln>
                <a:solidFill>
                  <a:prstClr val="black"/>
                </a:solidFill>
                <a:effectLst/>
                <a:uLnTx/>
                <a:uFillTx/>
                <a:latin typeface="Calibri"/>
              </a:rPr>
              <a:t>” (Comisión, 2025) SWD(2025) 325 final</a:t>
            </a:r>
          </a:p>
          <a:p>
            <a:pPr marL="0" marR="0" lvl="0" indent="0" algn="ctr" defTabSz="914400" rtl="0" eaLnBrk="1" fontAlgn="auto" latinLnBrk="0" hangingPunct="1">
              <a:lnSpc>
                <a:spcPct val="90000"/>
              </a:lnSpc>
              <a:spcBef>
                <a:spcPts val="1000"/>
              </a:spcBef>
              <a:spcAft>
                <a:spcPts val="0"/>
              </a:spcAft>
              <a:buClrTx/>
              <a:buSzPct val="100000"/>
              <a:buFont typeface="Arial" pitchFamily="34"/>
              <a:buNone/>
              <a:tabLst/>
              <a:defRPr/>
            </a:pPr>
            <a:endParaRPr kumimoji="0" lang="es-ES" sz="3600" b="0" i="1" u="none" strike="noStrike" kern="1200" cap="none" spc="0" normalizeH="0" baseline="0" noProof="0" dirty="0">
              <a:ln>
                <a:noFill/>
              </a:ln>
              <a:solidFill>
                <a:prstClr val="black"/>
              </a:solidFill>
              <a:effectLst/>
              <a:uLnTx/>
              <a:uFillTx/>
              <a:latin typeface="Calibri"/>
            </a:endParaRPr>
          </a:p>
          <a:p>
            <a:endParaRPr lang="es-ES" dirty="0"/>
          </a:p>
        </p:txBody>
      </p:sp>
      <p:sp>
        <p:nvSpPr>
          <p:cNvPr id="4" name="Marcador de número de diapositiva 3"/>
          <p:cNvSpPr>
            <a:spLocks noGrp="1"/>
          </p:cNvSpPr>
          <p:nvPr>
            <p:ph type="sldNum" sz="quarter" idx="5"/>
          </p:nvPr>
        </p:nvSpPr>
        <p:spPr/>
        <p:txBody>
          <a:bodyPr/>
          <a:lstStyle/>
          <a:p>
            <a:fld id="{4FCB0754-EA04-49DE-AECA-397A6F0B60CB}" type="slidenum">
              <a:rPr lang="es-ES" smtClean="0"/>
              <a:t>26</a:t>
            </a:fld>
            <a:endParaRPr lang="es-ES"/>
          </a:p>
        </p:txBody>
      </p:sp>
    </p:spTree>
    <p:extLst>
      <p:ext uri="{BB962C8B-B14F-4D97-AF65-F5344CB8AC3E}">
        <p14:creationId xmlns:p14="http://schemas.microsoft.com/office/powerpoint/2010/main" val="1069928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 STS 818/2024, de 13 de mayo, que enjuicia la OF del Ayuntamiento de Barcelona. Si bien en el marco de la anterior Ley de residuos de 2011, </a:t>
            </a:r>
          </a:p>
          <a:p>
            <a:r>
              <a:rPr lang="es-ES" dirty="0"/>
              <a:t>el TS alude a «“costes reales o previsibles” —”no exactos”— que “globalmente” pueda representar para cada Corporación la prestación de esos servicios o la realización de esas actividades». </a:t>
            </a:r>
          </a:p>
          <a:p>
            <a:endParaRPr lang="es-ES" dirty="0"/>
          </a:p>
          <a:p>
            <a:r>
              <a:rPr lang="es-ES" dirty="0"/>
              <a:t>el principio de quien contamina paga «</a:t>
            </a:r>
            <a:r>
              <a:rPr lang="es-ES" b="1" dirty="0"/>
              <a:t>no exige la determinación previa e individualizada del volumen de residuos generados por cada individuo </a:t>
            </a:r>
            <a:r>
              <a:rPr lang="es-ES" dirty="0"/>
              <a:t>sujeto a la tasa por el servicio de recogida, eliminación o tratamiento de residuos sólidos urbanos a los efectos del </a:t>
            </a:r>
            <a:r>
              <a:rPr lang="es-ES" b="1" dirty="0"/>
              <a:t>cálculo de la cuota tributaria</a:t>
            </a:r>
            <a:r>
              <a:rPr lang="es-ES" dirty="0"/>
              <a:t>» y añade que «resulta suficiente que el informe técnico-económico de la tasa de recogida de residuos se fundamente en informes que vinculen el valor de dicho servicio </a:t>
            </a:r>
            <a:r>
              <a:rPr lang="es-ES" b="1" dirty="0"/>
              <a:t>con el volumen de agua consumida y el caudal nominal </a:t>
            </a:r>
            <a:r>
              <a:rPr lang="es-ES" dirty="0"/>
              <a:t>de cada vivienda» (FJ 4.º).</a:t>
            </a:r>
          </a:p>
          <a:p>
            <a:endParaRPr lang="es-ES" dirty="0"/>
          </a:p>
          <a:p>
            <a:r>
              <a:rPr lang="es-ES" dirty="0"/>
              <a:t>GUIA DGT: El importe de la tasa debe reflejar, por tanto, los costes y los ingresos a que se refiere la Ley 7/2022, pero ello </a:t>
            </a:r>
            <a:r>
              <a:rPr lang="es-ES" b="1" dirty="0"/>
              <a:t>no supone la obligatoriedad de actualizar cada año</a:t>
            </a:r>
            <a:r>
              <a:rPr lang="es-ES" dirty="0"/>
              <a:t> el informe económico-financiero ni las tarifas correspondientes, salvo que exista </a:t>
            </a:r>
            <a:r>
              <a:rPr lang="es-ES" b="1" dirty="0"/>
              <a:t>una variación sustancial </a:t>
            </a:r>
            <a:r>
              <a:rPr lang="es-ES" dirty="0"/>
              <a:t>en el coste neto del servicio o en el régimen de prestación del servicio en cualquiera de sus operaciones, que así lo exija. </a:t>
            </a:r>
          </a:p>
        </p:txBody>
      </p:sp>
      <p:sp>
        <p:nvSpPr>
          <p:cNvPr id="4" name="Marcador de número de diapositiva 3"/>
          <p:cNvSpPr>
            <a:spLocks noGrp="1"/>
          </p:cNvSpPr>
          <p:nvPr>
            <p:ph type="sldNum" sz="quarter" idx="5"/>
          </p:nvPr>
        </p:nvSpPr>
        <p:spPr/>
        <p:txBody>
          <a:bodyPr/>
          <a:lstStyle/>
          <a:p>
            <a:fld id="{4FCB0754-EA04-49DE-AECA-397A6F0B60CB}" type="slidenum">
              <a:rPr lang="es-ES" smtClean="0"/>
              <a:t>34</a:t>
            </a:fld>
            <a:endParaRPr lang="es-ES"/>
          </a:p>
        </p:txBody>
      </p:sp>
    </p:spTree>
    <p:extLst>
      <p:ext uri="{BB962C8B-B14F-4D97-AF65-F5344CB8AC3E}">
        <p14:creationId xmlns:p14="http://schemas.microsoft.com/office/powerpoint/2010/main" val="1219908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 STS 818/2024, de 13 de mayo, que enjuicia la OF del Ayuntamiento de Barcelona. Si bien en el marco de la anterior Ley de residuos de 2011, </a:t>
            </a:r>
          </a:p>
          <a:p>
            <a:r>
              <a:rPr lang="es-ES" dirty="0"/>
              <a:t>el TS alude a «“costes reales o previsibles” —”no exactos”— que “globalmente” pueda representar para cada Corporación la prestación de esos servicios o la realización de esas actividades». </a:t>
            </a:r>
          </a:p>
          <a:p>
            <a:endParaRPr lang="es-ES" dirty="0"/>
          </a:p>
          <a:p>
            <a:r>
              <a:rPr lang="es-ES" dirty="0"/>
              <a:t>el principio de quien contamina paga «</a:t>
            </a:r>
            <a:r>
              <a:rPr lang="es-ES" b="1" dirty="0"/>
              <a:t>no exige la determinación previa e individualizada del volumen de residuos generados por cada individuo </a:t>
            </a:r>
            <a:r>
              <a:rPr lang="es-ES" dirty="0"/>
              <a:t>sujeto a la tasa por el servicio de recogida, eliminación o tratamiento de residuos sólidos urbanos a los efectos del </a:t>
            </a:r>
            <a:r>
              <a:rPr lang="es-ES" b="1" dirty="0"/>
              <a:t>cálculo de la cuota tributaria</a:t>
            </a:r>
            <a:r>
              <a:rPr lang="es-ES" dirty="0"/>
              <a:t>» y añade que «resulta suficiente que el informe técnico-económico de la tasa de recogida de residuos se fundamente en informes que vinculen el valor de dicho servicio </a:t>
            </a:r>
            <a:r>
              <a:rPr lang="es-ES" b="1" dirty="0"/>
              <a:t>con el volumen de agua consumida y el caudal nominal </a:t>
            </a:r>
            <a:r>
              <a:rPr lang="es-ES" dirty="0"/>
              <a:t>de cada vivienda» (FJ 4.º).</a:t>
            </a:r>
          </a:p>
          <a:p>
            <a:endParaRPr lang="es-ES" dirty="0"/>
          </a:p>
          <a:p>
            <a:r>
              <a:rPr lang="es-ES" dirty="0"/>
              <a:t>GUIA DGT: El importe de la tasa debe reflejar, por tanto, los costes y los ingresos a que se refiere la Ley 7/2022, pero ello </a:t>
            </a:r>
            <a:r>
              <a:rPr lang="es-ES" b="1" dirty="0"/>
              <a:t>no supone la obligatoriedad de actualizar cada año</a:t>
            </a:r>
            <a:r>
              <a:rPr lang="es-ES" dirty="0"/>
              <a:t> el informe económico-financiero ni las tarifas correspondientes, salvo que exista </a:t>
            </a:r>
            <a:r>
              <a:rPr lang="es-ES" b="1" dirty="0"/>
              <a:t>una variación sustancial </a:t>
            </a:r>
            <a:r>
              <a:rPr lang="es-ES" dirty="0"/>
              <a:t>en el coste neto del servicio o en el régimen de prestación del servicio en cualquiera de sus operaciones, que así lo exija. </a:t>
            </a:r>
          </a:p>
        </p:txBody>
      </p:sp>
      <p:sp>
        <p:nvSpPr>
          <p:cNvPr id="4" name="Marcador de número de diapositiva 3"/>
          <p:cNvSpPr>
            <a:spLocks noGrp="1"/>
          </p:cNvSpPr>
          <p:nvPr>
            <p:ph type="sldNum" sz="quarter" idx="5"/>
          </p:nvPr>
        </p:nvSpPr>
        <p:spPr/>
        <p:txBody>
          <a:bodyPr/>
          <a:lstStyle/>
          <a:p>
            <a:fld id="{4FCB0754-EA04-49DE-AECA-397A6F0B60CB}" type="slidenum">
              <a:rPr lang="es-ES" smtClean="0"/>
              <a:t>35</a:t>
            </a:fld>
            <a:endParaRPr lang="es-ES"/>
          </a:p>
        </p:txBody>
      </p:sp>
    </p:spTree>
    <p:extLst>
      <p:ext uri="{BB962C8B-B14F-4D97-AF65-F5344CB8AC3E}">
        <p14:creationId xmlns:p14="http://schemas.microsoft.com/office/powerpoint/2010/main" val="2913875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«“costes reales o previsibles” —”no exactos”— que “globalmente” pueda representar para cada Corporación la prestación de esos servicios o la realización de esas actividades».</a:t>
            </a:r>
          </a:p>
          <a:p>
            <a:endParaRPr lang="es-ES" dirty="0"/>
          </a:p>
        </p:txBody>
      </p:sp>
      <p:sp>
        <p:nvSpPr>
          <p:cNvPr id="4" name="Marcador de número de diapositiva 3"/>
          <p:cNvSpPr>
            <a:spLocks noGrp="1"/>
          </p:cNvSpPr>
          <p:nvPr>
            <p:ph type="sldNum" sz="quarter" idx="5"/>
          </p:nvPr>
        </p:nvSpPr>
        <p:spPr/>
        <p:txBody>
          <a:bodyPr/>
          <a:lstStyle/>
          <a:p>
            <a:fld id="{4FCB0754-EA04-49DE-AECA-397A6F0B60CB}" type="slidenum">
              <a:rPr lang="es-ES" smtClean="0"/>
              <a:t>37</a:t>
            </a:fld>
            <a:endParaRPr lang="es-ES"/>
          </a:p>
        </p:txBody>
      </p:sp>
    </p:spTree>
    <p:extLst>
      <p:ext uri="{BB962C8B-B14F-4D97-AF65-F5344CB8AC3E}">
        <p14:creationId xmlns:p14="http://schemas.microsoft.com/office/powerpoint/2010/main" val="203302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 (implantación de modelos de alta eficiencia; definición de costes; gestión de datos para tasas...caracterizaciones; control de impropios; protección de datos; gestión tasas; digitalización; reservas de contratos; etc.)</a:t>
            </a:r>
          </a:p>
          <a:p>
            <a:endParaRPr lang="es-ES" dirty="0"/>
          </a:p>
        </p:txBody>
      </p:sp>
      <p:sp>
        <p:nvSpPr>
          <p:cNvPr id="4" name="Marcador de número de diapositiva 3"/>
          <p:cNvSpPr>
            <a:spLocks noGrp="1"/>
          </p:cNvSpPr>
          <p:nvPr>
            <p:ph type="sldNum" sz="quarter" idx="5"/>
          </p:nvPr>
        </p:nvSpPr>
        <p:spPr/>
        <p:txBody>
          <a:bodyPr/>
          <a:lstStyle/>
          <a:p>
            <a:fld id="{4FCB0754-EA04-49DE-AECA-397A6F0B60CB}" type="slidenum">
              <a:rPr lang="es-ES" smtClean="0"/>
              <a:t>38</a:t>
            </a:fld>
            <a:endParaRPr lang="es-ES"/>
          </a:p>
        </p:txBody>
      </p:sp>
    </p:spTree>
    <p:extLst>
      <p:ext uri="{BB962C8B-B14F-4D97-AF65-F5344CB8AC3E}">
        <p14:creationId xmlns:p14="http://schemas.microsoft.com/office/powerpoint/2010/main" val="18876510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 (implantación de modelos de alta eficiencia; definición de costes; gestión de datos para tasas...caracterizaciones; control de impropios; protección de datos; gestión tasas; digitalización; reservas de contratos; etc.)</a:t>
            </a:r>
          </a:p>
          <a:p>
            <a:endParaRPr lang="es-ES" dirty="0"/>
          </a:p>
        </p:txBody>
      </p:sp>
      <p:sp>
        <p:nvSpPr>
          <p:cNvPr id="4" name="Marcador de número de diapositiva 3"/>
          <p:cNvSpPr>
            <a:spLocks noGrp="1"/>
          </p:cNvSpPr>
          <p:nvPr>
            <p:ph type="sldNum" sz="quarter" idx="5"/>
          </p:nvPr>
        </p:nvSpPr>
        <p:spPr/>
        <p:txBody>
          <a:bodyPr/>
          <a:lstStyle/>
          <a:p>
            <a:fld id="{4FCB0754-EA04-49DE-AECA-397A6F0B60CB}" type="slidenum">
              <a:rPr lang="es-ES" smtClean="0"/>
              <a:t>39</a:t>
            </a:fld>
            <a:endParaRPr lang="es-ES"/>
          </a:p>
        </p:txBody>
      </p:sp>
    </p:spTree>
    <p:extLst>
      <p:ext uri="{BB962C8B-B14F-4D97-AF65-F5344CB8AC3E}">
        <p14:creationId xmlns:p14="http://schemas.microsoft.com/office/powerpoint/2010/main" val="361622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 (implantación de modelos de alta eficiencia; definición de costes; gestión de datos para tasas...caracterizaciones; control de impropios; protección de datos; gestión tasas; digitalización; reservas de contratos; etc.)</a:t>
            </a:r>
          </a:p>
          <a:p>
            <a:endParaRPr lang="es-ES" dirty="0"/>
          </a:p>
        </p:txBody>
      </p:sp>
      <p:sp>
        <p:nvSpPr>
          <p:cNvPr id="4" name="Marcador de número de diapositiva 3"/>
          <p:cNvSpPr>
            <a:spLocks noGrp="1"/>
          </p:cNvSpPr>
          <p:nvPr>
            <p:ph type="sldNum" sz="quarter" idx="5"/>
          </p:nvPr>
        </p:nvSpPr>
        <p:spPr/>
        <p:txBody>
          <a:bodyPr/>
          <a:lstStyle/>
          <a:p>
            <a:fld id="{4FCB0754-EA04-49DE-AECA-397A6F0B60CB}" type="slidenum">
              <a:rPr lang="es-ES" smtClean="0"/>
              <a:t>40</a:t>
            </a:fld>
            <a:endParaRPr lang="es-ES"/>
          </a:p>
        </p:txBody>
      </p:sp>
    </p:spTree>
    <p:extLst>
      <p:ext uri="{BB962C8B-B14F-4D97-AF65-F5344CB8AC3E}">
        <p14:creationId xmlns:p14="http://schemas.microsoft.com/office/powerpoint/2010/main" val="2040260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FCB0754-EA04-49DE-AECA-397A6F0B60CB}" type="slidenum">
              <a:rPr lang="es-ES" smtClean="0"/>
              <a:t>10</a:t>
            </a:fld>
            <a:endParaRPr lang="es-ES"/>
          </a:p>
        </p:txBody>
      </p:sp>
    </p:spTree>
    <p:extLst>
      <p:ext uri="{BB962C8B-B14F-4D97-AF65-F5344CB8AC3E}">
        <p14:creationId xmlns:p14="http://schemas.microsoft.com/office/powerpoint/2010/main" val="3821778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DE2A8-BFBD-56E8-8F26-FAD543AC9D5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C5D065C-0402-A494-A914-C447AD37BEC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593DB1B-266F-0CA5-6512-F8FF19C2987B}"/>
              </a:ext>
            </a:extLst>
          </p:cNvPr>
          <p:cNvSpPr>
            <a:spLocks noGrp="1"/>
          </p:cNvSpPr>
          <p:nvPr>
            <p:ph type="body" idx="1"/>
          </p:nvPr>
        </p:nvSpPr>
        <p:spPr/>
        <p:txBody>
          <a:bodyPr/>
          <a:lstStyle/>
          <a:p>
            <a:r>
              <a:rPr lang="en-US" dirty="0">
                <a:ea typeface="Calibri"/>
                <a:cs typeface="Calibri"/>
              </a:rPr>
              <a:t>El </a:t>
            </a:r>
            <a:r>
              <a:rPr lang="en-US" err="1">
                <a:ea typeface="Calibri"/>
                <a:cs typeface="Calibri"/>
              </a:rPr>
              <a:t>convenio</a:t>
            </a:r>
            <a:r>
              <a:rPr lang="en-US" dirty="0">
                <a:ea typeface="Calibri"/>
                <a:cs typeface="Calibri"/>
              </a:rPr>
              <a:t> colectivo sectorial de </a:t>
            </a:r>
            <a:r>
              <a:rPr lang="en-US" err="1">
                <a:ea typeface="Calibri"/>
                <a:cs typeface="Calibri"/>
              </a:rPr>
              <a:t>aplicación</a:t>
            </a:r>
            <a:r>
              <a:rPr lang="en-US" dirty="0">
                <a:ea typeface="Calibri"/>
                <a:cs typeface="Calibri"/>
              </a:rPr>
              <a:t>, </a:t>
            </a:r>
            <a:r>
              <a:rPr lang="en-US" err="1">
                <a:ea typeface="Calibri"/>
                <a:cs typeface="Calibri"/>
              </a:rPr>
              <a:t>por</a:t>
            </a:r>
            <a:r>
              <a:rPr lang="en-US" dirty="0">
                <a:ea typeface="Calibri"/>
                <a:cs typeface="Calibri"/>
              </a:rPr>
              <a:t> ser </a:t>
            </a:r>
            <a:r>
              <a:rPr lang="en-US" err="1">
                <a:ea typeface="Calibri"/>
                <a:cs typeface="Calibri"/>
              </a:rPr>
              <a:t>el</a:t>
            </a:r>
            <a:r>
              <a:rPr lang="en-US" dirty="0">
                <a:ea typeface="Calibri"/>
                <a:cs typeface="Calibri"/>
              </a:rPr>
              <a:t> </a:t>
            </a:r>
            <a:r>
              <a:rPr lang="en-US" err="1">
                <a:ea typeface="Calibri"/>
                <a:cs typeface="Calibri"/>
              </a:rPr>
              <a:t>referente</a:t>
            </a:r>
            <a:r>
              <a:rPr lang="en-US" dirty="0">
                <a:ea typeface="Calibri"/>
                <a:cs typeface="Calibri"/>
              </a:rPr>
              <a:t> </a:t>
            </a:r>
            <a:r>
              <a:rPr lang="en-US" err="1">
                <a:ea typeface="Calibri"/>
                <a:cs typeface="Calibri"/>
              </a:rPr>
              <a:t>ordinario</a:t>
            </a:r>
            <a:r>
              <a:rPr lang="en-US" dirty="0">
                <a:ea typeface="Calibri"/>
                <a:cs typeface="Calibri"/>
              </a:rPr>
              <a:t> </a:t>
            </a:r>
            <a:r>
              <a:rPr lang="en-US" err="1">
                <a:ea typeface="Calibri"/>
                <a:cs typeface="Calibri"/>
              </a:rPr>
              <a:t>en</a:t>
            </a:r>
            <a:r>
              <a:rPr lang="en-US" dirty="0">
                <a:ea typeface="Calibri"/>
                <a:cs typeface="Calibri"/>
              </a:rPr>
              <a:t> </a:t>
            </a:r>
            <a:r>
              <a:rPr lang="en-US" err="1">
                <a:ea typeface="Calibri"/>
                <a:cs typeface="Calibri"/>
              </a:rPr>
              <a:t>el</a:t>
            </a:r>
            <a:r>
              <a:rPr lang="en-US" dirty="0">
                <a:ea typeface="Calibri"/>
                <a:cs typeface="Calibri"/>
              </a:rPr>
              <a:t> sector (101, LCSP). EL </a:t>
            </a:r>
            <a:r>
              <a:rPr lang="en-US" err="1">
                <a:ea typeface="Calibri"/>
                <a:cs typeface="Calibri"/>
              </a:rPr>
              <a:t>artículo</a:t>
            </a:r>
            <a:r>
              <a:rPr lang="en-US" dirty="0">
                <a:ea typeface="Calibri"/>
                <a:cs typeface="Calibri"/>
              </a:rPr>
              <a:t> 101, LCSP, </a:t>
            </a:r>
            <a:r>
              <a:rPr lang="en-US" err="1">
                <a:ea typeface="Calibri"/>
                <a:cs typeface="Calibri"/>
              </a:rPr>
              <a:t>sobre</a:t>
            </a:r>
            <a:r>
              <a:rPr lang="en-US" dirty="0">
                <a:ea typeface="Calibri"/>
                <a:cs typeface="Calibri"/>
              </a:rPr>
              <a:t> </a:t>
            </a:r>
            <a:r>
              <a:rPr lang="en-US" err="1">
                <a:ea typeface="Calibri"/>
                <a:cs typeface="Calibri"/>
              </a:rPr>
              <a:t>el</a:t>
            </a:r>
            <a:r>
              <a:rPr lang="en-US" dirty="0">
                <a:ea typeface="Calibri"/>
                <a:cs typeface="Calibri"/>
              </a:rPr>
              <a:t> valor </a:t>
            </a:r>
            <a:r>
              <a:rPr lang="en-US" err="1">
                <a:ea typeface="Calibri"/>
                <a:cs typeface="Calibri"/>
              </a:rPr>
              <a:t>estimado</a:t>
            </a:r>
            <a:r>
              <a:rPr lang="en-US" dirty="0">
                <a:ea typeface="Calibri"/>
                <a:cs typeface="Calibri"/>
              </a:rPr>
              <a:t> del </a:t>
            </a:r>
            <a:r>
              <a:rPr lang="en-US" err="1">
                <a:ea typeface="Calibri"/>
                <a:cs typeface="Calibri"/>
              </a:rPr>
              <a:t>contrato</a:t>
            </a:r>
            <a:r>
              <a:rPr lang="en-US" dirty="0">
                <a:ea typeface="Calibri"/>
                <a:cs typeface="Calibri"/>
              </a:rPr>
              <a:t> </a:t>
            </a:r>
            <a:r>
              <a:rPr lang="en-US" err="1">
                <a:ea typeface="Calibri"/>
                <a:cs typeface="Calibri"/>
              </a:rPr>
              <a:t>habla</a:t>
            </a:r>
            <a:r>
              <a:rPr lang="en-US" dirty="0">
                <a:ea typeface="Calibri"/>
                <a:cs typeface="Calibri"/>
              </a:rPr>
              <a:t> de "</a:t>
            </a:r>
            <a:r>
              <a:rPr lang="en-US" b="1" err="1">
                <a:ea typeface="Calibri"/>
                <a:cs typeface="Calibri"/>
              </a:rPr>
              <a:t>convenios</a:t>
            </a:r>
            <a:r>
              <a:rPr lang="en-US" b="1" dirty="0">
                <a:ea typeface="Calibri"/>
                <a:cs typeface="Calibri"/>
              </a:rPr>
              <a:t> colectivos </a:t>
            </a:r>
            <a:r>
              <a:rPr lang="en-US" b="1" err="1">
                <a:ea typeface="Calibri"/>
                <a:cs typeface="Calibri"/>
              </a:rPr>
              <a:t>sectoriales</a:t>
            </a:r>
            <a:r>
              <a:rPr lang="en-US" b="1" dirty="0">
                <a:ea typeface="Calibri"/>
                <a:cs typeface="Calibri"/>
              </a:rPr>
              <a:t> de </a:t>
            </a:r>
            <a:r>
              <a:rPr lang="en-US" b="1" err="1">
                <a:ea typeface="Calibri"/>
                <a:cs typeface="Calibri"/>
              </a:rPr>
              <a:t>aplicación</a:t>
            </a:r>
            <a:r>
              <a:rPr lang="en-US" dirty="0">
                <a:ea typeface="Calibri"/>
                <a:cs typeface="Calibri"/>
              </a:rPr>
              <a:t>". Con toto, </a:t>
            </a:r>
            <a:r>
              <a:rPr lang="en-US" err="1">
                <a:ea typeface="Calibri"/>
                <a:cs typeface="Calibri"/>
              </a:rPr>
              <a:t>más</a:t>
            </a:r>
            <a:r>
              <a:rPr lang="en-US" dirty="0">
                <a:ea typeface="Calibri"/>
                <a:cs typeface="Calibri"/>
              </a:rPr>
              <a:t> </a:t>
            </a:r>
            <a:r>
              <a:rPr lang="en-US" err="1">
                <a:ea typeface="Calibri"/>
                <a:cs typeface="Calibri"/>
              </a:rPr>
              <a:t>allá</a:t>
            </a:r>
            <a:r>
              <a:rPr lang="en-US" dirty="0">
                <a:ea typeface="Calibri"/>
                <a:cs typeface="Calibri"/>
              </a:rPr>
              <a:t> de la </a:t>
            </a:r>
            <a:r>
              <a:rPr lang="en-US" err="1">
                <a:ea typeface="Calibri"/>
                <a:cs typeface="Calibri"/>
              </a:rPr>
              <a:t>determinación</a:t>
            </a:r>
            <a:r>
              <a:rPr lang="en-US" dirty="0">
                <a:ea typeface="Calibri"/>
                <a:cs typeface="Calibri"/>
              </a:rPr>
              <a:t> del valor </a:t>
            </a:r>
            <a:r>
              <a:rPr lang="en-US" err="1">
                <a:ea typeface="Calibri"/>
                <a:cs typeface="Calibri"/>
              </a:rPr>
              <a:t>estimado</a:t>
            </a:r>
            <a:r>
              <a:rPr lang="en-US" dirty="0">
                <a:ea typeface="Calibri"/>
                <a:cs typeface="Calibri"/>
              </a:rPr>
              <a:t>, la </a:t>
            </a:r>
            <a:r>
              <a:rPr lang="en-US" err="1">
                <a:ea typeface="Calibri"/>
                <a:cs typeface="Calibri"/>
              </a:rPr>
              <a:t>obligación</a:t>
            </a:r>
            <a:r>
              <a:rPr lang="en-US" dirty="0">
                <a:ea typeface="Calibri"/>
                <a:cs typeface="Calibri"/>
              </a:rPr>
              <a:t> del </a:t>
            </a:r>
            <a:r>
              <a:rPr lang="en-US" err="1">
                <a:ea typeface="Calibri"/>
                <a:cs typeface="Calibri"/>
              </a:rPr>
              <a:t>conrtatista</a:t>
            </a:r>
            <a:r>
              <a:rPr lang="en-US" dirty="0">
                <a:ea typeface="Calibri"/>
                <a:cs typeface="Calibri"/>
              </a:rPr>
              <a:t> </a:t>
            </a:r>
            <a:r>
              <a:rPr lang="en-US" err="1">
                <a:ea typeface="Calibri"/>
                <a:cs typeface="Calibri"/>
              </a:rPr>
              <a:t>remite</a:t>
            </a:r>
            <a:r>
              <a:rPr lang="en-US" dirty="0">
                <a:ea typeface="Calibri"/>
                <a:cs typeface="Calibri"/>
              </a:rPr>
              <a:t> al "</a:t>
            </a:r>
            <a:r>
              <a:rPr lang="en-US" b="1" err="1">
                <a:ea typeface="Calibri"/>
                <a:cs typeface="Calibri"/>
              </a:rPr>
              <a:t>convenio</a:t>
            </a:r>
            <a:r>
              <a:rPr lang="en-US" b="1" dirty="0">
                <a:ea typeface="Calibri"/>
                <a:cs typeface="Calibri"/>
              </a:rPr>
              <a:t> colectivo que </a:t>
            </a:r>
            <a:r>
              <a:rPr lang="en-US" b="1" err="1">
                <a:ea typeface="Calibri"/>
                <a:cs typeface="Calibri"/>
              </a:rPr>
              <a:t>resulte</a:t>
            </a:r>
            <a:r>
              <a:rPr lang="en-US" b="1" dirty="0">
                <a:ea typeface="Calibri"/>
                <a:cs typeface="Calibri"/>
              </a:rPr>
              <a:t> de </a:t>
            </a:r>
            <a:r>
              <a:rPr lang="en-US" b="1" err="1">
                <a:ea typeface="Calibri"/>
                <a:cs typeface="Calibri"/>
              </a:rPr>
              <a:t>aplicación</a:t>
            </a:r>
            <a:r>
              <a:rPr lang="en-US" dirty="0">
                <a:ea typeface="Calibri"/>
                <a:cs typeface="Calibri"/>
              </a:rPr>
              <a:t>." (art. 122, LCSP).</a:t>
            </a:r>
          </a:p>
          <a:p>
            <a:endParaRPr lang="en-US" dirty="0">
              <a:ea typeface="Calibri"/>
              <a:cs typeface="Calibri"/>
            </a:endParaRPr>
          </a:p>
          <a:p>
            <a:r>
              <a:rPr lang="en-US" dirty="0" err="1">
                <a:ea typeface="Calibri"/>
                <a:cs typeface="Calibri"/>
              </a:rPr>
              <a:t>Tribunales</a:t>
            </a:r>
            <a:r>
              <a:rPr lang="en-US" dirty="0">
                <a:ea typeface="Calibri"/>
                <a:cs typeface="Calibri"/>
              </a:rPr>
              <a:t> </a:t>
            </a:r>
            <a:r>
              <a:rPr lang="en-US" dirty="0" err="1">
                <a:ea typeface="Calibri"/>
                <a:cs typeface="Calibri"/>
              </a:rPr>
              <a:t>entienden</a:t>
            </a:r>
            <a:r>
              <a:rPr lang="en-US" dirty="0">
                <a:ea typeface="Calibri"/>
                <a:cs typeface="Calibri"/>
              </a:rPr>
              <a:t> que </a:t>
            </a:r>
            <a:r>
              <a:rPr lang="en-US" dirty="0" err="1">
                <a:ea typeface="Calibri"/>
                <a:cs typeface="Calibri"/>
              </a:rPr>
              <a:t>el</a:t>
            </a:r>
            <a:r>
              <a:rPr lang="en-US" dirty="0">
                <a:ea typeface="Calibri"/>
                <a:cs typeface="Calibri"/>
              </a:rPr>
              <a:t> </a:t>
            </a:r>
            <a:r>
              <a:rPr lang="en-US" dirty="0" err="1">
                <a:ea typeface="Calibri"/>
                <a:cs typeface="Calibri"/>
              </a:rPr>
              <a:t>concenio</a:t>
            </a:r>
            <a:r>
              <a:rPr lang="en-US" dirty="0">
                <a:ea typeface="Calibri"/>
                <a:cs typeface="Calibri"/>
              </a:rPr>
              <a:t> </a:t>
            </a:r>
            <a:r>
              <a:rPr lang="en-US" dirty="0" err="1">
                <a:ea typeface="Calibri"/>
                <a:cs typeface="Calibri"/>
              </a:rPr>
              <a:t>dereferencia</a:t>
            </a:r>
            <a:r>
              <a:rPr lang="en-US" dirty="0">
                <a:ea typeface="Calibri"/>
                <a:cs typeface="Calibri"/>
              </a:rPr>
              <a:t> es </a:t>
            </a:r>
            <a:r>
              <a:rPr lang="en-US" dirty="0" err="1">
                <a:ea typeface="Calibri"/>
                <a:cs typeface="Calibri"/>
              </a:rPr>
              <a:t>el</a:t>
            </a:r>
            <a:r>
              <a:rPr lang="en-US" dirty="0">
                <a:ea typeface="Calibri"/>
                <a:cs typeface="Calibri"/>
              </a:rPr>
              <a:t> </a:t>
            </a:r>
            <a:r>
              <a:rPr lang="en-US" dirty="0" err="1">
                <a:ea typeface="Calibri"/>
                <a:cs typeface="Calibri"/>
              </a:rPr>
              <a:t>convenio</a:t>
            </a:r>
            <a:r>
              <a:rPr lang="en-US" dirty="0">
                <a:ea typeface="Calibri"/>
                <a:cs typeface="Calibri"/>
              </a:rPr>
              <a:t> sectorial de </a:t>
            </a:r>
            <a:r>
              <a:rPr lang="en-US" dirty="0" err="1">
                <a:ea typeface="Calibri"/>
                <a:cs typeface="Calibri"/>
              </a:rPr>
              <a:t>aplicación</a:t>
            </a:r>
            <a:r>
              <a:rPr lang="en-US" dirty="0">
                <a:ea typeface="Calibri"/>
                <a:cs typeface="Calibri"/>
              </a:rPr>
              <a:t>; </a:t>
            </a:r>
            <a:r>
              <a:rPr lang="en-US" dirty="0" err="1">
                <a:ea typeface="Calibri"/>
                <a:cs typeface="Calibri"/>
              </a:rPr>
              <a:t>si</a:t>
            </a:r>
            <a:r>
              <a:rPr lang="en-US" dirty="0">
                <a:ea typeface="Calibri"/>
                <a:cs typeface="Calibri"/>
              </a:rPr>
              <a:t> fuera </a:t>
            </a:r>
            <a:r>
              <a:rPr lang="en-US" dirty="0" err="1">
                <a:ea typeface="Calibri"/>
                <a:cs typeface="Calibri"/>
              </a:rPr>
              <a:t>el</a:t>
            </a:r>
            <a:r>
              <a:rPr lang="en-US" dirty="0">
                <a:ea typeface="Calibri"/>
                <a:cs typeface="Calibri"/>
              </a:rPr>
              <a:t> </a:t>
            </a:r>
            <a:r>
              <a:rPr lang="en-US" dirty="0" err="1">
                <a:ea typeface="Calibri"/>
                <a:cs typeface="Calibri"/>
              </a:rPr>
              <a:t>convenio</a:t>
            </a:r>
            <a:r>
              <a:rPr lang="en-US" dirty="0">
                <a:ea typeface="Calibri"/>
                <a:cs typeface="Calibri"/>
              </a:rPr>
              <a:t> de la </a:t>
            </a:r>
            <a:r>
              <a:rPr lang="en-US" dirty="0" err="1">
                <a:ea typeface="Calibri"/>
                <a:cs typeface="Calibri"/>
              </a:rPr>
              <a:t>empresa</a:t>
            </a:r>
            <a:r>
              <a:rPr lang="en-US" dirty="0">
                <a:ea typeface="Calibri"/>
                <a:cs typeface="Calibri"/>
              </a:rPr>
              <a:t> </a:t>
            </a:r>
            <a:r>
              <a:rPr lang="en-US" dirty="0" err="1">
                <a:ea typeface="Calibri"/>
                <a:cs typeface="Calibri"/>
              </a:rPr>
              <a:t>contratista</a:t>
            </a:r>
            <a:r>
              <a:rPr lang="en-US" dirty="0">
                <a:ea typeface="Calibri"/>
                <a:cs typeface="Calibri"/>
              </a:rPr>
              <a:t> previa, se </a:t>
            </a:r>
            <a:r>
              <a:rPr lang="en-US" dirty="0" err="1">
                <a:ea typeface="Calibri"/>
                <a:cs typeface="Calibri"/>
              </a:rPr>
              <a:t>estaría</a:t>
            </a:r>
            <a:r>
              <a:rPr lang="en-US" dirty="0">
                <a:ea typeface="Calibri"/>
                <a:cs typeface="Calibri"/>
              </a:rPr>
              <a:t> </a:t>
            </a:r>
            <a:r>
              <a:rPr lang="en-US" dirty="0" err="1">
                <a:ea typeface="Calibri"/>
                <a:cs typeface="Calibri"/>
              </a:rPr>
              <a:t>dejando</a:t>
            </a:r>
            <a:r>
              <a:rPr lang="en-US" dirty="0">
                <a:ea typeface="Calibri"/>
                <a:cs typeface="Calibri"/>
              </a:rPr>
              <a:t> </a:t>
            </a:r>
            <a:r>
              <a:rPr lang="en-US" dirty="0" err="1">
                <a:ea typeface="Calibri"/>
                <a:cs typeface="Calibri"/>
              </a:rPr>
              <a:t>en</a:t>
            </a:r>
            <a:r>
              <a:rPr lang="en-US" dirty="0">
                <a:ea typeface="Calibri"/>
                <a:cs typeface="Calibri"/>
              </a:rPr>
              <a:t> manos del actual </a:t>
            </a:r>
            <a:r>
              <a:rPr lang="en-US" dirty="0" err="1">
                <a:ea typeface="Calibri"/>
                <a:cs typeface="Calibri"/>
              </a:rPr>
              <a:t>adjudicatario</a:t>
            </a:r>
            <a:r>
              <a:rPr lang="en-US" dirty="0">
                <a:ea typeface="Calibri"/>
                <a:cs typeface="Calibri"/>
              </a:rPr>
              <a:t> la </a:t>
            </a:r>
            <a:r>
              <a:rPr lang="en-US" dirty="0" err="1">
                <a:ea typeface="Calibri"/>
                <a:cs typeface="Calibri"/>
              </a:rPr>
              <a:t>finajción</a:t>
            </a:r>
            <a:r>
              <a:rPr lang="en-US" dirty="0">
                <a:ea typeface="Calibri"/>
                <a:cs typeface="Calibri"/>
              </a:rPr>
              <a:t> del PBL y del valor </a:t>
            </a:r>
            <a:r>
              <a:rPr lang="en-US" dirty="0" err="1">
                <a:ea typeface="Calibri"/>
                <a:cs typeface="Calibri"/>
              </a:rPr>
              <a:t>estimado</a:t>
            </a:r>
            <a:r>
              <a:rPr lang="en-US" dirty="0">
                <a:ea typeface="Calibri"/>
                <a:cs typeface="Calibri"/>
              </a:rPr>
              <a:t> del </a:t>
            </a:r>
            <a:r>
              <a:rPr lang="en-US" dirty="0" err="1">
                <a:ea typeface="Calibri"/>
                <a:cs typeface="Calibri"/>
              </a:rPr>
              <a:t>contrato</a:t>
            </a:r>
            <a:r>
              <a:rPr lang="en-US" dirty="0">
                <a:ea typeface="Calibri"/>
                <a:cs typeface="Calibri"/>
              </a:rPr>
              <a:t>. RTACP Madrid, R126/2024, CONVENIO DE EMPRESA, SEIS DÍAS ANTES, INCREMENTANDO LOS COSTES LABORALES, DEJANDO ASÍ EN MANOS DE LA EMPRESA SALIENTE Y DE LOS TRABAJADORES LA FIJACIÓN DE </a:t>
            </a:r>
            <a:r>
              <a:rPr lang="en-US" dirty="0" err="1">
                <a:ea typeface="Calibri"/>
                <a:cs typeface="Calibri"/>
              </a:rPr>
              <a:t>pbl</a:t>
            </a:r>
            <a:r>
              <a:rPr lang="en-US" dirty="0">
                <a:ea typeface="Calibri"/>
                <a:cs typeface="Calibri"/>
              </a:rPr>
              <a:t>. R189/2020, </a:t>
            </a:r>
            <a:r>
              <a:rPr lang="en-US" dirty="0" err="1">
                <a:ea typeface="Calibri"/>
                <a:cs typeface="Calibri"/>
              </a:rPr>
              <a:t>inadmisible</a:t>
            </a:r>
            <a:r>
              <a:rPr lang="en-US" dirty="0">
                <a:ea typeface="Calibri"/>
                <a:cs typeface="Calibri"/>
              </a:rPr>
              <a:t> que se </a:t>
            </a:r>
            <a:r>
              <a:rPr lang="en-US" dirty="0" err="1">
                <a:ea typeface="Calibri"/>
                <a:cs typeface="Calibri"/>
              </a:rPr>
              <a:t>tengan</a:t>
            </a:r>
            <a:r>
              <a:rPr lang="en-US" dirty="0">
                <a:ea typeface="Calibri"/>
                <a:cs typeface="Calibri"/>
              </a:rPr>
              <a:t> que </a:t>
            </a:r>
            <a:r>
              <a:rPr lang="en-US" dirty="0" err="1">
                <a:ea typeface="Calibri"/>
                <a:cs typeface="Calibri"/>
              </a:rPr>
              <a:t>fijar</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función</a:t>
            </a:r>
            <a:r>
              <a:rPr lang="en-US" dirty="0">
                <a:ea typeface="Calibri"/>
                <a:cs typeface="Calibri"/>
              </a:rPr>
              <a:t> de lo que </a:t>
            </a:r>
            <a:r>
              <a:rPr lang="en-US" dirty="0" err="1">
                <a:ea typeface="Calibri"/>
                <a:cs typeface="Calibri"/>
              </a:rPr>
              <a:t>indique</a:t>
            </a:r>
            <a:r>
              <a:rPr lang="en-US" dirty="0">
                <a:ea typeface="Calibri"/>
                <a:cs typeface="Calibri"/>
              </a:rPr>
              <a:t> la </a:t>
            </a:r>
            <a:r>
              <a:rPr lang="en-US" dirty="0" err="1">
                <a:ea typeface="Calibri"/>
                <a:cs typeface="Calibri"/>
              </a:rPr>
              <a:t>empresa</a:t>
            </a:r>
            <a:r>
              <a:rPr lang="en-US" dirty="0">
                <a:ea typeface="Calibri"/>
                <a:cs typeface="Calibri"/>
              </a:rPr>
              <a:t> </a:t>
            </a:r>
            <a:r>
              <a:rPr lang="en-US" dirty="0" err="1">
                <a:ea typeface="Calibri"/>
                <a:cs typeface="Calibri"/>
              </a:rPr>
              <a:t>saliente</a:t>
            </a:r>
            <a:r>
              <a:rPr lang="en-US" dirty="0">
                <a:ea typeface="Calibri"/>
                <a:cs typeface="Calibri"/>
              </a:rPr>
              <a:t>.</a:t>
            </a:r>
          </a:p>
          <a:p>
            <a:endParaRPr lang="en-US" dirty="0">
              <a:ea typeface="Calibri"/>
              <a:cs typeface="Calibri"/>
            </a:endParaRPr>
          </a:p>
          <a:p>
            <a:r>
              <a:rPr lang="en-US" dirty="0">
                <a:ea typeface="Calibri"/>
                <a:cs typeface="Calibri"/>
              </a:rPr>
              <a:t>TARC. PBL, </a:t>
            </a:r>
            <a:r>
              <a:rPr lang="en-US" dirty="0" err="1">
                <a:ea typeface="Calibri"/>
                <a:cs typeface="Calibri"/>
              </a:rPr>
              <a:t>debe</a:t>
            </a:r>
            <a:r>
              <a:rPr lang="en-US" dirty="0">
                <a:ea typeface="Calibri"/>
                <a:cs typeface="Calibri"/>
              </a:rPr>
              <a:t> </a:t>
            </a:r>
            <a:r>
              <a:rPr lang="en-US" dirty="0" err="1">
                <a:ea typeface="Calibri"/>
                <a:cs typeface="Calibri"/>
              </a:rPr>
              <a:t>determinarse</a:t>
            </a:r>
            <a:r>
              <a:rPr lang="en-US" dirty="0">
                <a:ea typeface="Calibri"/>
                <a:cs typeface="Calibri"/>
              </a:rPr>
              <a:t> </a:t>
            </a:r>
            <a:r>
              <a:rPr lang="en-US" dirty="0" err="1">
                <a:ea typeface="Calibri"/>
                <a:cs typeface="Calibri"/>
              </a:rPr>
              <a:t>el</a:t>
            </a:r>
            <a:r>
              <a:rPr lang="en-US" dirty="0">
                <a:ea typeface="Calibri"/>
                <a:cs typeface="Calibri"/>
              </a:rPr>
              <a:t> </a:t>
            </a:r>
            <a:r>
              <a:rPr lang="en-US" dirty="0" err="1">
                <a:ea typeface="Calibri"/>
                <a:cs typeface="Calibri"/>
              </a:rPr>
              <a:t>precio</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función</a:t>
            </a:r>
            <a:r>
              <a:rPr lang="en-US" dirty="0">
                <a:ea typeface="Calibri"/>
                <a:cs typeface="Calibri"/>
              </a:rPr>
              <a:t> de las </a:t>
            </a:r>
            <a:r>
              <a:rPr lang="en-US" b="1" dirty="0" err="1">
                <a:ea typeface="Calibri"/>
                <a:cs typeface="Calibri"/>
              </a:rPr>
              <a:t>necesidades</a:t>
            </a:r>
            <a:r>
              <a:rPr lang="en-US" b="1" dirty="0">
                <a:ea typeface="Calibri"/>
                <a:cs typeface="Calibri"/>
              </a:rPr>
              <a:t> del </a:t>
            </a:r>
            <a:r>
              <a:rPr lang="en-US" b="1" dirty="0" err="1">
                <a:ea typeface="Calibri"/>
                <a:cs typeface="Calibri"/>
              </a:rPr>
              <a:t>servicio</a:t>
            </a:r>
            <a:r>
              <a:rPr lang="en-US" dirty="0">
                <a:ea typeface="Calibri"/>
                <a:cs typeface="Calibri"/>
              </a:rPr>
              <a:t> y no de </a:t>
            </a:r>
            <a:r>
              <a:rPr lang="en-US" dirty="0" err="1">
                <a:ea typeface="Calibri"/>
                <a:cs typeface="Calibri"/>
              </a:rPr>
              <a:t>los</a:t>
            </a:r>
            <a:r>
              <a:rPr lang="en-US" dirty="0">
                <a:ea typeface="Calibri"/>
                <a:cs typeface="Calibri"/>
              </a:rPr>
              <a:t> </a:t>
            </a:r>
            <a:r>
              <a:rPr lang="en-US" b="1" dirty="0" err="1">
                <a:ea typeface="Calibri"/>
                <a:cs typeface="Calibri"/>
              </a:rPr>
              <a:t>costes</a:t>
            </a:r>
            <a:r>
              <a:rPr lang="en-US" b="1" dirty="0">
                <a:ea typeface="Calibri"/>
                <a:cs typeface="Calibri"/>
              </a:rPr>
              <a:t> </a:t>
            </a:r>
            <a:r>
              <a:rPr lang="en-US" b="1" dirty="0" err="1">
                <a:ea typeface="Calibri"/>
                <a:cs typeface="Calibri"/>
              </a:rPr>
              <a:t>derivados</a:t>
            </a:r>
            <a:r>
              <a:rPr lang="en-US" b="1" dirty="0">
                <a:ea typeface="Calibri"/>
                <a:cs typeface="Calibri"/>
              </a:rPr>
              <a:t> de la </a:t>
            </a:r>
            <a:r>
              <a:rPr lang="en-US" b="1" dirty="0" err="1">
                <a:ea typeface="Calibri"/>
                <a:cs typeface="Calibri"/>
              </a:rPr>
              <a:t>subrogación</a:t>
            </a:r>
            <a:r>
              <a:rPr lang="en-US" dirty="0">
                <a:ea typeface="Calibri"/>
                <a:cs typeface="Calibri"/>
              </a:rPr>
              <a:t>.</a:t>
            </a:r>
          </a:p>
          <a:p>
            <a:endParaRPr lang="en-US" dirty="0">
              <a:ea typeface="Calibri"/>
              <a:cs typeface="Calibri"/>
            </a:endParaRPr>
          </a:p>
          <a:p>
            <a:r>
              <a:rPr lang="en-US" dirty="0">
                <a:ea typeface="Calibri"/>
                <a:cs typeface="Calibri"/>
              </a:rPr>
              <a:t>Convenio colectivo. No es </a:t>
            </a:r>
            <a:r>
              <a:rPr lang="en-US" dirty="0" err="1">
                <a:ea typeface="Calibri"/>
                <a:cs typeface="Calibri"/>
              </a:rPr>
              <a:t>elegible</a:t>
            </a:r>
            <a:r>
              <a:rPr lang="en-US" dirty="0">
                <a:ea typeface="Calibri"/>
                <a:cs typeface="Calibri"/>
              </a:rPr>
              <a:t> </a:t>
            </a:r>
            <a:r>
              <a:rPr lang="en-US" dirty="0" err="1">
                <a:ea typeface="Calibri"/>
                <a:cs typeface="Calibri"/>
              </a:rPr>
              <a:t>por</a:t>
            </a:r>
            <a:r>
              <a:rPr lang="en-US" dirty="0">
                <a:ea typeface="Calibri"/>
                <a:cs typeface="Calibri"/>
              </a:rPr>
              <a:t> la </a:t>
            </a:r>
            <a:r>
              <a:rPr lang="en-US" dirty="0" err="1">
                <a:ea typeface="Calibri"/>
                <a:cs typeface="Calibri"/>
              </a:rPr>
              <a:t>administración</a:t>
            </a:r>
            <a:r>
              <a:rPr lang="en-US" dirty="0">
                <a:ea typeface="Calibri"/>
                <a:cs typeface="Calibri"/>
              </a:rPr>
              <a:t>. No se </a:t>
            </a:r>
            <a:r>
              <a:rPr lang="en-US" dirty="0" err="1">
                <a:ea typeface="Calibri"/>
                <a:cs typeface="Calibri"/>
              </a:rPr>
              <a:t>determina</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los</a:t>
            </a:r>
            <a:r>
              <a:rPr lang="en-US" dirty="0">
                <a:ea typeface="Calibri"/>
                <a:cs typeface="Calibri"/>
              </a:rPr>
              <a:t> </a:t>
            </a:r>
            <a:r>
              <a:rPr lang="en-US" dirty="0" err="1">
                <a:ea typeface="Calibri"/>
                <a:cs typeface="Calibri"/>
              </a:rPr>
              <a:t>pliegos</a:t>
            </a:r>
            <a:r>
              <a:rPr lang="en-US" dirty="0">
                <a:ea typeface="Calibri"/>
                <a:cs typeface="Calibri"/>
              </a:rPr>
              <a:t>. Convenio colectivo, </a:t>
            </a:r>
            <a:r>
              <a:rPr lang="en-US" dirty="0" err="1">
                <a:ea typeface="Calibri"/>
                <a:cs typeface="Calibri"/>
              </a:rPr>
              <a:t>fuentes</a:t>
            </a:r>
            <a:r>
              <a:rPr lang="en-US" dirty="0">
                <a:ea typeface="Calibri"/>
                <a:cs typeface="Calibri"/>
              </a:rPr>
              <a:t> de </a:t>
            </a:r>
            <a:r>
              <a:rPr lang="en-US" dirty="0" err="1">
                <a:ea typeface="Calibri"/>
                <a:cs typeface="Calibri"/>
              </a:rPr>
              <a:t>relaciones</a:t>
            </a:r>
            <a:r>
              <a:rPr lang="en-US" dirty="0">
                <a:ea typeface="Calibri"/>
                <a:cs typeface="Calibri"/>
              </a:rPr>
              <a:t> </a:t>
            </a:r>
            <a:r>
              <a:rPr lang="en-US" dirty="0" err="1">
                <a:ea typeface="Calibri"/>
                <a:cs typeface="Calibri"/>
              </a:rPr>
              <a:t>laboraes</a:t>
            </a:r>
            <a:r>
              <a:rPr lang="en-US" dirty="0">
                <a:ea typeface="Calibri"/>
                <a:cs typeface="Calibri"/>
              </a:rPr>
              <a:t> de </a:t>
            </a:r>
            <a:r>
              <a:rPr lang="en-US" dirty="0" err="1">
                <a:ea typeface="Calibri"/>
                <a:cs typeface="Calibri"/>
              </a:rPr>
              <a:t>los</a:t>
            </a:r>
            <a:r>
              <a:rPr lang="en-US" dirty="0">
                <a:ea typeface="Calibri"/>
                <a:cs typeface="Calibri"/>
              </a:rPr>
              <a:t> que la </a:t>
            </a:r>
            <a:r>
              <a:rPr lang="en-US" dirty="0" err="1">
                <a:ea typeface="Calibri"/>
                <a:cs typeface="Calibri"/>
              </a:rPr>
              <a:t>administración</a:t>
            </a:r>
            <a:r>
              <a:rPr lang="en-US" dirty="0">
                <a:ea typeface="Calibri"/>
                <a:cs typeface="Calibri"/>
              </a:rPr>
              <a:t> no forma </a:t>
            </a:r>
            <a:r>
              <a:rPr lang="en-US" dirty="0" err="1">
                <a:ea typeface="Calibri"/>
                <a:cs typeface="Calibri"/>
              </a:rPr>
              <a:t>parte</a:t>
            </a:r>
            <a:r>
              <a:rPr lang="en-US" dirty="0">
                <a:ea typeface="Calibri"/>
                <a:cs typeface="Calibri"/>
              </a:rPr>
              <a:t>.</a:t>
            </a:r>
          </a:p>
          <a:p>
            <a:endParaRPr lang="en-US" dirty="0">
              <a:ea typeface="Calibri"/>
              <a:cs typeface="Calibri"/>
            </a:endParaRPr>
          </a:p>
        </p:txBody>
      </p:sp>
      <p:sp>
        <p:nvSpPr>
          <p:cNvPr id="4" name="Marcador de número de diapositiva 3">
            <a:extLst>
              <a:ext uri="{FF2B5EF4-FFF2-40B4-BE49-F238E27FC236}">
                <a16:creationId xmlns:a16="http://schemas.microsoft.com/office/drawing/2014/main" id="{3F2F0477-D30D-BD4C-3E03-F2A552AFBCB2}"/>
              </a:ext>
            </a:extLst>
          </p:cNvPr>
          <p:cNvSpPr>
            <a:spLocks noGrp="1"/>
          </p:cNvSpPr>
          <p:nvPr>
            <p:ph type="sldNum" sz="quarter" idx="5"/>
          </p:nvPr>
        </p:nvSpPr>
        <p:spPr/>
        <p:txBody>
          <a:bodyPr/>
          <a:lstStyle/>
          <a:p>
            <a:fld id="{4FCB0754-EA04-49DE-AECA-397A6F0B60CB}" type="slidenum">
              <a:rPr lang="es-ES" smtClean="0"/>
              <a:t>14</a:t>
            </a:fld>
            <a:endParaRPr lang="es-ES"/>
          </a:p>
        </p:txBody>
      </p:sp>
    </p:spTree>
    <p:extLst>
      <p:ext uri="{BB962C8B-B14F-4D97-AF65-F5344CB8AC3E}">
        <p14:creationId xmlns:p14="http://schemas.microsoft.com/office/powerpoint/2010/main" val="2638667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DE2A8-BFBD-56E8-8F26-FAD543AC9D5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C5D065C-0402-A494-A914-C447AD37BEC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593DB1B-266F-0CA5-6512-F8FF19C2987B}"/>
              </a:ext>
            </a:extLst>
          </p:cNvPr>
          <p:cNvSpPr>
            <a:spLocks noGrp="1"/>
          </p:cNvSpPr>
          <p:nvPr>
            <p:ph type="body" idx="1"/>
          </p:nvPr>
        </p:nvSpPr>
        <p:spPr/>
        <p:txBody>
          <a:bodyPr/>
          <a:lstStyle/>
          <a:p>
            <a:r>
              <a:rPr lang="en-US" dirty="0">
                <a:ea typeface="Calibri"/>
                <a:cs typeface="Calibri"/>
              </a:rPr>
              <a:t>El </a:t>
            </a:r>
            <a:r>
              <a:rPr lang="en-US" err="1">
                <a:ea typeface="Calibri"/>
                <a:cs typeface="Calibri"/>
              </a:rPr>
              <a:t>convenio</a:t>
            </a:r>
            <a:r>
              <a:rPr lang="en-US" dirty="0">
                <a:ea typeface="Calibri"/>
                <a:cs typeface="Calibri"/>
              </a:rPr>
              <a:t> colectivo sectorial de </a:t>
            </a:r>
            <a:r>
              <a:rPr lang="en-US" err="1">
                <a:ea typeface="Calibri"/>
                <a:cs typeface="Calibri"/>
              </a:rPr>
              <a:t>aplicación</a:t>
            </a:r>
            <a:r>
              <a:rPr lang="en-US" dirty="0">
                <a:ea typeface="Calibri"/>
                <a:cs typeface="Calibri"/>
              </a:rPr>
              <a:t>, </a:t>
            </a:r>
            <a:r>
              <a:rPr lang="en-US" err="1">
                <a:ea typeface="Calibri"/>
                <a:cs typeface="Calibri"/>
              </a:rPr>
              <a:t>por</a:t>
            </a:r>
            <a:r>
              <a:rPr lang="en-US" dirty="0">
                <a:ea typeface="Calibri"/>
                <a:cs typeface="Calibri"/>
              </a:rPr>
              <a:t> ser </a:t>
            </a:r>
            <a:r>
              <a:rPr lang="en-US" err="1">
                <a:ea typeface="Calibri"/>
                <a:cs typeface="Calibri"/>
              </a:rPr>
              <a:t>el</a:t>
            </a:r>
            <a:r>
              <a:rPr lang="en-US" dirty="0">
                <a:ea typeface="Calibri"/>
                <a:cs typeface="Calibri"/>
              </a:rPr>
              <a:t> </a:t>
            </a:r>
            <a:r>
              <a:rPr lang="en-US" err="1">
                <a:ea typeface="Calibri"/>
                <a:cs typeface="Calibri"/>
              </a:rPr>
              <a:t>referente</a:t>
            </a:r>
            <a:r>
              <a:rPr lang="en-US" dirty="0">
                <a:ea typeface="Calibri"/>
                <a:cs typeface="Calibri"/>
              </a:rPr>
              <a:t> </a:t>
            </a:r>
            <a:r>
              <a:rPr lang="en-US" err="1">
                <a:ea typeface="Calibri"/>
                <a:cs typeface="Calibri"/>
              </a:rPr>
              <a:t>ordinario</a:t>
            </a:r>
            <a:r>
              <a:rPr lang="en-US" dirty="0">
                <a:ea typeface="Calibri"/>
                <a:cs typeface="Calibri"/>
              </a:rPr>
              <a:t> </a:t>
            </a:r>
            <a:r>
              <a:rPr lang="en-US" err="1">
                <a:ea typeface="Calibri"/>
                <a:cs typeface="Calibri"/>
              </a:rPr>
              <a:t>en</a:t>
            </a:r>
            <a:r>
              <a:rPr lang="en-US" dirty="0">
                <a:ea typeface="Calibri"/>
                <a:cs typeface="Calibri"/>
              </a:rPr>
              <a:t> </a:t>
            </a:r>
            <a:r>
              <a:rPr lang="en-US" err="1">
                <a:ea typeface="Calibri"/>
                <a:cs typeface="Calibri"/>
              </a:rPr>
              <a:t>el</a:t>
            </a:r>
            <a:r>
              <a:rPr lang="en-US" dirty="0">
                <a:ea typeface="Calibri"/>
                <a:cs typeface="Calibri"/>
              </a:rPr>
              <a:t> sector (101, LCSP). EL </a:t>
            </a:r>
            <a:r>
              <a:rPr lang="en-US" err="1">
                <a:ea typeface="Calibri"/>
                <a:cs typeface="Calibri"/>
              </a:rPr>
              <a:t>artículo</a:t>
            </a:r>
            <a:r>
              <a:rPr lang="en-US" dirty="0">
                <a:ea typeface="Calibri"/>
                <a:cs typeface="Calibri"/>
              </a:rPr>
              <a:t> 101, LCSP, </a:t>
            </a:r>
            <a:r>
              <a:rPr lang="en-US" err="1">
                <a:ea typeface="Calibri"/>
                <a:cs typeface="Calibri"/>
              </a:rPr>
              <a:t>sobre</a:t>
            </a:r>
            <a:r>
              <a:rPr lang="en-US" dirty="0">
                <a:ea typeface="Calibri"/>
                <a:cs typeface="Calibri"/>
              </a:rPr>
              <a:t> </a:t>
            </a:r>
            <a:r>
              <a:rPr lang="en-US" err="1">
                <a:ea typeface="Calibri"/>
                <a:cs typeface="Calibri"/>
              </a:rPr>
              <a:t>el</a:t>
            </a:r>
            <a:r>
              <a:rPr lang="en-US" dirty="0">
                <a:ea typeface="Calibri"/>
                <a:cs typeface="Calibri"/>
              </a:rPr>
              <a:t> valor </a:t>
            </a:r>
            <a:r>
              <a:rPr lang="en-US" err="1">
                <a:ea typeface="Calibri"/>
                <a:cs typeface="Calibri"/>
              </a:rPr>
              <a:t>estimado</a:t>
            </a:r>
            <a:r>
              <a:rPr lang="en-US" dirty="0">
                <a:ea typeface="Calibri"/>
                <a:cs typeface="Calibri"/>
              </a:rPr>
              <a:t> del </a:t>
            </a:r>
            <a:r>
              <a:rPr lang="en-US" err="1">
                <a:ea typeface="Calibri"/>
                <a:cs typeface="Calibri"/>
              </a:rPr>
              <a:t>contrato</a:t>
            </a:r>
            <a:r>
              <a:rPr lang="en-US" dirty="0">
                <a:ea typeface="Calibri"/>
                <a:cs typeface="Calibri"/>
              </a:rPr>
              <a:t> </a:t>
            </a:r>
            <a:r>
              <a:rPr lang="en-US" err="1">
                <a:ea typeface="Calibri"/>
                <a:cs typeface="Calibri"/>
              </a:rPr>
              <a:t>habla</a:t>
            </a:r>
            <a:r>
              <a:rPr lang="en-US" dirty="0">
                <a:ea typeface="Calibri"/>
                <a:cs typeface="Calibri"/>
              </a:rPr>
              <a:t> de "</a:t>
            </a:r>
            <a:r>
              <a:rPr lang="en-US" b="1" err="1">
                <a:ea typeface="Calibri"/>
                <a:cs typeface="Calibri"/>
              </a:rPr>
              <a:t>convenios</a:t>
            </a:r>
            <a:r>
              <a:rPr lang="en-US" b="1" dirty="0">
                <a:ea typeface="Calibri"/>
                <a:cs typeface="Calibri"/>
              </a:rPr>
              <a:t> colectivos </a:t>
            </a:r>
            <a:r>
              <a:rPr lang="en-US" b="1" err="1">
                <a:ea typeface="Calibri"/>
                <a:cs typeface="Calibri"/>
              </a:rPr>
              <a:t>sectoriales</a:t>
            </a:r>
            <a:r>
              <a:rPr lang="en-US" b="1" dirty="0">
                <a:ea typeface="Calibri"/>
                <a:cs typeface="Calibri"/>
              </a:rPr>
              <a:t> de </a:t>
            </a:r>
            <a:r>
              <a:rPr lang="en-US" b="1" err="1">
                <a:ea typeface="Calibri"/>
                <a:cs typeface="Calibri"/>
              </a:rPr>
              <a:t>aplicación</a:t>
            </a:r>
            <a:r>
              <a:rPr lang="en-US" dirty="0">
                <a:ea typeface="Calibri"/>
                <a:cs typeface="Calibri"/>
              </a:rPr>
              <a:t>". Con toto, </a:t>
            </a:r>
            <a:r>
              <a:rPr lang="en-US" err="1">
                <a:ea typeface="Calibri"/>
                <a:cs typeface="Calibri"/>
              </a:rPr>
              <a:t>más</a:t>
            </a:r>
            <a:r>
              <a:rPr lang="en-US" dirty="0">
                <a:ea typeface="Calibri"/>
                <a:cs typeface="Calibri"/>
              </a:rPr>
              <a:t> </a:t>
            </a:r>
            <a:r>
              <a:rPr lang="en-US" err="1">
                <a:ea typeface="Calibri"/>
                <a:cs typeface="Calibri"/>
              </a:rPr>
              <a:t>allá</a:t>
            </a:r>
            <a:r>
              <a:rPr lang="en-US" dirty="0">
                <a:ea typeface="Calibri"/>
                <a:cs typeface="Calibri"/>
              </a:rPr>
              <a:t> de la </a:t>
            </a:r>
            <a:r>
              <a:rPr lang="en-US" err="1">
                <a:ea typeface="Calibri"/>
                <a:cs typeface="Calibri"/>
              </a:rPr>
              <a:t>determinación</a:t>
            </a:r>
            <a:r>
              <a:rPr lang="en-US" dirty="0">
                <a:ea typeface="Calibri"/>
                <a:cs typeface="Calibri"/>
              </a:rPr>
              <a:t> del valor </a:t>
            </a:r>
            <a:r>
              <a:rPr lang="en-US" err="1">
                <a:ea typeface="Calibri"/>
                <a:cs typeface="Calibri"/>
              </a:rPr>
              <a:t>estimado</a:t>
            </a:r>
            <a:r>
              <a:rPr lang="en-US" dirty="0">
                <a:ea typeface="Calibri"/>
                <a:cs typeface="Calibri"/>
              </a:rPr>
              <a:t>, la </a:t>
            </a:r>
            <a:r>
              <a:rPr lang="en-US" err="1">
                <a:ea typeface="Calibri"/>
                <a:cs typeface="Calibri"/>
              </a:rPr>
              <a:t>obligación</a:t>
            </a:r>
            <a:r>
              <a:rPr lang="en-US" dirty="0">
                <a:ea typeface="Calibri"/>
                <a:cs typeface="Calibri"/>
              </a:rPr>
              <a:t> del </a:t>
            </a:r>
            <a:r>
              <a:rPr lang="en-US" err="1">
                <a:ea typeface="Calibri"/>
                <a:cs typeface="Calibri"/>
              </a:rPr>
              <a:t>conrtatista</a:t>
            </a:r>
            <a:r>
              <a:rPr lang="en-US" dirty="0">
                <a:ea typeface="Calibri"/>
                <a:cs typeface="Calibri"/>
              </a:rPr>
              <a:t> </a:t>
            </a:r>
            <a:r>
              <a:rPr lang="en-US" err="1">
                <a:ea typeface="Calibri"/>
                <a:cs typeface="Calibri"/>
              </a:rPr>
              <a:t>remite</a:t>
            </a:r>
            <a:r>
              <a:rPr lang="en-US" dirty="0">
                <a:ea typeface="Calibri"/>
                <a:cs typeface="Calibri"/>
              </a:rPr>
              <a:t> al "</a:t>
            </a:r>
            <a:r>
              <a:rPr lang="en-US" b="1" err="1">
                <a:ea typeface="Calibri"/>
                <a:cs typeface="Calibri"/>
              </a:rPr>
              <a:t>convenio</a:t>
            </a:r>
            <a:r>
              <a:rPr lang="en-US" b="1" dirty="0">
                <a:ea typeface="Calibri"/>
                <a:cs typeface="Calibri"/>
              </a:rPr>
              <a:t> colectivo que </a:t>
            </a:r>
            <a:r>
              <a:rPr lang="en-US" b="1" err="1">
                <a:ea typeface="Calibri"/>
                <a:cs typeface="Calibri"/>
              </a:rPr>
              <a:t>resulte</a:t>
            </a:r>
            <a:r>
              <a:rPr lang="en-US" b="1" dirty="0">
                <a:ea typeface="Calibri"/>
                <a:cs typeface="Calibri"/>
              </a:rPr>
              <a:t> de </a:t>
            </a:r>
            <a:r>
              <a:rPr lang="en-US" b="1" err="1">
                <a:ea typeface="Calibri"/>
                <a:cs typeface="Calibri"/>
              </a:rPr>
              <a:t>aplicación</a:t>
            </a:r>
            <a:r>
              <a:rPr lang="en-US" dirty="0">
                <a:ea typeface="Calibri"/>
                <a:cs typeface="Calibri"/>
              </a:rPr>
              <a:t>." (art. 122, LCSP).</a:t>
            </a:r>
          </a:p>
          <a:p>
            <a:endParaRPr lang="en-US" dirty="0">
              <a:ea typeface="Calibri"/>
              <a:cs typeface="Calibri"/>
            </a:endParaRPr>
          </a:p>
          <a:p>
            <a:r>
              <a:rPr lang="en-US" dirty="0" err="1">
                <a:ea typeface="Calibri"/>
                <a:cs typeface="Calibri"/>
              </a:rPr>
              <a:t>Tribunales</a:t>
            </a:r>
            <a:r>
              <a:rPr lang="en-US" dirty="0">
                <a:ea typeface="Calibri"/>
                <a:cs typeface="Calibri"/>
              </a:rPr>
              <a:t> </a:t>
            </a:r>
            <a:r>
              <a:rPr lang="en-US" dirty="0" err="1">
                <a:ea typeface="Calibri"/>
                <a:cs typeface="Calibri"/>
              </a:rPr>
              <a:t>entienden</a:t>
            </a:r>
            <a:r>
              <a:rPr lang="en-US" dirty="0">
                <a:ea typeface="Calibri"/>
                <a:cs typeface="Calibri"/>
              </a:rPr>
              <a:t> que </a:t>
            </a:r>
            <a:r>
              <a:rPr lang="en-US" dirty="0" err="1">
                <a:ea typeface="Calibri"/>
                <a:cs typeface="Calibri"/>
              </a:rPr>
              <a:t>el</a:t>
            </a:r>
            <a:r>
              <a:rPr lang="en-US" dirty="0">
                <a:ea typeface="Calibri"/>
                <a:cs typeface="Calibri"/>
              </a:rPr>
              <a:t> </a:t>
            </a:r>
            <a:r>
              <a:rPr lang="en-US" dirty="0" err="1">
                <a:ea typeface="Calibri"/>
                <a:cs typeface="Calibri"/>
              </a:rPr>
              <a:t>concenio</a:t>
            </a:r>
            <a:r>
              <a:rPr lang="en-US" dirty="0">
                <a:ea typeface="Calibri"/>
                <a:cs typeface="Calibri"/>
              </a:rPr>
              <a:t> </a:t>
            </a:r>
            <a:r>
              <a:rPr lang="en-US" dirty="0" err="1">
                <a:ea typeface="Calibri"/>
                <a:cs typeface="Calibri"/>
              </a:rPr>
              <a:t>dereferencia</a:t>
            </a:r>
            <a:r>
              <a:rPr lang="en-US" dirty="0">
                <a:ea typeface="Calibri"/>
                <a:cs typeface="Calibri"/>
              </a:rPr>
              <a:t> es </a:t>
            </a:r>
            <a:r>
              <a:rPr lang="en-US" dirty="0" err="1">
                <a:ea typeface="Calibri"/>
                <a:cs typeface="Calibri"/>
              </a:rPr>
              <a:t>el</a:t>
            </a:r>
            <a:r>
              <a:rPr lang="en-US" dirty="0">
                <a:ea typeface="Calibri"/>
                <a:cs typeface="Calibri"/>
              </a:rPr>
              <a:t> </a:t>
            </a:r>
            <a:r>
              <a:rPr lang="en-US" dirty="0" err="1">
                <a:ea typeface="Calibri"/>
                <a:cs typeface="Calibri"/>
              </a:rPr>
              <a:t>convenio</a:t>
            </a:r>
            <a:r>
              <a:rPr lang="en-US" dirty="0">
                <a:ea typeface="Calibri"/>
                <a:cs typeface="Calibri"/>
              </a:rPr>
              <a:t> sectorial de </a:t>
            </a:r>
            <a:r>
              <a:rPr lang="en-US" dirty="0" err="1">
                <a:ea typeface="Calibri"/>
                <a:cs typeface="Calibri"/>
              </a:rPr>
              <a:t>aplicación</a:t>
            </a:r>
            <a:r>
              <a:rPr lang="en-US" dirty="0">
                <a:ea typeface="Calibri"/>
                <a:cs typeface="Calibri"/>
              </a:rPr>
              <a:t>; </a:t>
            </a:r>
            <a:r>
              <a:rPr lang="en-US" dirty="0" err="1">
                <a:ea typeface="Calibri"/>
                <a:cs typeface="Calibri"/>
              </a:rPr>
              <a:t>si</a:t>
            </a:r>
            <a:r>
              <a:rPr lang="en-US" dirty="0">
                <a:ea typeface="Calibri"/>
                <a:cs typeface="Calibri"/>
              </a:rPr>
              <a:t> fuera </a:t>
            </a:r>
            <a:r>
              <a:rPr lang="en-US" dirty="0" err="1">
                <a:ea typeface="Calibri"/>
                <a:cs typeface="Calibri"/>
              </a:rPr>
              <a:t>el</a:t>
            </a:r>
            <a:r>
              <a:rPr lang="en-US" dirty="0">
                <a:ea typeface="Calibri"/>
                <a:cs typeface="Calibri"/>
              </a:rPr>
              <a:t> </a:t>
            </a:r>
            <a:r>
              <a:rPr lang="en-US" dirty="0" err="1">
                <a:ea typeface="Calibri"/>
                <a:cs typeface="Calibri"/>
              </a:rPr>
              <a:t>convenio</a:t>
            </a:r>
            <a:r>
              <a:rPr lang="en-US" dirty="0">
                <a:ea typeface="Calibri"/>
                <a:cs typeface="Calibri"/>
              </a:rPr>
              <a:t> de la </a:t>
            </a:r>
            <a:r>
              <a:rPr lang="en-US" dirty="0" err="1">
                <a:ea typeface="Calibri"/>
                <a:cs typeface="Calibri"/>
              </a:rPr>
              <a:t>empresa</a:t>
            </a:r>
            <a:r>
              <a:rPr lang="en-US" dirty="0">
                <a:ea typeface="Calibri"/>
                <a:cs typeface="Calibri"/>
              </a:rPr>
              <a:t> </a:t>
            </a:r>
            <a:r>
              <a:rPr lang="en-US" dirty="0" err="1">
                <a:ea typeface="Calibri"/>
                <a:cs typeface="Calibri"/>
              </a:rPr>
              <a:t>contratista</a:t>
            </a:r>
            <a:r>
              <a:rPr lang="en-US" dirty="0">
                <a:ea typeface="Calibri"/>
                <a:cs typeface="Calibri"/>
              </a:rPr>
              <a:t> previa, se </a:t>
            </a:r>
            <a:r>
              <a:rPr lang="en-US" dirty="0" err="1">
                <a:ea typeface="Calibri"/>
                <a:cs typeface="Calibri"/>
              </a:rPr>
              <a:t>estaría</a:t>
            </a:r>
            <a:r>
              <a:rPr lang="en-US" dirty="0">
                <a:ea typeface="Calibri"/>
                <a:cs typeface="Calibri"/>
              </a:rPr>
              <a:t> </a:t>
            </a:r>
            <a:r>
              <a:rPr lang="en-US" dirty="0" err="1">
                <a:ea typeface="Calibri"/>
                <a:cs typeface="Calibri"/>
              </a:rPr>
              <a:t>dejando</a:t>
            </a:r>
            <a:r>
              <a:rPr lang="en-US" dirty="0">
                <a:ea typeface="Calibri"/>
                <a:cs typeface="Calibri"/>
              </a:rPr>
              <a:t> </a:t>
            </a:r>
            <a:r>
              <a:rPr lang="en-US" dirty="0" err="1">
                <a:ea typeface="Calibri"/>
                <a:cs typeface="Calibri"/>
              </a:rPr>
              <a:t>en</a:t>
            </a:r>
            <a:r>
              <a:rPr lang="en-US" dirty="0">
                <a:ea typeface="Calibri"/>
                <a:cs typeface="Calibri"/>
              </a:rPr>
              <a:t> manos del actual </a:t>
            </a:r>
            <a:r>
              <a:rPr lang="en-US" dirty="0" err="1">
                <a:ea typeface="Calibri"/>
                <a:cs typeface="Calibri"/>
              </a:rPr>
              <a:t>adjudicatario</a:t>
            </a:r>
            <a:r>
              <a:rPr lang="en-US" dirty="0">
                <a:ea typeface="Calibri"/>
                <a:cs typeface="Calibri"/>
              </a:rPr>
              <a:t> la </a:t>
            </a:r>
            <a:r>
              <a:rPr lang="en-US" dirty="0" err="1">
                <a:ea typeface="Calibri"/>
                <a:cs typeface="Calibri"/>
              </a:rPr>
              <a:t>finajción</a:t>
            </a:r>
            <a:r>
              <a:rPr lang="en-US" dirty="0">
                <a:ea typeface="Calibri"/>
                <a:cs typeface="Calibri"/>
              </a:rPr>
              <a:t> del PBL y del valor </a:t>
            </a:r>
            <a:r>
              <a:rPr lang="en-US" dirty="0" err="1">
                <a:ea typeface="Calibri"/>
                <a:cs typeface="Calibri"/>
              </a:rPr>
              <a:t>estimado</a:t>
            </a:r>
            <a:r>
              <a:rPr lang="en-US" dirty="0">
                <a:ea typeface="Calibri"/>
                <a:cs typeface="Calibri"/>
              </a:rPr>
              <a:t> del </a:t>
            </a:r>
            <a:r>
              <a:rPr lang="en-US" dirty="0" err="1">
                <a:ea typeface="Calibri"/>
                <a:cs typeface="Calibri"/>
              </a:rPr>
              <a:t>contrato</a:t>
            </a:r>
            <a:r>
              <a:rPr lang="en-US" dirty="0">
                <a:ea typeface="Calibri"/>
                <a:cs typeface="Calibri"/>
              </a:rPr>
              <a:t>. RTACP Madrid, R126/2024, CONVENIO DE EMPRESA, SEIS DÍAS ANTES, INCREMENTANDO LOS COSTES LABORALES, DEJANDO ASÍ EN MANOS DE LA EMPRESA SALIENTE Y DE LOS TRABAJADORES LA FIJACIÓN DE </a:t>
            </a:r>
            <a:r>
              <a:rPr lang="en-US" dirty="0" err="1">
                <a:ea typeface="Calibri"/>
                <a:cs typeface="Calibri"/>
              </a:rPr>
              <a:t>pbl</a:t>
            </a:r>
            <a:r>
              <a:rPr lang="en-US" dirty="0">
                <a:ea typeface="Calibri"/>
                <a:cs typeface="Calibri"/>
              </a:rPr>
              <a:t>. R189/2020, </a:t>
            </a:r>
            <a:r>
              <a:rPr lang="en-US" dirty="0" err="1">
                <a:ea typeface="Calibri"/>
                <a:cs typeface="Calibri"/>
              </a:rPr>
              <a:t>inadmisible</a:t>
            </a:r>
            <a:r>
              <a:rPr lang="en-US" dirty="0">
                <a:ea typeface="Calibri"/>
                <a:cs typeface="Calibri"/>
              </a:rPr>
              <a:t> que se </a:t>
            </a:r>
            <a:r>
              <a:rPr lang="en-US" dirty="0" err="1">
                <a:ea typeface="Calibri"/>
                <a:cs typeface="Calibri"/>
              </a:rPr>
              <a:t>tengan</a:t>
            </a:r>
            <a:r>
              <a:rPr lang="en-US" dirty="0">
                <a:ea typeface="Calibri"/>
                <a:cs typeface="Calibri"/>
              </a:rPr>
              <a:t> que </a:t>
            </a:r>
            <a:r>
              <a:rPr lang="en-US" dirty="0" err="1">
                <a:ea typeface="Calibri"/>
                <a:cs typeface="Calibri"/>
              </a:rPr>
              <a:t>fijar</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función</a:t>
            </a:r>
            <a:r>
              <a:rPr lang="en-US" dirty="0">
                <a:ea typeface="Calibri"/>
                <a:cs typeface="Calibri"/>
              </a:rPr>
              <a:t> de lo que </a:t>
            </a:r>
            <a:r>
              <a:rPr lang="en-US" dirty="0" err="1">
                <a:ea typeface="Calibri"/>
                <a:cs typeface="Calibri"/>
              </a:rPr>
              <a:t>indique</a:t>
            </a:r>
            <a:r>
              <a:rPr lang="en-US" dirty="0">
                <a:ea typeface="Calibri"/>
                <a:cs typeface="Calibri"/>
              </a:rPr>
              <a:t> la </a:t>
            </a:r>
            <a:r>
              <a:rPr lang="en-US" dirty="0" err="1">
                <a:ea typeface="Calibri"/>
                <a:cs typeface="Calibri"/>
              </a:rPr>
              <a:t>empresa</a:t>
            </a:r>
            <a:r>
              <a:rPr lang="en-US" dirty="0">
                <a:ea typeface="Calibri"/>
                <a:cs typeface="Calibri"/>
              </a:rPr>
              <a:t> </a:t>
            </a:r>
            <a:r>
              <a:rPr lang="en-US" dirty="0" err="1">
                <a:ea typeface="Calibri"/>
                <a:cs typeface="Calibri"/>
              </a:rPr>
              <a:t>saliente</a:t>
            </a:r>
            <a:r>
              <a:rPr lang="en-US" dirty="0">
                <a:ea typeface="Calibri"/>
                <a:cs typeface="Calibri"/>
              </a:rPr>
              <a:t>.</a:t>
            </a:r>
          </a:p>
          <a:p>
            <a:endParaRPr lang="en-US" dirty="0">
              <a:ea typeface="Calibri"/>
              <a:cs typeface="Calibri"/>
            </a:endParaRPr>
          </a:p>
          <a:p>
            <a:r>
              <a:rPr lang="en-US" dirty="0">
                <a:ea typeface="Calibri"/>
                <a:cs typeface="Calibri"/>
              </a:rPr>
              <a:t>TARC. PBL, </a:t>
            </a:r>
            <a:r>
              <a:rPr lang="en-US" dirty="0" err="1">
                <a:ea typeface="Calibri"/>
                <a:cs typeface="Calibri"/>
              </a:rPr>
              <a:t>debe</a:t>
            </a:r>
            <a:r>
              <a:rPr lang="en-US" dirty="0">
                <a:ea typeface="Calibri"/>
                <a:cs typeface="Calibri"/>
              </a:rPr>
              <a:t> </a:t>
            </a:r>
            <a:r>
              <a:rPr lang="en-US" dirty="0" err="1">
                <a:ea typeface="Calibri"/>
                <a:cs typeface="Calibri"/>
              </a:rPr>
              <a:t>determinarse</a:t>
            </a:r>
            <a:r>
              <a:rPr lang="en-US" dirty="0">
                <a:ea typeface="Calibri"/>
                <a:cs typeface="Calibri"/>
              </a:rPr>
              <a:t> </a:t>
            </a:r>
            <a:r>
              <a:rPr lang="en-US" dirty="0" err="1">
                <a:ea typeface="Calibri"/>
                <a:cs typeface="Calibri"/>
              </a:rPr>
              <a:t>el</a:t>
            </a:r>
            <a:r>
              <a:rPr lang="en-US" dirty="0">
                <a:ea typeface="Calibri"/>
                <a:cs typeface="Calibri"/>
              </a:rPr>
              <a:t> </a:t>
            </a:r>
            <a:r>
              <a:rPr lang="en-US" dirty="0" err="1">
                <a:ea typeface="Calibri"/>
                <a:cs typeface="Calibri"/>
              </a:rPr>
              <a:t>precio</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función</a:t>
            </a:r>
            <a:r>
              <a:rPr lang="en-US" dirty="0">
                <a:ea typeface="Calibri"/>
                <a:cs typeface="Calibri"/>
              </a:rPr>
              <a:t> de las </a:t>
            </a:r>
            <a:r>
              <a:rPr lang="en-US" b="1" dirty="0" err="1">
                <a:ea typeface="Calibri"/>
                <a:cs typeface="Calibri"/>
              </a:rPr>
              <a:t>necesidades</a:t>
            </a:r>
            <a:r>
              <a:rPr lang="en-US" b="1" dirty="0">
                <a:ea typeface="Calibri"/>
                <a:cs typeface="Calibri"/>
              </a:rPr>
              <a:t> del </a:t>
            </a:r>
            <a:r>
              <a:rPr lang="en-US" b="1" dirty="0" err="1">
                <a:ea typeface="Calibri"/>
                <a:cs typeface="Calibri"/>
              </a:rPr>
              <a:t>servicio</a:t>
            </a:r>
            <a:r>
              <a:rPr lang="en-US" dirty="0">
                <a:ea typeface="Calibri"/>
                <a:cs typeface="Calibri"/>
              </a:rPr>
              <a:t> y no de </a:t>
            </a:r>
            <a:r>
              <a:rPr lang="en-US" dirty="0" err="1">
                <a:ea typeface="Calibri"/>
                <a:cs typeface="Calibri"/>
              </a:rPr>
              <a:t>los</a:t>
            </a:r>
            <a:r>
              <a:rPr lang="en-US" dirty="0">
                <a:ea typeface="Calibri"/>
                <a:cs typeface="Calibri"/>
              </a:rPr>
              <a:t> </a:t>
            </a:r>
            <a:r>
              <a:rPr lang="en-US" b="1" dirty="0" err="1">
                <a:ea typeface="Calibri"/>
                <a:cs typeface="Calibri"/>
              </a:rPr>
              <a:t>costes</a:t>
            </a:r>
            <a:r>
              <a:rPr lang="en-US" b="1" dirty="0">
                <a:ea typeface="Calibri"/>
                <a:cs typeface="Calibri"/>
              </a:rPr>
              <a:t> </a:t>
            </a:r>
            <a:r>
              <a:rPr lang="en-US" b="1" dirty="0" err="1">
                <a:ea typeface="Calibri"/>
                <a:cs typeface="Calibri"/>
              </a:rPr>
              <a:t>derivados</a:t>
            </a:r>
            <a:r>
              <a:rPr lang="en-US" b="1" dirty="0">
                <a:ea typeface="Calibri"/>
                <a:cs typeface="Calibri"/>
              </a:rPr>
              <a:t> de la </a:t>
            </a:r>
            <a:r>
              <a:rPr lang="en-US" b="1" dirty="0" err="1">
                <a:ea typeface="Calibri"/>
                <a:cs typeface="Calibri"/>
              </a:rPr>
              <a:t>subrogación</a:t>
            </a:r>
            <a:r>
              <a:rPr lang="en-US" dirty="0">
                <a:ea typeface="Calibri"/>
                <a:cs typeface="Calibri"/>
              </a:rPr>
              <a:t>.</a:t>
            </a:r>
          </a:p>
          <a:p>
            <a:endParaRPr lang="en-US" dirty="0">
              <a:ea typeface="Calibri"/>
              <a:cs typeface="Calibri"/>
            </a:endParaRPr>
          </a:p>
          <a:p>
            <a:r>
              <a:rPr lang="en-US" dirty="0">
                <a:ea typeface="Calibri"/>
                <a:cs typeface="Calibri"/>
              </a:rPr>
              <a:t>Convenio colectivo. No es </a:t>
            </a:r>
            <a:r>
              <a:rPr lang="en-US" dirty="0" err="1">
                <a:ea typeface="Calibri"/>
                <a:cs typeface="Calibri"/>
              </a:rPr>
              <a:t>elegible</a:t>
            </a:r>
            <a:r>
              <a:rPr lang="en-US" dirty="0">
                <a:ea typeface="Calibri"/>
                <a:cs typeface="Calibri"/>
              </a:rPr>
              <a:t> </a:t>
            </a:r>
            <a:r>
              <a:rPr lang="en-US" dirty="0" err="1">
                <a:ea typeface="Calibri"/>
                <a:cs typeface="Calibri"/>
              </a:rPr>
              <a:t>por</a:t>
            </a:r>
            <a:r>
              <a:rPr lang="en-US" dirty="0">
                <a:ea typeface="Calibri"/>
                <a:cs typeface="Calibri"/>
              </a:rPr>
              <a:t> la </a:t>
            </a:r>
            <a:r>
              <a:rPr lang="en-US" dirty="0" err="1">
                <a:ea typeface="Calibri"/>
                <a:cs typeface="Calibri"/>
              </a:rPr>
              <a:t>administración</a:t>
            </a:r>
            <a:r>
              <a:rPr lang="en-US" dirty="0">
                <a:ea typeface="Calibri"/>
                <a:cs typeface="Calibri"/>
              </a:rPr>
              <a:t>. No se </a:t>
            </a:r>
            <a:r>
              <a:rPr lang="en-US" dirty="0" err="1">
                <a:ea typeface="Calibri"/>
                <a:cs typeface="Calibri"/>
              </a:rPr>
              <a:t>determina</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los</a:t>
            </a:r>
            <a:r>
              <a:rPr lang="en-US" dirty="0">
                <a:ea typeface="Calibri"/>
                <a:cs typeface="Calibri"/>
              </a:rPr>
              <a:t> </a:t>
            </a:r>
            <a:r>
              <a:rPr lang="en-US" dirty="0" err="1">
                <a:ea typeface="Calibri"/>
                <a:cs typeface="Calibri"/>
              </a:rPr>
              <a:t>pliegos</a:t>
            </a:r>
            <a:r>
              <a:rPr lang="en-US" dirty="0">
                <a:ea typeface="Calibri"/>
                <a:cs typeface="Calibri"/>
              </a:rPr>
              <a:t>. Convenio colectivo, </a:t>
            </a:r>
            <a:r>
              <a:rPr lang="en-US" dirty="0" err="1">
                <a:ea typeface="Calibri"/>
                <a:cs typeface="Calibri"/>
              </a:rPr>
              <a:t>fuentes</a:t>
            </a:r>
            <a:r>
              <a:rPr lang="en-US" dirty="0">
                <a:ea typeface="Calibri"/>
                <a:cs typeface="Calibri"/>
              </a:rPr>
              <a:t> de </a:t>
            </a:r>
            <a:r>
              <a:rPr lang="en-US" dirty="0" err="1">
                <a:ea typeface="Calibri"/>
                <a:cs typeface="Calibri"/>
              </a:rPr>
              <a:t>relaciones</a:t>
            </a:r>
            <a:r>
              <a:rPr lang="en-US" dirty="0">
                <a:ea typeface="Calibri"/>
                <a:cs typeface="Calibri"/>
              </a:rPr>
              <a:t> </a:t>
            </a:r>
            <a:r>
              <a:rPr lang="en-US" dirty="0" err="1">
                <a:ea typeface="Calibri"/>
                <a:cs typeface="Calibri"/>
              </a:rPr>
              <a:t>laboraes</a:t>
            </a:r>
            <a:r>
              <a:rPr lang="en-US" dirty="0">
                <a:ea typeface="Calibri"/>
                <a:cs typeface="Calibri"/>
              </a:rPr>
              <a:t> de </a:t>
            </a:r>
            <a:r>
              <a:rPr lang="en-US" dirty="0" err="1">
                <a:ea typeface="Calibri"/>
                <a:cs typeface="Calibri"/>
              </a:rPr>
              <a:t>los</a:t>
            </a:r>
            <a:r>
              <a:rPr lang="en-US" dirty="0">
                <a:ea typeface="Calibri"/>
                <a:cs typeface="Calibri"/>
              </a:rPr>
              <a:t> que la </a:t>
            </a:r>
            <a:r>
              <a:rPr lang="en-US" dirty="0" err="1">
                <a:ea typeface="Calibri"/>
                <a:cs typeface="Calibri"/>
              </a:rPr>
              <a:t>administración</a:t>
            </a:r>
            <a:r>
              <a:rPr lang="en-US" dirty="0">
                <a:ea typeface="Calibri"/>
                <a:cs typeface="Calibri"/>
              </a:rPr>
              <a:t> no forma </a:t>
            </a:r>
            <a:r>
              <a:rPr lang="en-US" dirty="0" err="1">
                <a:ea typeface="Calibri"/>
                <a:cs typeface="Calibri"/>
              </a:rPr>
              <a:t>parte</a:t>
            </a:r>
            <a:r>
              <a:rPr lang="en-US" dirty="0">
                <a:ea typeface="Calibri"/>
                <a:cs typeface="Calibri"/>
              </a:rPr>
              <a:t>.</a:t>
            </a:r>
          </a:p>
          <a:p>
            <a:endParaRPr lang="en-US" dirty="0">
              <a:ea typeface="Calibri"/>
              <a:cs typeface="Calibri"/>
            </a:endParaRPr>
          </a:p>
        </p:txBody>
      </p:sp>
      <p:sp>
        <p:nvSpPr>
          <p:cNvPr id="4" name="Marcador de número de diapositiva 3">
            <a:extLst>
              <a:ext uri="{FF2B5EF4-FFF2-40B4-BE49-F238E27FC236}">
                <a16:creationId xmlns:a16="http://schemas.microsoft.com/office/drawing/2014/main" id="{3F2F0477-D30D-BD4C-3E03-F2A552AFBCB2}"/>
              </a:ext>
            </a:extLst>
          </p:cNvPr>
          <p:cNvSpPr>
            <a:spLocks noGrp="1"/>
          </p:cNvSpPr>
          <p:nvPr>
            <p:ph type="sldNum" sz="quarter" idx="5"/>
          </p:nvPr>
        </p:nvSpPr>
        <p:spPr/>
        <p:txBody>
          <a:bodyPr/>
          <a:lstStyle/>
          <a:p>
            <a:fld id="{4FCB0754-EA04-49DE-AECA-397A6F0B60CB}" type="slidenum">
              <a:rPr lang="es-ES" smtClean="0"/>
              <a:t>15</a:t>
            </a:fld>
            <a:endParaRPr lang="es-ES"/>
          </a:p>
        </p:txBody>
      </p:sp>
    </p:spTree>
    <p:extLst>
      <p:ext uri="{BB962C8B-B14F-4D97-AF65-F5344CB8AC3E}">
        <p14:creationId xmlns:p14="http://schemas.microsoft.com/office/powerpoint/2010/main" val="2185434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DE2A8-BFBD-56E8-8F26-FAD543AC9D5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C5D065C-0402-A494-A914-C447AD37BEC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593DB1B-266F-0CA5-6512-F8FF19C2987B}"/>
              </a:ext>
            </a:extLst>
          </p:cNvPr>
          <p:cNvSpPr>
            <a:spLocks noGrp="1"/>
          </p:cNvSpPr>
          <p:nvPr>
            <p:ph type="body" idx="1"/>
          </p:nvPr>
        </p:nvSpPr>
        <p:spPr/>
        <p:txBody>
          <a:bodyPr/>
          <a:lstStyle/>
          <a:p>
            <a:r>
              <a:rPr lang="en-US" dirty="0">
                <a:ea typeface="Calibri"/>
                <a:cs typeface="Calibri"/>
              </a:rPr>
              <a:t>El </a:t>
            </a:r>
            <a:r>
              <a:rPr lang="en-US" err="1">
                <a:ea typeface="Calibri"/>
                <a:cs typeface="Calibri"/>
              </a:rPr>
              <a:t>convenio</a:t>
            </a:r>
            <a:r>
              <a:rPr lang="en-US" dirty="0">
                <a:ea typeface="Calibri"/>
                <a:cs typeface="Calibri"/>
              </a:rPr>
              <a:t> colectivo sectorial de </a:t>
            </a:r>
            <a:r>
              <a:rPr lang="en-US" err="1">
                <a:ea typeface="Calibri"/>
                <a:cs typeface="Calibri"/>
              </a:rPr>
              <a:t>aplicación</a:t>
            </a:r>
            <a:r>
              <a:rPr lang="en-US" dirty="0">
                <a:ea typeface="Calibri"/>
                <a:cs typeface="Calibri"/>
              </a:rPr>
              <a:t>, </a:t>
            </a:r>
            <a:r>
              <a:rPr lang="en-US" err="1">
                <a:ea typeface="Calibri"/>
                <a:cs typeface="Calibri"/>
              </a:rPr>
              <a:t>por</a:t>
            </a:r>
            <a:r>
              <a:rPr lang="en-US" dirty="0">
                <a:ea typeface="Calibri"/>
                <a:cs typeface="Calibri"/>
              </a:rPr>
              <a:t> ser </a:t>
            </a:r>
            <a:r>
              <a:rPr lang="en-US" err="1">
                <a:ea typeface="Calibri"/>
                <a:cs typeface="Calibri"/>
              </a:rPr>
              <a:t>el</a:t>
            </a:r>
            <a:r>
              <a:rPr lang="en-US" dirty="0">
                <a:ea typeface="Calibri"/>
                <a:cs typeface="Calibri"/>
              </a:rPr>
              <a:t> </a:t>
            </a:r>
            <a:r>
              <a:rPr lang="en-US" err="1">
                <a:ea typeface="Calibri"/>
                <a:cs typeface="Calibri"/>
              </a:rPr>
              <a:t>referente</a:t>
            </a:r>
            <a:r>
              <a:rPr lang="en-US" dirty="0">
                <a:ea typeface="Calibri"/>
                <a:cs typeface="Calibri"/>
              </a:rPr>
              <a:t> </a:t>
            </a:r>
            <a:r>
              <a:rPr lang="en-US" err="1">
                <a:ea typeface="Calibri"/>
                <a:cs typeface="Calibri"/>
              </a:rPr>
              <a:t>ordinario</a:t>
            </a:r>
            <a:r>
              <a:rPr lang="en-US" dirty="0">
                <a:ea typeface="Calibri"/>
                <a:cs typeface="Calibri"/>
              </a:rPr>
              <a:t> </a:t>
            </a:r>
            <a:r>
              <a:rPr lang="en-US" err="1">
                <a:ea typeface="Calibri"/>
                <a:cs typeface="Calibri"/>
              </a:rPr>
              <a:t>en</a:t>
            </a:r>
            <a:r>
              <a:rPr lang="en-US" dirty="0">
                <a:ea typeface="Calibri"/>
                <a:cs typeface="Calibri"/>
              </a:rPr>
              <a:t> </a:t>
            </a:r>
            <a:r>
              <a:rPr lang="en-US" err="1">
                <a:ea typeface="Calibri"/>
                <a:cs typeface="Calibri"/>
              </a:rPr>
              <a:t>el</a:t>
            </a:r>
            <a:r>
              <a:rPr lang="en-US" dirty="0">
                <a:ea typeface="Calibri"/>
                <a:cs typeface="Calibri"/>
              </a:rPr>
              <a:t> sector (101, LCSP). EL </a:t>
            </a:r>
            <a:r>
              <a:rPr lang="en-US" err="1">
                <a:ea typeface="Calibri"/>
                <a:cs typeface="Calibri"/>
              </a:rPr>
              <a:t>artículo</a:t>
            </a:r>
            <a:r>
              <a:rPr lang="en-US" dirty="0">
                <a:ea typeface="Calibri"/>
                <a:cs typeface="Calibri"/>
              </a:rPr>
              <a:t> 101, LCSP, </a:t>
            </a:r>
            <a:r>
              <a:rPr lang="en-US" err="1">
                <a:ea typeface="Calibri"/>
                <a:cs typeface="Calibri"/>
              </a:rPr>
              <a:t>sobre</a:t>
            </a:r>
            <a:r>
              <a:rPr lang="en-US" dirty="0">
                <a:ea typeface="Calibri"/>
                <a:cs typeface="Calibri"/>
              </a:rPr>
              <a:t> </a:t>
            </a:r>
            <a:r>
              <a:rPr lang="en-US" err="1">
                <a:ea typeface="Calibri"/>
                <a:cs typeface="Calibri"/>
              </a:rPr>
              <a:t>el</a:t>
            </a:r>
            <a:r>
              <a:rPr lang="en-US" dirty="0">
                <a:ea typeface="Calibri"/>
                <a:cs typeface="Calibri"/>
              </a:rPr>
              <a:t> valor </a:t>
            </a:r>
            <a:r>
              <a:rPr lang="en-US" err="1">
                <a:ea typeface="Calibri"/>
                <a:cs typeface="Calibri"/>
              </a:rPr>
              <a:t>estimado</a:t>
            </a:r>
            <a:r>
              <a:rPr lang="en-US" dirty="0">
                <a:ea typeface="Calibri"/>
                <a:cs typeface="Calibri"/>
              </a:rPr>
              <a:t> del </a:t>
            </a:r>
            <a:r>
              <a:rPr lang="en-US" err="1">
                <a:ea typeface="Calibri"/>
                <a:cs typeface="Calibri"/>
              </a:rPr>
              <a:t>contrato</a:t>
            </a:r>
            <a:r>
              <a:rPr lang="en-US" dirty="0">
                <a:ea typeface="Calibri"/>
                <a:cs typeface="Calibri"/>
              </a:rPr>
              <a:t> </a:t>
            </a:r>
            <a:r>
              <a:rPr lang="en-US" err="1">
                <a:ea typeface="Calibri"/>
                <a:cs typeface="Calibri"/>
              </a:rPr>
              <a:t>habla</a:t>
            </a:r>
            <a:r>
              <a:rPr lang="en-US" dirty="0">
                <a:ea typeface="Calibri"/>
                <a:cs typeface="Calibri"/>
              </a:rPr>
              <a:t> de "</a:t>
            </a:r>
            <a:r>
              <a:rPr lang="en-US" b="1" err="1">
                <a:ea typeface="Calibri"/>
                <a:cs typeface="Calibri"/>
              </a:rPr>
              <a:t>convenios</a:t>
            </a:r>
            <a:r>
              <a:rPr lang="en-US" b="1" dirty="0">
                <a:ea typeface="Calibri"/>
                <a:cs typeface="Calibri"/>
              </a:rPr>
              <a:t> colectivos </a:t>
            </a:r>
            <a:r>
              <a:rPr lang="en-US" b="1" err="1">
                <a:ea typeface="Calibri"/>
                <a:cs typeface="Calibri"/>
              </a:rPr>
              <a:t>sectoriales</a:t>
            </a:r>
            <a:r>
              <a:rPr lang="en-US" b="1" dirty="0">
                <a:ea typeface="Calibri"/>
                <a:cs typeface="Calibri"/>
              </a:rPr>
              <a:t> de </a:t>
            </a:r>
            <a:r>
              <a:rPr lang="en-US" b="1" err="1">
                <a:ea typeface="Calibri"/>
                <a:cs typeface="Calibri"/>
              </a:rPr>
              <a:t>aplicación</a:t>
            </a:r>
            <a:r>
              <a:rPr lang="en-US" dirty="0">
                <a:ea typeface="Calibri"/>
                <a:cs typeface="Calibri"/>
              </a:rPr>
              <a:t>". Con toto, </a:t>
            </a:r>
            <a:r>
              <a:rPr lang="en-US" err="1">
                <a:ea typeface="Calibri"/>
                <a:cs typeface="Calibri"/>
              </a:rPr>
              <a:t>más</a:t>
            </a:r>
            <a:r>
              <a:rPr lang="en-US" dirty="0">
                <a:ea typeface="Calibri"/>
                <a:cs typeface="Calibri"/>
              </a:rPr>
              <a:t> </a:t>
            </a:r>
            <a:r>
              <a:rPr lang="en-US" err="1">
                <a:ea typeface="Calibri"/>
                <a:cs typeface="Calibri"/>
              </a:rPr>
              <a:t>allá</a:t>
            </a:r>
            <a:r>
              <a:rPr lang="en-US" dirty="0">
                <a:ea typeface="Calibri"/>
                <a:cs typeface="Calibri"/>
              </a:rPr>
              <a:t> de la </a:t>
            </a:r>
            <a:r>
              <a:rPr lang="en-US" err="1">
                <a:ea typeface="Calibri"/>
                <a:cs typeface="Calibri"/>
              </a:rPr>
              <a:t>determinación</a:t>
            </a:r>
            <a:r>
              <a:rPr lang="en-US" dirty="0">
                <a:ea typeface="Calibri"/>
                <a:cs typeface="Calibri"/>
              </a:rPr>
              <a:t> del valor </a:t>
            </a:r>
            <a:r>
              <a:rPr lang="en-US" err="1">
                <a:ea typeface="Calibri"/>
                <a:cs typeface="Calibri"/>
              </a:rPr>
              <a:t>estimado</a:t>
            </a:r>
            <a:r>
              <a:rPr lang="en-US" dirty="0">
                <a:ea typeface="Calibri"/>
                <a:cs typeface="Calibri"/>
              </a:rPr>
              <a:t>, la </a:t>
            </a:r>
            <a:r>
              <a:rPr lang="en-US" err="1">
                <a:ea typeface="Calibri"/>
                <a:cs typeface="Calibri"/>
              </a:rPr>
              <a:t>obligación</a:t>
            </a:r>
            <a:r>
              <a:rPr lang="en-US" dirty="0">
                <a:ea typeface="Calibri"/>
                <a:cs typeface="Calibri"/>
              </a:rPr>
              <a:t> del </a:t>
            </a:r>
            <a:r>
              <a:rPr lang="en-US" err="1">
                <a:ea typeface="Calibri"/>
                <a:cs typeface="Calibri"/>
              </a:rPr>
              <a:t>conrtatista</a:t>
            </a:r>
            <a:r>
              <a:rPr lang="en-US" dirty="0">
                <a:ea typeface="Calibri"/>
                <a:cs typeface="Calibri"/>
              </a:rPr>
              <a:t> </a:t>
            </a:r>
            <a:r>
              <a:rPr lang="en-US" err="1">
                <a:ea typeface="Calibri"/>
                <a:cs typeface="Calibri"/>
              </a:rPr>
              <a:t>remite</a:t>
            </a:r>
            <a:r>
              <a:rPr lang="en-US" dirty="0">
                <a:ea typeface="Calibri"/>
                <a:cs typeface="Calibri"/>
              </a:rPr>
              <a:t> al "</a:t>
            </a:r>
            <a:r>
              <a:rPr lang="en-US" b="1" err="1">
                <a:ea typeface="Calibri"/>
                <a:cs typeface="Calibri"/>
              </a:rPr>
              <a:t>convenio</a:t>
            </a:r>
            <a:r>
              <a:rPr lang="en-US" b="1" dirty="0">
                <a:ea typeface="Calibri"/>
                <a:cs typeface="Calibri"/>
              </a:rPr>
              <a:t> colectivo que </a:t>
            </a:r>
            <a:r>
              <a:rPr lang="en-US" b="1" err="1">
                <a:ea typeface="Calibri"/>
                <a:cs typeface="Calibri"/>
              </a:rPr>
              <a:t>resulte</a:t>
            </a:r>
            <a:r>
              <a:rPr lang="en-US" b="1" dirty="0">
                <a:ea typeface="Calibri"/>
                <a:cs typeface="Calibri"/>
              </a:rPr>
              <a:t> de </a:t>
            </a:r>
            <a:r>
              <a:rPr lang="en-US" b="1" err="1">
                <a:ea typeface="Calibri"/>
                <a:cs typeface="Calibri"/>
              </a:rPr>
              <a:t>aplicación</a:t>
            </a:r>
            <a:r>
              <a:rPr lang="en-US" dirty="0">
                <a:ea typeface="Calibri"/>
                <a:cs typeface="Calibri"/>
              </a:rPr>
              <a:t>." (art. 122, LCSP).</a:t>
            </a:r>
          </a:p>
          <a:p>
            <a:endParaRPr lang="en-US" dirty="0">
              <a:ea typeface="Calibri"/>
              <a:cs typeface="Calibri"/>
            </a:endParaRPr>
          </a:p>
          <a:p>
            <a:r>
              <a:rPr lang="en-US" dirty="0" err="1">
                <a:ea typeface="Calibri"/>
                <a:cs typeface="Calibri"/>
              </a:rPr>
              <a:t>Tribunales</a:t>
            </a:r>
            <a:r>
              <a:rPr lang="en-US" dirty="0">
                <a:ea typeface="Calibri"/>
                <a:cs typeface="Calibri"/>
              </a:rPr>
              <a:t> </a:t>
            </a:r>
            <a:r>
              <a:rPr lang="en-US" dirty="0" err="1">
                <a:ea typeface="Calibri"/>
                <a:cs typeface="Calibri"/>
              </a:rPr>
              <a:t>entienden</a:t>
            </a:r>
            <a:r>
              <a:rPr lang="en-US" dirty="0">
                <a:ea typeface="Calibri"/>
                <a:cs typeface="Calibri"/>
              </a:rPr>
              <a:t> que </a:t>
            </a:r>
            <a:r>
              <a:rPr lang="en-US" dirty="0" err="1">
                <a:ea typeface="Calibri"/>
                <a:cs typeface="Calibri"/>
              </a:rPr>
              <a:t>el</a:t>
            </a:r>
            <a:r>
              <a:rPr lang="en-US" dirty="0">
                <a:ea typeface="Calibri"/>
                <a:cs typeface="Calibri"/>
              </a:rPr>
              <a:t> </a:t>
            </a:r>
            <a:r>
              <a:rPr lang="en-US" dirty="0" err="1">
                <a:ea typeface="Calibri"/>
                <a:cs typeface="Calibri"/>
              </a:rPr>
              <a:t>concenio</a:t>
            </a:r>
            <a:r>
              <a:rPr lang="en-US" dirty="0">
                <a:ea typeface="Calibri"/>
                <a:cs typeface="Calibri"/>
              </a:rPr>
              <a:t> </a:t>
            </a:r>
            <a:r>
              <a:rPr lang="en-US" dirty="0" err="1">
                <a:ea typeface="Calibri"/>
                <a:cs typeface="Calibri"/>
              </a:rPr>
              <a:t>dereferencia</a:t>
            </a:r>
            <a:r>
              <a:rPr lang="en-US" dirty="0">
                <a:ea typeface="Calibri"/>
                <a:cs typeface="Calibri"/>
              </a:rPr>
              <a:t> es </a:t>
            </a:r>
            <a:r>
              <a:rPr lang="en-US" dirty="0" err="1">
                <a:ea typeface="Calibri"/>
                <a:cs typeface="Calibri"/>
              </a:rPr>
              <a:t>el</a:t>
            </a:r>
            <a:r>
              <a:rPr lang="en-US" dirty="0">
                <a:ea typeface="Calibri"/>
                <a:cs typeface="Calibri"/>
              </a:rPr>
              <a:t> </a:t>
            </a:r>
            <a:r>
              <a:rPr lang="en-US" dirty="0" err="1">
                <a:ea typeface="Calibri"/>
                <a:cs typeface="Calibri"/>
              </a:rPr>
              <a:t>convenio</a:t>
            </a:r>
            <a:r>
              <a:rPr lang="en-US" dirty="0">
                <a:ea typeface="Calibri"/>
                <a:cs typeface="Calibri"/>
              </a:rPr>
              <a:t> sectorial de </a:t>
            </a:r>
            <a:r>
              <a:rPr lang="en-US" dirty="0" err="1">
                <a:ea typeface="Calibri"/>
                <a:cs typeface="Calibri"/>
              </a:rPr>
              <a:t>aplicación</a:t>
            </a:r>
            <a:r>
              <a:rPr lang="en-US" dirty="0">
                <a:ea typeface="Calibri"/>
                <a:cs typeface="Calibri"/>
              </a:rPr>
              <a:t>; </a:t>
            </a:r>
            <a:r>
              <a:rPr lang="en-US" dirty="0" err="1">
                <a:ea typeface="Calibri"/>
                <a:cs typeface="Calibri"/>
              </a:rPr>
              <a:t>si</a:t>
            </a:r>
            <a:r>
              <a:rPr lang="en-US" dirty="0">
                <a:ea typeface="Calibri"/>
                <a:cs typeface="Calibri"/>
              </a:rPr>
              <a:t> fuera </a:t>
            </a:r>
            <a:r>
              <a:rPr lang="en-US" dirty="0" err="1">
                <a:ea typeface="Calibri"/>
                <a:cs typeface="Calibri"/>
              </a:rPr>
              <a:t>el</a:t>
            </a:r>
            <a:r>
              <a:rPr lang="en-US" dirty="0">
                <a:ea typeface="Calibri"/>
                <a:cs typeface="Calibri"/>
              </a:rPr>
              <a:t> </a:t>
            </a:r>
            <a:r>
              <a:rPr lang="en-US" dirty="0" err="1">
                <a:ea typeface="Calibri"/>
                <a:cs typeface="Calibri"/>
              </a:rPr>
              <a:t>convenio</a:t>
            </a:r>
            <a:r>
              <a:rPr lang="en-US" dirty="0">
                <a:ea typeface="Calibri"/>
                <a:cs typeface="Calibri"/>
              </a:rPr>
              <a:t> de la </a:t>
            </a:r>
            <a:r>
              <a:rPr lang="en-US" dirty="0" err="1">
                <a:ea typeface="Calibri"/>
                <a:cs typeface="Calibri"/>
              </a:rPr>
              <a:t>empresa</a:t>
            </a:r>
            <a:r>
              <a:rPr lang="en-US" dirty="0">
                <a:ea typeface="Calibri"/>
                <a:cs typeface="Calibri"/>
              </a:rPr>
              <a:t> </a:t>
            </a:r>
            <a:r>
              <a:rPr lang="en-US" dirty="0" err="1">
                <a:ea typeface="Calibri"/>
                <a:cs typeface="Calibri"/>
              </a:rPr>
              <a:t>contratista</a:t>
            </a:r>
            <a:r>
              <a:rPr lang="en-US" dirty="0">
                <a:ea typeface="Calibri"/>
                <a:cs typeface="Calibri"/>
              </a:rPr>
              <a:t> previa, se </a:t>
            </a:r>
            <a:r>
              <a:rPr lang="en-US" dirty="0" err="1">
                <a:ea typeface="Calibri"/>
                <a:cs typeface="Calibri"/>
              </a:rPr>
              <a:t>estaría</a:t>
            </a:r>
            <a:r>
              <a:rPr lang="en-US" dirty="0">
                <a:ea typeface="Calibri"/>
                <a:cs typeface="Calibri"/>
              </a:rPr>
              <a:t> </a:t>
            </a:r>
            <a:r>
              <a:rPr lang="en-US" dirty="0" err="1">
                <a:ea typeface="Calibri"/>
                <a:cs typeface="Calibri"/>
              </a:rPr>
              <a:t>dejando</a:t>
            </a:r>
            <a:r>
              <a:rPr lang="en-US" dirty="0">
                <a:ea typeface="Calibri"/>
                <a:cs typeface="Calibri"/>
              </a:rPr>
              <a:t> </a:t>
            </a:r>
            <a:r>
              <a:rPr lang="en-US" dirty="0" err="1">
                <a:ea typeface="Calibri"/>
                <a:cs typeface="Calibri"/>
              </a:rPr>
              <a:t>en</a:t>
            </a:r>
            <a:r>
              <a:rPr lang="en-US" dirty="0">
                <a:ea typeface="Calibri"/>
                <a:cs typeface="Calibri"/>
              </a:rPr>
              <a:t> manos del actual </a:t>
            </a:r>
            <a:r>
              <a:rPr lang="en-US" dirty="0" err="1">
                <a:ea typeface="Calibri"/>
                <a:cs typeface="Calibri"/>
              </a:rPr>
              <a:t>adjudicatario</a:t>
            </a:r>
            <a:r>
              <a:rPr lang="en-US" dirty="0">
                <a:ea typeface="Calibri"/>
                <a:cs typeface="Calibri"/>
              </a:rPr>
              <a:t> la </a:t>
            </a:r>
            <a:r>
              <a:rPr lang="en-US" dirty="0" err="1">
                <a:ea typeface="Calibri"/>
                <a:cs typeface="Calibri"/>
              </a:rPr>
              <a:t>finajción</a:t>
            </a:r>
            <a:r>
              <a:rPr lang="en-US" dirty="0">
                <a:ea typeface="Calibri"/>
                <a:cs typeface="Calibri"/>
              </a:rPr>
              <a:t> del PBL y del valor </a:t>
            </a:r>
            <a:r>
              <a:rPr lang="en-US" dirty="0" err="1">
                <a:ea typeface="Calibri"/>
                <a:cs typeface="Calibri"/>
              </a:rPr>
              <a:t>estimado</a:t>
            </a:r>
            <a:r>
              <a:rPr lang="en-US" dirty="0">
                <a:ea typeface="Calibri"/>
                <a:cs typeface="Calibri"/>
              </a:rPr>
              <a:t> del </a:t>
            </a:r>
            <a:r>
              <a:rPr lang="en-US" dirty="0" err="1">
                <a:ea typeface="Calibri"/>
                <a:cs typeface="Calibri"/>
              </a:rPr>
              <a:t>contrato</a:t>
            </a:r>
            <a:r>
              <a:rPr lang="en-US" dirty="0">
                <a:ea typeface="Calibri"/>
                <a:cs typeface="Calibri"/>
              </a:rPr>
              <a:t>. RTACP Madrid, R126/2024, CONVENIO DE EMPRESA, SEIS DÍAS ANTES, INCREMENTANDO LOS COSTES LABORALES, DEJANDO ASÍ EN MANOS DE LA EMPRESA SALIENTE Y DE LOS TRABAJADORES LA FIJACIÓN DE </a:t>
            </a:r>
            <a:r>
              <a:rPr lang="en-US" dirty="0" err="1">
                <a:ea typeface="Calibri"/>
                <a:cs typeface="Calibri"/>
              </a:rPr>
              <a:t>pbl</a:t>
            </a:r>
            <a:r>
              <a:rPr lang="en-US" dirty="0">
                <a:ea typeface="Calibri"/>
                <a:cs typeface="Calibri"/>
              </a:rPr>
              <a:t>. R189/2020, </a:t>
            </a:r>
            <a:r>
              <a:rPr lang="en-US" dirty="0" err="1">
                <a:ea typeface="Calibri"/>
                <a:cs typeface="Calibri"/>
              </a:rPr>
              <a:t>inadmisible</a:t>
            </a:r>
            <a:r>
              <a:rPr lang="en-US" dirty="0">
                <a:ea typeface="Calibri"/>
                <a:cs typeface="Calibri"/>
              </a:rPr>
              <a:t> que se </a:t>
            </a:r>
            <a:r>
              <a:rPr lang="en-US" dirty="0" err="1">
                <a:ea typeface="Calibri"/>
                <a:cs typeface="Calibri"/>
              </a:rPr>
              <a:t>tengan</a:t>
            </a:r>
            <a:r>
              <a:rPr lang="en-US" dirty="0">
                <a:ea typeface="Calibri"/>
                <a:cs typeface="Calibri"/>
              </a:rPr>
              <a:t> que </a:t>
            </a:r>
            <a:r>
              <a:rPr lang="en-US" dirty="0" err="1">
                <a:ea typeface="Calibri"/>
                <a:cs typeface="Calibri"/>
              </a:rPr>
              <a:t>fijar</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función</a:t>
            </a:r>
            <a:r>
              <a:rPr lang="en-US" dirty="0">
                <a:ea typeface="Calibri"/>
                <a:cs typeface="Calibri"/>
              </a:rPr>
              <a:t> de lo que </a:t>
            </a:r>
            <a:r>
              <a:rPr lang="en-US" dirty="0" err="1">
                <a:ea typeface="Calibri"/>
                <a:cs typeface="Calibri"/>
              </a:rPr>
              <a:t>indique</a:t>
            </a:r>
            <a:r>
              <a:rPr lang="en-US" dirty="0">
                <a:ea typeface="Calibri"/>
                <a:cs typeface="Calibri"/>
              </a:rPr>
              <a:t> la </a:t>
            </a:r>
            <a:r>
              <a:rPr lang="en-US" dirty="0" err="1">
                <a:ea typeface="Calibri"/>
                <a:cs typeface="Calibri"/>
              </a:rPr>
              <a:t>empresa</a:t>
            </a:r>
            <a:r>
              <a:rPr lang="en-US" dirty="0">
                <a:ea typeface="Calibri"/>
                <a:cs typeface="Calibri"/>
              </a:rPr>
              <a:t> </a:t>
            </a:r>
            <a:r>
              <a:rPr lang="en-US" dirty="0" err="1">
                <a:ea typeface="Calibri"/>
                <a:cs typeface="Calibri"/>
              </a:rPr>
              <a:t>saliente</a:t>
            </a:r>
            <a:r>
              <a:rPr lang="en-US" dirty="0">
                <a:ea typeface="Calibri"/>
                <a:cs typeface="Calibri"/>
              </a:rPr>
              <a:t>.</a:t>
            </a:r>
          </a:p>
          <a:p>
            <a:endParaRPr lang="en-US" dirty="0">
              <a:ea typeface="Calibri"/>
              <a:cs typeface="Calibri"/>
            </a:endParaRPr>
          </a:p>
          <a:p>
            <a:r>
              <a:rPr lang="en-US" dirty="0">
                <a:ea typeface="Calibri"/>
                <a:cs typeface="Calibri"/>
              </a:rPr>
              <a:t>TARC. PBL, </a:t>
            </a:r>
            <a:r>
              <a:rPr lang="en-US" dirty="0" err="1">
                <a:ea typeface="Calibri"/>
                <a:cs typeface="Calibri"/>
              </a:rPr>
              <a:t>debe</a:t>
            </a:r>
            <a:r>
              <a:rPr lang="en-US" dirty="0">
                <a:ea typeface="Calibri"/>
                <a:cs typeface="Calibri"/>
              </a:rPr>
              <a:t> </a:t>
            </a:r>
            <a:r>
              <a:rPr lang="en-US" dirty="0" err="1">
                <a:ea typeface="Calibri"/>
                <a:cs typeface="Calibri"/>
              </a:rPr>
              <a:t>determinarse</a:t>
            </a:r>
            <a:r>
              <a:rPr lang="en-US" dirty="0">
                <a:ea typeface="Calibri"/>
                <a:cs typeface="Calibri"/>
              </a:rPr>
              <a:t> </a:t>
            </a:r>
            <a:r>
              <a:rPr lang="en-US" dirty="0" err="1">
                <a:ea typeface="Calibri"/>
                <a:cs typeface="Calibri"/>
              </a:rPr>
              <a:t>el</a:t>
            </a:r>
            <a:r>
              <a:rPr lang="en-US" dirty="0">
                <a:ea typeface="Calibri"/>
                <a:cs typeface="Calibri"/>
              </a:rPr>
              <a:t> </a:t>
            </a:r>
            <a:r>
              <a:rPr lang="en-US" dirty="0" err="1">
                <a:ea typeface="Calibri"/>
                <a:cs typeface="Calibri"/>
              </a:rPr>
              <a:t>precio</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función</a:t>
            </a:r>
            <a:r>
              <a:rPr lang="en-US" dirty="0">
                <a:ea typeface="Calibri"/>
                <a:cs typeface="Calibri"/>
              </a:rPr>
              <a:t> de las </a:t>
            </a:r>
            <a:r>
              <a:rPr lang="en-US" b="1" dirty="0" err="1">
                <a:ea typeface="Calibri"/>
                <a:cs typeface="Calibri"/>
              </a:rPr>
              <a:t>necesidades</a:t>
            </a:r>
            <a:r>
              <a:rPr lang="en-US" b="1" dirty="0">
                <a:ea typeface="Calibri"/>
                <a:cs typeface="Calibri"/>
              </a:rPr>
              <a:t> del </a:t>
            </a:r>
            <a:r>
              <a:rPr lang="en-US" b="1" dirty="0" err="1">
                <a:ea typeface="Calibri"/>
                <a:cs typeface="Calibri"/>
              </a:rPr>
              <a:t>servicio</a:t>
            </a:r>
            <a:r>
              <a:rPr lang="en-US" dirty="0">
                <a:ea typeface="Calibri"/>
                <a:cs typeface="Calibri"/>
              </a:rPr>
              <a:t> y no de </a:t>
            </a:r>
            <a:r>
              <a:rPr lang="en-US" dirty="0" err="1">
                <a:ea typeface="Calibri"/>
                <a:cs typeface="Calibri"/>
              </a:rPr>
              <a:t>los</a:t>
            </a:r>
            <a:r>
              <a:rPr lang="en-US" dirty="0">
                <a:ea typeface="Calibri"/>
                <a:cs typeface="Calibri"/>
              </a:rPr>
              <a:t> </a:t>
            </a:r>
            <a:r>
              <a:rPr lang="en-US" b="1" dirty="0" err="1">
                <a:ea typeface="Calibri"/>
                <a:cs typeface="Calibri"/>
              </a:rPr>
              <a:t>costes</a:t>
            </a:r>
            <a:r>
              <a:rPr lang="en-US" b="1" dirty="0">
                <a:ea typeface="Calibri"/>
                <a:cs typeface="Calibri"/>
              </a:rPr>
              <a:t> </a:t>
            </a:r>
            <a:r>
              <a:rPr lang="en-US" b="1" dirty="0" err="1">
                <a:ea typeface="Calibri"/>
                <a:cs typeface="Calibri"/>
              </a:rPr>
              <a:t>derivados</a:t>
            </a:r>
            <a:r>
              <a:rPr lang="en-US" b="1" dirty="0">
                <a:ea typeface="Calibri"/>
                <a:cs typeface="Calibri"/>
              </a:rPr>
              <a:t> de la </a:t>
            </a:r>
            <a:r>
              <a:rPr lang="en-US" b="1" dirty="0" err="1">
                <a:ea typeface="Calibri"/>
                <a:cs typeface="Calibri"/>
              </a:rPr>
              <a:t>subrogación</a:t>
            </a:r>
            <a:r>
              <a:rPr lang="en-US" dirty="0">
                <a:ea typeface="Calibri"/>
                <a:cs typeface="Calibri"/>
              </a:rPr>
              <a:t>.</a:t>
            </a:r>
          </a:p>
          <a:p>
            <a:endParaRPr lang="en-US" dirty="0">
              <a:ea typeface="Calibri"/>
              <a:cs typeface="Calibri"/>
            </a:endParaRPr>
          </a:p>
          <a:p>
            <a:r>
              <a:rPr lang="en-US" dirty="0">
                <a:ea typeface="Calibri"/>
                <a:cs typeface="Calibri"/>
              </a:rPr>
              <a:t>Convenio colectivo. No es </a:t>
            </a:r>
            <a:r>
              <a:rPr lang="en-US" dirty="0" err="1">
                <a:ea typeface="Calibri"/>
                <a:cs typeface="Calibri"/>
              </a:rPr>
              <a:t>elegible</a:t>
            </a:r>
            <a:r>
              <a:rPr lang="en-US" dirty="0">
                <a:ea typeface="Calibri"/>
                <a:cs typeface="Calibri"/>
              </a:rPr>
              <a:t> </a:t>
            </a:r>
            <a:r>
              <a:rPr lang="en-US" dirty="0" err="1">
                <a:ea typeface="Calibri"/>
                <a:cs typeface="Calibri"/>
              </a:rPr>
              <a:t>por</a:t>
            </a:r>
            <a:r>
              <a:rPr lang="en-US" dirty="0">
                <a:ea typeface="Calibri"/>
                <a:cs typeface="Calibri"/>
              </a:rPr>
              <a:t> la </a:t>
            </a:r>
            <a:r>
              <a:rPr lang="en-US" dirty="0" err="1">
                <a:ea typeface="Calibri"/>
                <a:cs typeface="Calibri"/>
              </a:rPr>
              <a:t>administración</a:t>
            </a:r>
            <a:r>
              <a:rPr lang="en-US" dirty="0">
                <a:ea typeface="Calibri"/>
                <a:cs typeface="Calibri"/>
              </a:rPr>
              <a:t>. No se </a:t>
            </a:r>
            <a:r>
              <a:rPr lang="en-US" dirty="0" err="1">
                <a:ea typeface="Calibri"/>
                <a:cs typeface="Calibri"/>
              </a:rPr>
              <a:t>determina</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los</a:t>
            </a:r>
            <a:r>
              <a:rPr lang="en-US" dirty="0">
                <a:ea typeface="Calibri"/>
                <a:cs typeface="Calibri"/>
              </a:rPr>
              <a:t> </a:t>
            </a:r>
            <a:r>
              <a:rPr lang="en-US" dirty="0" err="1">
                <a:ea typeface="Calibri"/>
                <a:cs typeface="Calibri"/>
              </a:rPr>
              <a:t>pliegos</a:t>
            </a:r>
            <a:r>
              <a:rPr lang="en-US" dirty="0">
                <a:ea typeface="Calibri"/>
                <a:cs typeface="Calibri"/>
              </a:rPr>
              <a:t>. Convenio colectivo, </a:t>
            </a:r>
            <a:r>
              <a:rPr lang="en-US" dirty="0" err="1">
                <a:ea typeface="Calibri"/>
                <a:cs typeface="Calibri"/>
              </a:rPr>
              <a:t>fuentes</a:t>
            </a:r>
            <a:r>
              <a:rPr lang="en-US" dirty="0">
                <a:ea typeface="Calibri"/>
                <a:cs typeface="Calibri"/>
              </a:rPr>
              <a:t> de </a:t>
            </a:r>
            <a:r>
              <a:rPr lang="en-US" dirty="0" err="1">
                <a:ea typeface="Calibri"/>
                <a:cs typeface="Calibri"/>
              </a:rPr>
              <a:t>relaciones</a:t>
            </a:r>
            <a:r>
              <a:rPr lang="en-US" dirty="0">
                <a:ea typeface="Calibri"/>
                <a:cs typeface="Calibri"/>
              </a:rPr>
              <a:t> </a:t>
            </a:r>
            <a:r>
              <a:rPr lang="en-US" dirty="0" err="1">
                <a:ea typeface="Calibri"/>
                <a:cs typeface="Calibri"/>
              </a:rPr>
              <a:t>laboraes</a:t>
            </a:r>
            <a:r>
              <a:rPr lang="en-US" dirty="0">
                <a:ea typeface="Calibri"/>
                <a:cs typeface="Calibri"/>
              </a:rPr>
              <a:t> de </a:t>
            </a:r>
            <a:r>
              <a:rPr lang="en-US" dirty="0" err="1">
                <a:ea typeface="Calibri"/>
                <a:cs typeface="Calibri"/>
              </a:rPr>
              <a:t>los</a:t>
            </a:r>
            <a:r>
              <a:rPr lang="en-US" dirty="0">
                <a:ea typeface="Calibri"/>
                <a:cs typeface="Calibri"/>
              </a:rPr>
              <a:t> que la </a:t>
            </a:r>
            <a:r>
              <a:rPr lang="en-US" dirty="0" err="1">
                <a:ea typeface="Calibri"/>
                <a:cs typeface="Calibri"/>
              </a:rPr>
              <a:t>administración</a:t>
            </a:r>
            <a:r>
              <a:rPr lang="en-US" dirty="0">
                <a:ea typeface="Calibri"/>
                <a:cs typeface="Calibri"/>
              </a:rPr>
              <a:t> no forma </a:t>
            </a:r>
            <a:r>
              <a:rPr lang="en-US" dirty="0" err="1">
                <a:ea typeface="Calibri"/>
                <a:cs typeface="Calibri"/>
              </a:rPr>
              <a:t>parte</a:t>
            </a:r>
            <a:r>
              <a:rPr lang="en-US" dirty="0">
                <a:ea typeface="Calibri"/>
                <a:cs typeface="Calibri"/>
              </a:rPr>
              <a:t>.</a:t>
            </a:r>
          </a:p>
          <a:p>
            <a:endParaRPr lang="en-US" dirty="0">
              <a:ea typeface="Calibri"/>
              <a:cs typeface="Calibri"/>
            </a:endParaRPr>
          </a:p>
        </p:txBody>
      </p:sp>
      <p:sp>
        <p:nvSpPr>
          <p:cNvPr id="4" name="Marcador de número de diapositiva 3">
            <a:extLst>
              <a:ext uri="{FF2B5EF4-FFF2-40B4-BE49-F238E27FC236}">
                <a16:creationId xmlns:a16="http://schemas.microsoft.com/office/drawing/2014/main" id="{3F2F0477-D30D-BD4C-3E03-F2A552AFBCB2}"/>
              </a:ext>
            </a:extLst>
          </p:cNvPr>
          <p:cNvSpPr>
            <a:spLocks noGrp="1"/>
          </p:cNvSpPr>
          <p:nvPr>
            <p:ph type="sldNum" sz="quarter" idx="5"/>
          </p:nvPr>
        </p:nvSpPr>
        <p:spPr/>
        <p:txBody>
          <a:bodyPr/>
          <a:lstStyle/>
          <a:p>
            <a:fld id="{4FCB0754-EA04-49DE-AECA-397A6F0B60CB}" type="slidenum">
              <a:rPr lang="es-ES" smtClean="0"/>
              <a:t>16</a:t>
            </a:fld>
            <a:endParaRPr lang="es-ES"/>
          </a:p>
        </p:txBody>
      </p:sp>
    </p:spTree>
    <p:extLst>
      <p:ext uri="{BB962C8B-B14F-4D97-AF65-F5344CB8AC3E}">
        <p14:creationId xmlns:p14="http://schemas.microsoft.com/office/powerpoint/2010/main" val="1529207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DE2A8-BFBD-56E8-8F26-FAD543AC9D5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C5D065C-0402-A494-A914-C447AD37BEC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593DB1B-266F-0CA5-6512-F8FF19C2987B}"/>
              </a:ext>
            </a:extLst>
          </p:cNvPr>
          <p:cNvSpPr>
            <a:spLocks noGrp="1"/>
          </p:cNvSpPr>
          <p:nvPr>
            <p:ph type="body" idx="1"/>
          </p:nvPr>
        </p:nvSpPr>
        <p:spPr/>
        <p:txBody>
          <a:bodyPr/>
          <a:lstStyle/>
          <a:p>
            <a:r>
              <a:rPr lang="en-US" dirty="0">
                <a:ea typeface="Calibri"/>
                <a:cs typeface="Calibri"/>
              </a:rPr>
              <a:t>El </a:t>
            </a:r>
            <a:r>
              <a:rPr lang="en-US" err="1">
                <a:ea typeface="Calibri"/>
                <a:cs typeface="Calibri"/>
              </a:rPr>
              <a:t>convenio</a:t>
            </a:r>
            <a:r>
              <a:rPr lang="en-US" dirty="0">
                <a:ea typeface="Calibri"/>
                <a:cs typeface="Calibri"/>
              </a:rPr>
              <a:t> colectivo sectorial de </a:t>
            </a:r>
            <a:r>
              <a:rPr lang="en-US" err="1">
                <a:ea typeface="Calibri"/>
                <a:cs typeface="Calibri"/>
              </a:rPr>
              <a:t>aplicación</a:t>
            </a:r>
            <a:r>
              <a:rPr lang="en-US" dirty="0">
                <a:ea typeface="Calibri"/>
                <a:cs typeface="Calibri"/>
              </a:rPr>
              <a:t>, </a:t>
            </a:r>
            <a:r>
              <a:rPr lang="en-US" err="1">
                <a:ea typeface="Calibri"/>
                <a:cs typeface="Calibri"/>
              </a:rPr>
              <a:t>por</a:t>
            </a:r>
            <a:r>
              <a:rPr lang="en-US" dirty="0">
                <a:ea typeface="Calibri"/>
                <a:cs typeface="Calibri"/>
              </a:rPr>
              <a:t> ser </a:t>
            </a:r>
            <a:r>
              <a:rPr lang="en-US" err="1">
                <a:ea typeface="Calibri"/>
                <a:cs typeface="Calibri"/>
              </a:rPr>
              <a:t>el</a:t>
            </a:r>
            <a:r>
              <a:rPr lang="en-US" dirty="0">
                <a:ea typeface="Calibri"/>
                <a:cs typeface="Calibri"/>
              </a:rPr>
              <a:t> </a:t>
            </a:r>
            <a:r>
              <a:rPr lang="en-US" err="1">
                <a:ea typeface="Calibri"/>
                <a:cs typeface="Calibri"/>
              </a:rPr>
              <a:t>referente</a:t>
            </a:r>
            <a:r>
              <a:rPr lang="en-US" dirty="0">
                <a:ea typeface="Calibri"/>
                <a:cs typeface="Calibri"/>
              </a:rPr>
              <a:t> </a:t>
            </a:r>
            <a:r>
              <a:rPr lang="en-US" err="1">
                <a:ea typeface="Calibri"/>
                <a:cs typeface="Calibri"/>
              </a:rPr>
              <a:t>ordinario</a:t>
            </a:r>
            <a:r>
              <a:rPr lang="en-US" dirty="0">
                <a:ea typeface="Calibri"/>
                <a:cs typeface="Calibri"/>
              </a:rPr>
              <a:t> </a:t>
            </a:r>
            <a:r>
              <a:rPr lang="en-US" err="1">
                <a:ea typeface="Calibri"/>
                <a:cs typeface="Calibri"/>
              </a:rPr>
              <a:t>en</a:t>
            </a:r>
            <a:r>
              <a:rPr lang="en-US" dirty="0">
                <a:ea typeface="Calibri"/>
                <a:cs typeface="Calibri"/>
              </a:rPr>
              <a:t> </a:t>
            </a:r>
            <a:r>
              <a:rPr lang="en-US" err="1">
                <a:ea typeface="Calibri"/>
                <a:cs typeface="Calibri"/>
              </a:rPr>
              <a:t>el</a:t>
            </a:r>
            <a:r>
              <a:rPr lang="en-US" dirty="0">
                <a:ea typeface="Calibri"/>
                <a:cs typeface="Calibri"/>
              </a:rPr>
              <a:t> sector (101, LCSP). EL </a:t>
            </a:r>
            <a:r>
              <a:rPr lang="en-US" err="1">
                <a:ea typeface="Calibri"/>
                <a:cs typeface="Calibri"/>
              </a:rPr>
              <a:t>artículo</a:t>
            </a:r>
            <a:r>
              <a:rPr lang="en-US" dirty="0">
                <a:ea typeface="Calibri"/>
                <a:cs typeface="Calibri"/>
              </a:rPr>
              <a:t> 101, LCSP, </a:t>
            </a:r>
            <a:r>
              <a:rPr lang="en-US" err="1">
                <a:ea typeface="Calibri"/>
                <a:cs typeface="Calibri"/>
              </a:rPr>
              <a:t>sobre</a:t>
            </a:r>
            <a:r>
              <a:rPr lang="en-US" dirty="0">
                <a:ea typeface="Calibri"/>
                <a:cs typeface="Calibri"/>
              </a:rPr>
              <a:t> </a:t>
            </a:r>
            <a:r>
              <a:rPr lang="en-US" err="1">
                <a:ea typeface="Calibri"/>
                <a:cs typeface="Calibri"/>
              </a:rPr>
              <a:t>el</a:t>
            </a:r>
            <a:r>
              <a:rPr lang="en-US" dirty="0">
                <a:ea typeface="Calibri"/>
                <a:cs typeface="Calibri"/>
              </a:rPr>
              <a:t> valor </a:t>
            </a:r>
            <a:r>
              <a:rPr lang="en-US" err="1">
                <a:ea typeface="Calibri"/>
                <a:cs typeface="Calibri"/>
              </a:rPr>
              <a:t>estimado</a:t>
            </a:r>
            <a:r>
              <a:rPr lang="en-US" dirty="0">
                <a:ea typeface="Calibri"/>
                <a:cs typeface="Calibri"/>
              </a:rPr>
              <a:t> del </a:t>
            </a:r>
            <a:r>
              <a:rPr lang="en-US" err="1">
                <a:ea typeface="Calibri"/>
                <a:cs typeface="Calibri"/>
              </a:rPr>
              <a:t>contrato</a:t>
            </a:r>
            <a:r>
              <a:rPr lang="en-US" dirty="0">
                <a:ea typeface="Calibri"/>
                <a:cs typeface="Calibri"/>
              </a:rPr>
              <a:t> </a:t>
            </a:r>
            <a:r>
              <a:rPr lang="en-US" err="1">
                <a:ea typeface="Calibri"/>
                <a:cs typeface="Calibri"/>
              </a:rPr>
              <a:t>habla</a:t>
            </a:r>
            <a:r>
              <a:rPr lang="en-US" dirty="0">
                <a:ea typeface="Calibri"/>
                <a:cs typeface="Calibri"/>
              </a:rPr>
              <a:t> de "</a:t>
            </a:r>
            <a:r>
              <a:rPr lang="en-US" b="1" err="1">
                <a:ea typeface="Calibri"/>
                <a:cs typeface="Calibri"/>
              </a:rPr>
              <a:t>convenios</a:t>
            </a:r>
            <a:r>
              <a:rPr lang="en-US" b="1" dirty="0">
                <a:ea typeface="Calibri"/>
                <a:cs typeface="Calibri"/>
              </a:rPr>
              <a:t> colectivos </a:t>
            </a:r>
            <a:r>
              <a:rPr lang="en-US" b="1" err="1">
                <a:ea typeface="Calibri"/>
                <a:cs typeface="Calibri"/>
              </a:rPr>
              <a:t>sectoriales</a:t>
            </a:r>
            <a:r>
              <a:rPr lang="en-US" b="1" dirty="0">
                <a:ea typeface="Calibri"/>
                <a:cs typeface="Calibri"/>
              </a:rPr>
              <a:t> de </a:t>
            </a:r>
            <a:r>
              <a:rPr lang="en-US" b="1" err="1">
                <a:ea typeface="Calibri"/>
                <a:cs typeface="Calibri"/>
              </a:rPr>
              <a:t>aplicación</a:t>
            </a:r>
            <a:r>
              <a:rPr lang="en-US" dirty="0">
                <a:ea typeface="Calibri"/>
                <a:cs typeface="Calibri"/>
              </a:rPr>
              <a:t>". Con toto, </a:t>
            </a:r>
            <a:r>
              <a:rPr lang="en-US" err="1">
                <a:ea typeface="Calibri"/>
                <a:cs typeface="Calibri"/>
              </a:rPr>
              <a:t>más</a:t>
            </a:r>
            <a:r>
              <a:rPr lang="en-US" dirty="0">
                <a:ea typeface="Calibri"/>
                <a:cs typeface="Calibri"/>
              </a:rPr>
              <a:t> </a:t>
            </a:r>
            <a:r>
              <a:rPr lang="en-US" err="1">
                <a:ea typeface="Calibri"/>
                <a:cs typeface="Calibri"/>
              </a:rPr>
              <a:t>allá</a:t>
            </a:r>
            <a:r>
              <a:rPr lang="en-US" dirty="0">
                <a:ea typeface="Calibri"/>
                <a:cs typeface="Calibri"/>
              </a:rPr>
              <a:t> de la </a:t>
            </a:r>
            <a:r>
              <a:rPr lang="en-US" err="1">
                <a:ea typeface="Calibri"/>
                <a:cs typeface="Calibri"/>
              </a:rPr>
              <a:t>determinación</a:t>
            </a:r>
            <a:r>
              <a:rPr lang="en-US" dirty="0">
                <a:ea typeface="Calibri"/>
                <a:cs typeface="Calibri"/>
              </a:rPr>
              <a:t> del valor </a:t>
            </a:r>
            <a:r>
              <a:rPr lang="en-US" err="1">
                <a:ea typeface="Calibri"/>
                <a:cs typeface="Calibri"/>
              </a:rPr>
              <a:t>estimado</a:t>
            </a:r>
            <a:r>
              <a:rPr lang="en-US" dirty="0">
                <a:ea typeface="Calibri"/>
                <a:cs typeface="Calibri"/>
              </a:rPr>
              <a:t>, la </a:t>
            </a:r>
            <a:r>
              <a:rPr lang="en-US" err="1">
                <a:ea typeface="Calibri"/>
                <a:cs typeface="Calibri"/>
              </a:rPr>
              <a:t>obligación</a:t>
            </a:r>
            <a:r>
              <a:rPr lang="en-US" dirty="0">
                <a:ea typeface="Calibri"/>
                <a:cs typeface="Calibri"/>
              </a:rPr>
              <a:t> del </a:t>
            </a:r>
            <a:r>
              <a:rPr lang="en-US" err="1">
                <a:ea typeface="Calibri"/>
                <a:cs typeface="Calibri"/>
              </a:rPr>
              <a:t>conrtatista</a:t>
            </a:r>
            <a:r>
              <a:rPr lang="en-US" dirty="0">
                <a:ea typeface="Calibri"/>
                <a:cs typeface="Calibri"/>
              </a:rPr>
              <a:t> </a:t>
            </a:r>
            <a:r>
              <a:rPr lang="en-US" err="1">
                <a:ea typeface="Calibri"/>
                <a:cs typeface="Calibri"/>
              </a:rPr>
              <a:t>remite</a:t>
            </a:r>
            <a:r>
              <a:rPr lang="en-US" dirty="0">
                <a:ea typeface="Calibri"/>
                <a:cs typeface="Calibri"/>
              </a:rPr>
              <a:t> al "</a:t>
            </a:r>
            <a:r>
              <a:rPr lang="en-US" b="1" err="1">
                <a:ea typeface="Calibri"/>
                <a:cs typeface="Calibri"/>
              </a:rPr>
              <a:t>convenio</a:t>
            </a:r>
            <a:r>
              <a:rPr lang="en-US" b="1" dirty="0">
                <a:ea typeface="Calibri"/>
                <a:cs typeface="Calibri"/>
              </a:rPr>
              <a:t> colectivo que </a:t>
            </a:r>
            <a:r>
              <a:rPr lang="en-US" b="1" err="1">
                <a:ea typeface="Calibri"/>
                <a:cs typeface="Calibri"/>
              </a:rPr>
              <a:t>resulte</a:t>
            </a:r>
            <a:r>
              <a:rPr lang="en-US" b="1" dirty="0">
                <a:ea typeface="Calibri"/>
                <a:cs typeface="Calibri"/>
              </a:rPr>
              <a:t> de </a:t>
            </a:r>
            <a:r>
              <a:rPr lang="en-US" b="1" err="1">
                <a:ea typeface="Calibri"/>
                <a:cs typeface="Calibri"/>
              </a:rPr>
              <a:t>aplicación</a:t>
            </a:r>
            <a:r>
              <a:rPr lang="en-US" dirty="0">
                <a:ea typeface="Calibri"/>
                <a:cs typeface="Calibri"/>
              </a:rPr>
              <a:t>." (art. 122, LCSP).</a:t>
            </a:r>
          </a:p>
          <a:p>
            <a:endParaRPr lang="en-US" dirty="0">
              <a:ea typeface="Calibri"/>
              <a:cs typeface="Calibri"/>
            </a:endParaRPr>
          </a:p>
          <a:p>
            <a:r>
              <a:rPr lang="en-US" dirty="0" err="1">
                <a:ea typeface="Calibri"/>
                <a:cs typeface="Calibri"/>
              </a:rPr>
              <a:t>Tribunales</a:t>
            </a:r>
            <a:r>
              <a:rPr lang="en-US" dirty="0">
                <a:ea typeface="Calibri"/>
                <a:cs typeface="Calibri"/>
              </a:rPr>
              <a:t> </a:t>
            </a:r>
            <a:r>
              <a:rPr lang="en-US" dirty="0" err="1">
                <a:ea typeface="Calibri"/>
                <a:cs typeface="Calibri"/>
              </a:rPr>
              <a:t>entienden</a:t>
            </a:r>
            <a:r>
              <a:rPr lang="en-US" dirty="0">
                <a:ea typeface="Calibri"/>
                <a:cs typeface="Calibri"/>
              </a:rPr>
              <a:t> que </a:t>
            </a:r>
            <a:r>
              <a:rPr lang="en-US" dirty="0" err="1">
                <a:ea typeface="Calibri"/>
                <a:cs typeface="Calibri"/>
              </a:rPr>
              <a:t>el</a:t>
            </a:r>
            <a:r>
              <a:rPr lang="en-US" dirty="0">
                <a:ea typeface="Calibri"/>
                <a:cs typeface="Calibri"/>
              </a:rPr>
              <a:t> </a:t>
            </a:r>
            <a:r>
              <a:rPr lang="en-US" dirty="0" err="1">
                <a:ea typeface="Calibri"/>
                <a:cs typeface="Calibri"/>
              </a:rPr>
              <a:t>concenio</a:t>
            </a:r>
            <a:r>
              <a:rPr lang="en-US" dirty="0">
                <a:ea typeface="Calibri"/>
                <a:cs typeface="Calibri"/>
              </a:rPr>
              <a:t> </a:t>
            </a:r>
            <a:r>
              <a:rPr lang="en-US" dirty="0" err="1">
                <a:ea typeface="Calibri"/>
                <a:cs typeface="Calibri"/>
              </a:rPr>
              <a:t>dereferencia</a:t>
            </a:r>
            <a:r>
              <a:rPr lang="en-US" dirty="0">
                <a:ea typeface="Calibri"/>
                <a:cs typeface="Calibri"/>
              </a:rPr>
              <a:t> es </a:t>
            </a:r>
            <a:r>
              <a:rPr lang="en-US" dirty="0" err="1">
                <a:ea typeface="Calibri"/>
                <a:cs typeface="Calibri"/>
              </a:rPr>
              <a:t>el</a:t>
            </a:r>
            <a:r>
              <a:rPr lang="en-US" dirty="0">
                <a:ea typeface="Calibri"/>
                <a:cs typeface="Calibri"/>
              </a:rPr>
              <a:t> </a:t>
            </a:r>
            <a:r>
              <a:rPr lang="en-US" dirty="0" err="1">
                <a:ea typeface="Calibri"/>
                <a:cs typeface="Calibri"/>
              </a:rPr>
              <a:t>convenio</a:t>
            </a:r>
            <a:r>
              <a:rPr lang="en-US" dirty="0">
                <a:ea typeface="Calibri"/>
                <a:cs typeface="Calibri"/>
              </a:rPr>
              <a:t> sectorial de </a:t>
            </a:r>
            <a:r>
              <a:rPr lang="en-US" dirty="0" err="1">
                <a:ea typeface="Calibri"/>
                <a:cs typeface="Calibri"/>
              </a:rPr>
              <a:t>aplicación</a:t>
            </a:r>
            <a:r>
              <a:rPr lang="en-US" dirty="0">
                <a:ea typeface="Calibri"/>
                <a:cs typeface="Calibri"/>
              </a:rPr>
              <a:t>; </a:t>
            </a:r>
            <a:r>
              <a:rPr lang="en-US" dirty="0" err="1">
                <a:ea typeface="Calibri"/>
                <a:cs typeface="Calibri"/>
              </a:rPr>
              <a:t>si</a:t>
            </a:r>
            <a:r>
              <a:rPr lang="en-US" dirty="0">
                <a:ea typeface="Calibri"/>
                <a:cs typeface="Calibri"/>
              </a:rPr>
              <a:t> fuera </a:t>
            </a:r>
            <a:r>
              <a:rPr lang="en-US" dirty="0" err="1">
                <a:ea typeface="Calibri"/>
                <a:cs typeface="Calibri"/>
              </a:rPr>
              <a:t>el</a:t>
            </a:r>
            <a:r>
              <a:rPr lang="en-US" dirty="0">
                <a:ea typeface="Calibri"/>
                <a:cs typeface="Calibri"/>
              </a:rPr>
              <a:t> </a:t>
            </a:r>
            <a:r>
              <a:rPr lang="en-US" dirty="0" err="1">
                <a:ea typeface="Calibri"/>
                <a:cs typeface="Calibri"/>
              </a:rPr>
              <a:t>convenio</a:t>
            </a:r>
            <a:r>
              <a:rPr lang="en-US" dirty="0">
                <a:ea typeface="Calibri"/>
                <a:cs typeface="Calibri"/>
              </a:rPr>
              <a:t> de la </a:t>
            </a:r>
            <a:r>
              <a:rPr lang="en-US" dirty="0" err="1">
                <a:ea typeface="Calibri"/>
                <a:cs typeface="Calibri"/>
              </a:rPr>
              <a:t>empresa</a:t>
            </a:r>
            <a:r>
              <a:rPr lang="en-US" dirty="0">
                <a:ea typeface="Calibri"/>
                <a:cs typeface="Calibri"/>
              </a:rPr>
              <a:t> </a:t>
            </a:r>
            <a:r>
              <a:rPr lang="en-US" dirty="0" err="1">
                <a:ea typeface="Calibri"/>
                <a:cs typeface="Calibri"/>
              </a:rPr>
              <a:t>contratista</a:t>
            </a:r>
            <a:r>
              <a:rPr lang="en-US" dirty="0">
                <a:ea typeface="Calibri"/>
                <a:cs typeface="Calibri"/>
              </a:rPr>
              <a:t> previa, se </a:t>
            </a:r>
            <a:r>
              <a:rPr lang="en-US" dirty="0" err="1">
                <a:ea typeface="Calibri"/>
                <a:cs typeface="Calibri"/>
              </a:rPr>
              <a:t>estaría</a:t>
            </a:r>
            <a:r>
              <a:rPr lang="en-US" dirty="0">
                <a:ea typeface="Calibri"/>
                <a:cs typeface="Calibri"/>
              </a:rPr>
              <a:t> </a:t>
            </a:r>
            <a:r>
              <a:rPr lang="en-US" dirty="0" err="1">
                <a:ea typeface="Calibri"/>
                <a:cs typeface="Calibri"/>
              </a:rPr>
              <a:t>dejando</a:t>
            </a:r>
            <a:r>
              <a:rPr lang="en-US" dirty="0">
                <a:ea typeface="Calibri"/>
                <a:cs typeface="Calibri"/>
              </a:rPr>
              <a:t> </a:t>
            </a:r>
            <a:r>
              <a:rPr lang="en-US" dirty="0" err="1">
                <a:ea typeface="Calibri"/>
                <a:cs typeface="Calibri"/>
              </a:rPr>
              <a:t>en</a:t>
            </a:r>
            <a:r>
              <a:rPr lang="en-US" dirty="0">
                <a:ea typeface="Calibri"/>
                <a:cs typeface="Calibri"/>
              </a:rPr>
              <a:t> manos del actual </a:t>
            </a:r>
            <a:r>
              <a:rPr lang="en-US" dirty="0" err="1">
                <a:ea typeface="Calibri"/>
                <a:cs typeface="Calibri"/>
              </a:rPr>
              <a:t>adjudicatario</a:t>
            </a:r>
            <a:r>
              <a:rPr lang="en-US" dirty="0">
                <a:ea typeface="Calibri"/>
                <a:cs typeface="Calibri"/>
              </a:rPr>
              <a:t> la </a:t>
            </a:r>
            <a:r>
              <a:rPr lang="en-US" dirty="0" err="1">
                <a:ea typeface="Calibri"/>
                <a:cs typeface="Calibri"/>
              </a:rPr>
              <a:t>finajción</a:t>
            </a:r>
            <a:r>
              <a:rPr lang="en-US" dirty="0">
                <a:ea typeface="Calibri"/>
                <a:cs typeface="Calibri"/>
              </a:rPr>
              <a:t> del PBL y del valor </a:t>
            </a:r>
            <a:r>
              <a:rPr lang="en-US" dirty="0" err="1">
                <a:ea typeface="Calibri"/>
                <a:cs typeface="Calibri"/>
              </a:rPr>
              <a:t>estimado</a:t>
            </a:r>
            <a:r>
              <a:rPr lang="en-US" dirty="0">
                <a:ea typeface="Calibri"/>
                <a:cs typeface="Calibri"/>
              </a:rPr>
              <a:t> del </a:t>
            </a:r>
            <a:r>
              <a:rPr lang="en-US" dirty="0" err="1">
                <a:ea typeface="Calibri"/>
                <a:cs typeface="Calibri"/>
              </a:rPr>
              <a:t>contrato</a:t>
            </a:r>
            <a:r>
              <a:rPr lang="en-US" dirty="0">
                <a:ea typeface="Calibri"/>
                <a:cs typeface="Calibri"/>
              </a:rPr>
              <a:t>. RTACP Madrid, R126/2024, CONVENIO DE EMPRESA, SEIS DÍAS ANTES, INCREMENTANDO LOS COSTES LABORALES, DEJANDO ASÍ EN MANOS DE LA EMPRESA SALIENTE Y DE LOS TRABAJADORES LA FIJACIÓN DE </a:t>
            </a:r>
            <a:r>
              <a:rPr lang="en-US" dirty="0" err="1">
                <a:ea typeface="Calibri"/>
                <a:cs typeface="Calibri"/>
              </a:rPr>
              <a:t>pbl</a:t>
            </a:r>
            <a:r>
              <a:rPr lang="en-US" dirty="0">
                <a:ea typeface="Calibri"/>
                <a:cs typeface="Calibri"/>
              </a:rPr>
              <a:t>. R189/2020, </a:t>
            </a:r>
            <a:r>
              <a:rPr lang="en-US" dirty="0" err="1">
                <a:ea typeface="Calibri"/>
                <a:cs typeface="Calibri"/>
              </a:rPr>
              <a:t>inadmisible</a:t>
            </a:r>
            <a:r>
              <a:rPr lang="en-US" dirty="0">
                <a:ea typeface="Calibri"/>
                <a:cs typeface="Calibri"/>
              </a:rPr>
              <a:t> que se </a:t>
            </a:r>
            <a:r>
              <a:rPr lang="en-US" dirty="0" err="1">
                <a:ea typeface="Calibri"/>
                <a:cs typeface="Calibri"/>
              </a:rPr>
              <a:t>tengan</a:t>
            </a:r>
            <a:r>
              <a:rPr lang="en-US" dirty="0">
                <a:ea typeface="Calibri"/>
                <a:cs typeface="Calibri"/>
              </a:rPr>
              <a:t> que </a:t>
            </a:r>
            <a:r>
              <a:rPr lang="en-US" dirty="0" err="1">
                <a:ea typeface="Calibri"/>
                <a:cs typeface="Calibri"/>
              </a:rPr>
              <a:t>fijar</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función</a:t>
            </a:r>
            <a:r>
              <a:rPr lang="en-US" dirty="0">
                <a:ea typeface="Calibri"/>
                <a:cs typeface="Calibri"/>
              </a:rPr>
              <a:t> de lo que </a:t>
            </a:r>
            <a:r>
              <a:rPr lang="en-US" dirty="0" err="1">
                <a:ea typeface="Calibri"/>
                <a:cs typeface="Calibri"/>
              </a:rPr>
              <a:t>indique</a:t>
            </a:r>
            <a:r>
              <a:rPr lang="en-US" dirty="0">
                <a:ea typeface="Calibri"/>
                <a:cs typeface="Calibri"/>
              </a:rPr>
              <a:t> la </a:t>
            </a:r>
            <a:r>
              <a:rPr lang="en-US" dirty="0" err="1">
                <a:ea typeface="Calibri"/>
                <a:cs typeface="Calibri"/>
              </a:rPr>
              <a:t>empresa</a:t>
            </a:r>
            <a:r>
              <a:rPr lang="en-US" dirty="0">
                <a:ea typeface="Calibri"/>
                <a:cs typeface="Calibri"/>
              </a:rPr>
              <a:t> </a:t>
            </a:r>
            <a:r>
              <a:rPr lang="en-US" dirty="0" err="1">
                <a:ea typeface="Calibri"/>
                <a:cs typeface="Calibri"/>
              </a:rPr>
              <a:t>saliente</a:t>
            </a:r>
            <a:r>
              <a:rPr lang="en-US" dirty="0">
                <a:ea typeface="Calibri"/>
                <a:cs typeface="Calibri"/>
              </a:rPr>
              <a:t>.</a:t>
            </a:r>
          </a:p>
          <a:p>
            <a:endParaRPr lang="en-US" dirty="0">
              <a:ea typeface="Calibri"/>
              <a:cs typeface="Calibri"/>
            </a:endParaRPr>
          </a:p>
          <a:p>
            <a:r>
              <a:rPr lang="en-US" dirty="0">
                <a:ea typeface="Calibri"/>
                <a:cs typeface="Calibri"/>
              </a:rPr>
              <a:t>TARC. PBL, </a:t>
            </a:r>
            <a:r>
              <a:rPr lang="en-US" dirty="0" err="1">
                <a:ea typeface="Calibri"/>
                <a:cs typeface="Calibri"/>
              </a:rPr>
              <a:t>debe</a:t>
            </a:r>
            <a:r>
              <a:rPr lang="en-US" dirty="0">
                <a:ea typeface="Calibri"/>
                <a:cs typeface="Calibri"/>
              </a:rPr>
              <a:t> </a:t>
            </a:r>
            <a:r>
              <a:rPr lang="en-US" dirty="0" err="1">
                <a:ea typeface="Calibri"/>
                <a:cs typeface="Calibri"/>
              </a:rPr>
              <a:t>determinarse</a:t>
            </a:r>
            <a:r>
              <a:rPr lang="en-US" dirty="0">
                <a:ea typeface="Calibri"/>
                <a:cs typeface="Calibri"/>
              </a:rPr>
              <a:t> </a:t>
            </a:r>
            <a:r>
              <a:rPr lang="en-US" dirty="0" err="1">
                <a:ea typeface="Calibri"/>
                <a:cs typeface="Calibri"/>
              </a:rPr>
              <a:t>el</a:t>
            </a:r>
            <a:r>
              <a:rPr lang="en-US" dirty="0">
                <a:ea typeface="Calibri"/>
                <a:cs typeface="Calibri"/>
              </a:rPr>
              <a:t> </a:t>
            </a:r>
            <a:r>
              <a:rPr lang="en-US" dirty="0" err="1">
                <a:ea typeface="Calibri"/>
                <a:cs typeface="Calibri"/>
              </a:rPr>
              <a:t>precio</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función</a:t>
            </a:r>
            <a:r>
              <a:rPr lang="en-US" dirty="0">
                <a:ea typeface="Calibri"/>
                <a:cs typeface="Calibri"/>
              </a:rPr>
              <a:t> de las </a:t>
            </a:r>
            <a:r>
              <a:rPr lang="en-US" b="1" dirty="0" err="1">
                <a:ea typeface="Calibri"/>
                <a:cs typeface="Calibri"/>
              </a:rPr>
              <a:t>necesidades</a:t>
            </a:r>
            <a:r>
              <a:rPr lang="en-US" b="1" dirty="0">
                <a:ea typeface="Calibri"/>
                <a:cs typeface="Calibri"/>
              </a:rPr>
              <a:t> del </a:t>
            </a:r>
            <a:r>
              <a:rPr lang="en-US" b="1" dirty="0" err="1">
                <a:ea typeface="Calibri"/>
                <a:cs typeface="Calibri"/>
              </a:rPr>
              <a:t>servicio</a:t>
            </a:r>
            <a:r>
              <a:rPr lang="en-US" dirty="0">
                <a:ea typeface="Calibri"/>
                <a:cs typeface="Calibri"/>
              </a:rPr>
              <a:t> y no de </a:t>
            </a:r>
            <a:r>
              <a:rPr lang="en-US" dirty="0" err="1">
                <a:ea typeface="Calibri"/>
                <a:cs typeface="Calibri"/>
              </a:rPr>
              <a:t>los</a:t>
            </a:r>
            <a:r>
              <a:rPr lang="en-US" dirty="0">
                <a:ea typeface="Calibri"/>
                <a:cs typeface="Calibri"/>
              </a:rPr>
              <a:t> </a:t>
            </a:r>
            <a:r>
              <a:rPr lang="en-US" b="1" dirty="0" err="1">
                <a:ea typeface="Calibri"/>
                <a:cs typeface="Calibri"/>
              </a:rPr>
              <a:t>costes</a:t>
            </a:r>
            <a:r>
              <a:rPr lang="en-US" b="1" dirty="0">
                <a:ea typeface="Calibri"/>
                <a:cs typeface="Calibri"/>
              </a:rPr>
              <a:t> </a:t>
            </a:r>
            <a:r>
              <a:rPr lang="en-US" b="1" dirty="0" err="1">
                <a:ea typeface="Calibri"/>
                <a:cs typeface="Calibri"/>
              </a:rPr>
              <a:t>derivados</a:t>
            </a:r>
            <a:r>
              <a:rPr lang="en-US" b="1" dirty="0">
                <a:ea typeface="Calibri"/>
                <a:cs typeface="Calibri"/>
              </a:rPr>
              <a:t> de la </a:t>
            </a:r>
            <a:r>
              <a:rPr lang="en-US" b="1" dirty="0" err="1">
                <a:ea typeface="Calibri"/>
                <a:cs typeface="Calibri"/>
              </a:rPr>
              <a:t>subrogación</a:t>
            </a:r>
            <a:r>
              <a:rPr lang="en-US" dirty="0">
                <a:ea typeface="Calibri"/>
                <a:cs typeface="Calibri"/>
              </a:rPr>
              <a:t>.</a:t>
            </a:r>
          </a:p>
          <a:p>
            <a:endParaRPr lang="en-US" dirty="0">
              <a:ea typeface="Calibri"/>
              <a:cs typeface="Calibri"/>
            </a:endParaRPr>
          </a:p>
          <a:p>
            <a:r>
              <a:rPr lang="en-US" dirty="0">
                <a:ea typeface="Calibri"/>
                <a:cs typeface="Calibri"/>
              </a:rPr>
              <a:t>Convenio colectivo. No es </a:t>
            </a:r>
            <a:r>
              <a:rPr lang="en-US" dirty="0" err="1">
                <a:ea typeface="Calibri"/>
                <a:cs typeface="Calibri"/>
              </a:rPr>
              <a:t>elegible</a:t>
            </a:r>
            <a:r>
              <a:rPr lang="en-US" dirty="0">
                <a:ea typeface="Calibri"/>
                <a:cs typeface="Calibri"/>
              </a:rPr>
              <a:t> </a:t>
            </a:r>
            <a:r>
              <a:rPr lang="en-US" dirty="0" err="1">
                <a:ea typeface="Calibri"/>
                <a:cs typeface="Calibri"/>
              </a:rPr>
              <a:t>por</a:t>
            </a:r>
            <a:r>
              <a:rPr lang="en-US" dirty="0">
                <a:ea typeface="Calibri"/>
                <a:cs typeface="Calibri"/>
              </a:rPr>
              <a:t> la </a:t>
            </a:r>
            <a:r>
              <a:rPr lang="en-US" dirty="0" err="1">
                <a:ea typeface="Calibri"/>
                <a:cs typeface="Calibri"/>
              </a:rPr>
              <a:t>administración</a:t>
            </a:r>
            <a:r>
              <a:rPr lang="en-US" dirty="0">
                <a:ea typeface="Calibri"/>
                <a:cs typeface="Calibri"/>
              </a:rPr>
              <a:t>. No se </a:t>
            </a:r>
            <a:r>
              <a:rPr lang="en-US" dirty="0" err="1">
                <a:ea typeface="Calibri"/>
                <a:cs typeface="Calibri"/>
              </a:rPr>
              <a:t>determina</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los</a:t>
            </a:r>
            <a:r>
              <a:rPr lang="en-US" dirty="0">
                <a:ea typeface="Calibri"/>
                <a:cs typeface="Calibri"/>
              </a:rPr>
              <a:t> </a:t>
            </a:r>
            <a:r>
              <a:rPr lang="en-US" dirty="0" err="1">
                <a:ea typeface="Calibri"/>
                <a:cs typeface="Calibri"/>
              </a:rPr>
              <a:t>pliegos</a:t>
            </a:r>
            <a:r>
              <a:rPr lang="en-US" dirty="0">
                <a:ea typeface="Calibri"/>
                <a:cs typeface="Calibri"/>
              </a:rPr>
              <a:t>. Convenio colectivo, </a:t>
            </a:r>
            <a:r>
              <a:rPr lang="en-US" dirty="0" err="1">
                <a:ea typeface="Calibri"/>
                <a:cs typeface="Calibri"/>
              </a:rPr>
              <a:t>fuentes</a:t>
            </a:r>
            <a:r>
              <a:rPr lang="en-US" dirty="0">
                <a:ea typeface="Calibri"/>
                <a:cs typeface="Calibri"/>
              </a:rPr>
              <a:t> de </a:t>
            </a:r>
            <a:r>
              <a:rPr lang="en-US" dirty="0" err="1">
                <a:ea typeface="Calibri"/>
                <a:cs typeface="Calibri"/>
              </a:rPr>
              <a:t>relaciones</a:t>
            </a:r>
            <a:r>
              <a:rPr lang="en-US" dirty="0">
                <a:ea typeface="Calibri"/>
                <a:cs typeface="Calibri"/>
              </a:rPr>
              <a:t> </a:t>
            </a:r>
            <a:r>
              <a:rPr lang="en-US" dirty="0" err="1">
                <a:ea typeface="Calibri"/>
                <a:cs typeface="Calibri"/>
              </a:rPr>
              <a:t>laboraes</a:t>
            </a:r>
            <a:r>
              <a:rPr lang="en-US" dirty="0">
                <a:ea typeface="Calibri"/>
                <a:cs typeface="Calibri"/>
              </a:rPr>
              <a:t> de </a:t>
            </a:r>
            <a:r>
              <a:rPr lang="en-US" dirty="0" err="1">
                <a:ea typeface="Calibri"/>
                <a:cs typeface="Calibri"/>
              </a:rPr>
              <a:t>los</a:t>
            </a:r>
            <a:r>
              <a:rPr lang="en-US" dirty="0">
                <a:ea typeface="Calibri"/>
                <a:cs typeface="Calibri"/>
              </a:rPr>
              <a:t> que la </a:t>
            </a:r>
            <a:r>
              <a:rPr lang="en-US" dirty="0" err="1">
                <a:ea typeface="Calibri"/>
                <a:cs typeface="Calibri"/>
              </a:rPr>
              <a:t>administración</a:t>
            </a:r>
            <a:r>
              <a:rPr lang="en-US" dirty="0">
                <a:ea typeface="Calibri"/>
                <a:cs typeface="Calibri"/>
              </a:rPr>
              <a:t> no forma </a:t>
            </a:r>
            <a:r>
              <a:rPr lang="en-US" dirty="0" err="1">
                <a:ea typeface="Calibri"/>
                <a:cs typeface="Calibri"/>
              </a:rPr>
              <a:t>parte</a:t>
            </a:r>
            <a:r>
              <a:rPr lang="en-US" dirty="0">
                <a:ea typeface="Calibri"/>
                <a:cs typeface="Calibri"/>
              </a:rPr>
              <a:t>.</a:t>
            </a:r>
          </a:p>
          <a:p>
            <a:endParaRPr lang="en-US" dirty="0">
              <a:ea typeface="Calibri"/>
              <a:cs typeface="Calibri"/>
            </a:endParaRPr>
          </a:p>
        </p:txBody>
      </p:sp>
      <p:sp>
        <p:nvSpPr>
          <p:cNvPr id="4" name="Marcador de número de diapositiva 3">
            <a:extLst>
              <a:ext uri="{FF2B5EF4-FFF2-40B4-BE49-F238E27FC236}">
                <a16:creationId xmlns:a16="http://schemas.microsoft.com/office/drawing/2014/main" id="{3F2F0477-D30D-BD4C-3E03-F2A552AFBCB2}"/>
              </a:ext>
            </a:extLst>
          </p:cNvPr>
          <p:cNvSpPr>
            <a:spLocks noGrp="1"/>
          </p:cNvSpPr>
          <p:nvPr>
            <p:ph type="sldNum" sz="quarter" idx="5"/>
          </p:nvPr>
        </p:nvSpPr>
        <p:spPr/>
        <p:txBody>
          <a:bodyPr/>
          <a:lstStyle/>
          <a:p>
            <a:fld id="{4FCB0754-EA04-49DE-AECA-397A6F0B60CB}" type="slidenum">
              <a:rPr lang="es-ES" smtClean="0"/>
              <a:t>17</a:t>
            </a:fld>
            <a:endParaRPr lang="es-ES"/>
          </a:p>
        </p:txBody>
      </p:sp>
    </p:spTree>
    <p:extLst>
      <p:ext uri="{BB962C8B-B14F-4D97-AF65-F5344CB8AC3E}">
        <p14:creationId xmlns:p14="http://schemas.microsoft.com/office/powerpoint/2010/main" val="3750262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DE2A8-BFBD-56E8-8F26-FAD543AC9D5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C5D065C-0402-A494-A914-C447AD37BEC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593DB1B-266F-0CA5-6512-F8FF19C2987B}"/>
              </a:ext>
            </a:extLst>
          </p:cNvPr>
          <p:cNvSpPr>
            <a:spLocks noGrp="1"/>
          </p:cNvSpPr>
          <p:nvPr>
            <p:ph type="body" idx="1"/>
          </p:nvPr>
        </p:nvSpPr>
        <p:spPr/>
        <p:txBody>
          <a:bodyPr/>
          <a:lstStyle/>
          <a:p>
            <a:r>
              <a:rPr lang="en-US" dirty="0">
                <a:ea typeface="Calibri"/>
                <a:cs typeface="Calibri"/>
              </a:rPr>
              <a:t>El </a:t>
            </a:r>
            <a:r>
              <a:rPr lang="en-US" err="1">
                <a:ea typeface="Calibri"/>
                <a:cs typeface="Calibri"/>
              </a:rPr>
              <a:t>convenio</a:t>
            </a:r>
            <a:r>
              <a:rPr lang="en-US" dirty="0">
                <a:ea typeface="Calibri"/>
                <a:cs typeface="Calibri"/>
              </a:rPr>
              <a:t> colectivo sectorial de </a:t>
            </a:r>
            <a:r>
              <a:rPr lang="en-US" err="1">
                <a:ea typeface="Calibri"/>
                <a:cs typeface="Calibri"/>
              </a:rPr>
              <a:t>aplicación</a:t>
            </a:r>
            <a:r>
              <a:rPr lang="en-US" dirty="0">
                <a:ea typeface="Calibri"/>
                <a:cs typeface="Calibri"/>
              </a:rPr>
              <a:t>, </a:t>
            </a:r>
            <a:r>
              <a:rPr lang="en-US" err="1">
                <a:ea typeface="Calibri"/>
                <a:cs typeface="Calibri"/>
              </a:rPr>
              <a:t>por</a:t>
            </a:r>
            <a:r>
              <a:rPr lang="en-US" dirty="0">
                <a:ea typeface="Calibri"/>
                <a:cs typeface="Calibri"/>
              </a:rPr>
              <a:t> ser </a:t>
            </a:r>
            <a:r>
              <a:rPr lang="en-US" err="1">
                <a:ea typeface="Calibri"/>
                <a:cs typeface="Calibri"/>
              </a:rPr>
              <a:t>el</a:t>
            </a:r>
            <a:r>
              <a:rPr lang="en-US" dirty="0">
                <a:ea typeface="Calibri"/>
                <a:cs typeface="Calibri"/>
              </a:rPr>
              <a:t> </a:t>
            </a:r>
            <a:r>
              <a:rPr lang="en-US" err="1">
                <a:ea typeface="Calibri"/>
                <a:cs typeface="Calibri"/>
              </a:rPr>
              <a:t>referente</a:t>
            </a:r>
            <a:r>
              <a:rPr lang="en-US" dirty="0">
                <a:ea typeface="Calibri"/>
                <a:cs typeface="Calibri"/>
              </a:rPr>
              <a:t> </a:t>
            </a:r>
            <a:r>
              <a:rPr lang="en-US" err="1">
                <a:ea typeface="Calibri"/>
                <a:cs typeface="Calibri"/>
              </a:rPr>
              <a:t>ordinario</a:t>
            </a:r>
            <a:r>
              <a:rPr lang="en-US" dirty="0">
                <a:ea typeface="Calibri"/>
                <a:cs typeface="Calibri"/>
              </a:rPr>
              <a:t> </a:t>
            </a:r>
            <a:r>
              <a:rPr lang="en-US" err="1">
                <a:ea typeface="Calibri"/>
                <a:cs typeface="Calibri"/>
              </a:rPr>
              <a:t>en</a:t>
            </a:r>
            <a:r>
              <a:rPr lang="en-US" dirty="0">
                <a:ea typeface="Calibri"/>
                <a:cs typeface="Calibri"/>
              </a:rPr>
              <a:t> </a:t>
            </a:r>
            <a:r>
              <a:rPr lang="en-US" err="1">
                <a:ea typeface="Calibri"/>
                <a:cs typeface="Calibri"/>
              </a:rPr>
              <a:t>el</a:t>
            </a:r>
            <a:r>
              <a:rPr lang="en-US" dirty="0">
                <a:ea typeface="Calibri"/>
                <a:cs typeface="Calibri"/>
              </a:rPr>
              <a:t> sector (101, LCSP). EL </a:t>
            </a:r>
            <a:r>
              <a:rPr lang="en-US" err="1">
                <a:ea typeface="Calibri"/>
                <a:cs typeface="Calibri"/>
              </a:rPr>
              <a:t>artículo</a:t>
            </a:r>
            <a:r>
              <a:rPr lang="en-US" dirty="0">
                <a:ea typeface="Calibri"/>
                <a:cs typeface="Calibri"/>
              </a:rPr>
              <a:t> 101, LCSP, </a:t>
            </a:r>
            <a:r>
              <a:rPr lang="en-US" err="1">
                <a:ea typeface="Calibri"/>
                <a:cs typeface="Calibri"/>
              </a:rPr>
              <a:t>sobre</a:t>
            </a:r>
            <a:r>
              <a:rPr lang="en-US" dirty="0">
                <a:ea typeface="Calibri"/>
                <a:cs typeface="Calibri"/>
              </a:rPr>
              <a:t> </a:t>
            </a:r>
            <a:r>
              <a:rPr lang="en-US" err="1">
                <a:ea typeface="Calibri"/>
                <a:cs typeface="Calibri"/>
              </a:rPr>
              <a:t>el</a:t>
            </a:r>
            <a:r>
              <a:rPr lang="en-US" dirty="0">
                <a:ea typeface="Calibri"/>
                <a:cs typeface="Calibri"/>
              </a:rPr>
              <a:t> valor </a:t>
            </a:r>
            <a:r>
              <a:rPr lang="en-US" err="1">
                <a:ea typeface="Calibri"/>
                <a:cs typeface="Calibri"/>
              </a:rPr>
              <a:t>estimado</a:t>
            </a:r>
            <a:r>
              <a:rPr lang="en-US" dirty="0">
                <a:ea typeface="Calibri"/>
                <a:cs typeface="Calibri"/>
              </a:rPr>
              <a:t> del </a:t>
            </a:r>
            <a:r>
              <a:rPr lang="en-US" err="1">
                <a:ea typeface="Calibri"/>
                <a:cs typeface="Calibri"/>
              </a:rPr>
              <a:t>contrato</a:t>
            </a:r>
            <a:r>
              <a:rPr lang="en-US" dirty="0">
                <a:ea typeface="Calibri"/>
                <a:cs typeface="Calibri"/>
              </a:rPr>
              <a:t> </a:t>
            </a:r>
            <a:r>
              <a:rPr lang="en-US" err="1">
                <a:ea typeface="Calibri"/>
                <a:cs typeface="Calibri"/>
              </a:rPr>
              <a:t>habla</a:t>
            </a:r>
            <a:r>
              <a:rPr lang="en-US" dirty="0">
                <a:ea typeface="Calibri"/>
                <a:cs typeface="Calibri"/>
              </a:rPr>
              <a:t> de "</a:t>
            </a:r>
            <a:r>
              <a:rPr lang="en-US" b="1" err="1">
                <a:ea typeface="Calibri"/>
                <a:cs typeface="Calibri"/>
              </a:rPr>
              <a:t>convenios</a:t>
            </a:r>
            <a:r>
              <a:rPr lang="en-US" b="1" dirty="0">
                <a:ea typeface="Calibri"/>
                <a:cs typeface="Calibri"/>
              </a:rPr>
              <a:t> colectivos </a:t>
            </a:r>
            <a:r>
              <a:rPr lang="en-US" b="1" err="1">
                <a:ea typeface="Calibri"/>
                <a:cs typeface="Calibri"/>
              </a:rPr>
              <a:t>sectoriales</a:t>
            </a:r>
            <a:r>
              <a:rPr lang="en-US" b="1" dirty="0">
                <a:ea typeface="Calibri"/>
                <a:cs typeface="Calibri"/>
              </a:rPr>
              <a:t> de </a:t>
            </a:r>
            <a:r>
              <a:rPr lang="en-US" b="1" err="1">
                <a:ea typeface="Calibri"/>
                <a:cs typeface="Calibri"/>
              </a:rPr>
              <a:t>aplicación</a:t>
            </a:r>
            <a:r>
              <a:rPr lang="en-US" dirty="0">
                <a:ea typeface="Calibri"/>
                <a:cs typeface="Calibri"/>
              </a:rPr>
              <a:t>". Con toto, </a:t>
            </a:r>
            <a:r>
              <a:rPr lang="en-US" err="1">
                <a:ea typeface="Calibri"/>
                <a:cs typeface="Calibri"/>
              </a:rPr>
              <a:t>más</a:t>
            </a:r>
            <a:r>
              <a:rPr lang="en-US" dirty="0">
                <a:ea typeface="Calibri"/>
                <a:cs typeface="Calibri"/>
              </a:rPr>
              <a:t> </a:t>
            </a:r>
            <a:r>
              <a:rPr lang="en-US" err="1">
                <a:ea typeface="Calibri"/>
                <a:cs typeface="Calibri"/>
              </a:rPr>
              <a:t>allá</a:t>
            </a:r>
            <a:r>
              <a:rPr lang="en-US" dirty="0">
                <a:ea typeface="Calibri"/>
                <a:cs typeface="Calibri"/>
              </a:rPr>
              <a:t> de la </a:t>
            </a:r>
            <a:r>
              <a:rPr lang="en-US" err="1">
                <a:ea typeface="Calibri"/>
                <a:cs typeface="Calibri"/>
              </a:rPr>
              <a:t>determinación</a:t>
            </a:r>
            <a:r>
              <a:rPr lang="en-US" dirty="0">
                <a:ea typeface="Calibri"/>
                <a:cs typeface="Calibri"/>
              </a:rPr>
              <a:t> del valor </a:t>
            </a:r>
            <a:r>
              <a:rPr lang="en-US" err="1">
                <a:ea typeface="Calibri"/>
                <a:cs typeface="Calibri"/>
              </a:rPr>
              <a:t>estimado</a:t>
            </a:r>
            <a:r>
              <a:rPr lang="en-US" dirty="0">
                <a:ea typeface="Calibri"/>
                <a:cs typeface="Calibri"/>
              </a:rPr>
              <a:t>, la </a:t>
            </a:r>
            <a:r>
              <a:rPr lang="en-US" err="1">
                <a:ea typeface="Calibri"/>
                <a:cs typeface="Calibri"/>
              </a:rPr>
              <a:t>obligación</a:t>
            </a:r>
            <a:r>
              <a:rPr lang="en-US" dirty="0">
                <a:ea typeface="Calibri"/>
                <a:cs typeface="Calibri"/>
              </a:rPr>
              <a:t> del </a:t>
            </a:r>
            <a:r>
              <a:rPr lang="en-US" err="1">
                <a:ea typeface="Calibri"/>
                <a:cs typeface="Calibri"/>
              </a:rPr>
              <a:t>conrtatista</a:t>
            </a:r>
            <a:r>
              <a:rPr lang="en-US" dirty="0">
                <a:ea typeface="Calibri"/>
                <a:cs typeface="Calibri"/>
              </a:rPr>
              <a:t> </a:t>
            </a:r>
            <a:r>
              <a:rPr lang="en-US" err="1">
                <a:ea typeface="Calibri"/>
                <a:cs typeface="Calibri"/>
              </a:rPr>
              <a:t>remite</a:t>
            </a:r>
            <a:r>
              <a:rPr lang="en-US" dirty="0">
                <a:ea typeface="Calibri"/>
                <a:cs typeface="Calibri"/>
              </a:rPr>
              <a:t> al "</a:t>
            </a:r>
            <a:r>
              <a:rPr lang="en-US" b="1" err="1">
                <a:ea typeface="Calibri"/>
                <a:cs typeface="Calibri"/>
              </a:rPr>
              <a:t>convenio</a:t>
            </a:r>
            <a:r>
              <a:rPr lang="en-US" b="1" dirty="0">
                <a:ea typeface="Calibri"/>
                <a:cs typeface="Calibri"/>
              </a:rPr>
              <a:t> colectivo que </a:t>
            </a:r>
            <a:r>
              <a:rPr lang="en-US" b="1" err="1">
                <a:ea typeface="Calibri"/>
                <a:cs typeface="Calibri"/>
              </a:rPr>
              <a:t>resulte</a:t>
            </a:r>
            <a:r>
              <a:rPr lang="en-US" b="1" dirty="0">
                <a:ea typeface="Calibri"/>
                <a:cs typeface="Calibri"/>
              </a:rPr>
              <a:t> de </a:t>
            </a:r>
            <a:r>
              <a:rPr lang="en-US" b="1" err="1">
                <a:ea typeface="Calibri"/>
                <a:cs typeface="Calibri"/>
              </a:rPr>
              <a:t>aplicación</a:t>
            </a:r>
            <a:r>
              <a:rPr lang="en-US" dirty="0">
                <a:ea typeface="Calibri"/>
                <a:cs typeface="Calibri"/>
              </a:rPr>
              <a:t>." (art. 122, LCSP).</a:t>
            </a:r>
          </a:p>
          <a:p>
            <a:endParaRPr lang="en-US" dirty="0">
              <a:ea typeface="Calibri"/>
              <a:cs typeface="Calibri"/>
            </a:endParaRPr>
          </a:p>
          <a:p>
            <a:r>
              <a:rPr lang="en-US" dirty="0" err="1">
                <a:ea typeface="Calibri"/>
                <a:cs typeface="Calibri"/>
              </a:rPr>
              <a:t>Tribunales</a:t>
            </a:r>
            <a:r>
              <a:rPr lang="en-US" dirty="0">
                <a:ea typeface="Calibri"/>
                <a:cs typeface="Calibri"/>
              </a:rPr>
              <a:t> </a:t>
            </a:r>
            <a:r>
              <a:rPr lang="en-US" dirty="0" err="1">
                <a:ea typeface="Calibri"/>
                <a:cs typeface="Calibri"/>
              </a:rPr>
              <a:t>entienden</a:t>
            </a:r>
            <a:r>
              <a:rPr lang="en-US" dirty="0">
                <a:ea typeface="Calibri"/>
                <a:cs typeface="Calibri"/>
              </a:rPr>
              <a:t> que </a:t>
            </a:r>
            <a:r>
              <a:rPr lang="en-US" dirty="0" err="1">
                <a:ea typeface="Calibri"/>
                <a:cs typeface="Calibri"/>
              </a:rPr>
              <a:t>el</a:t>
            </a:r>
            <a:r>
              <a:rPr lang="en-US" dirty="0">
                <a:ea typeface="Calibri"/>
                <a:cs typeface="Calibri"/>
              </a:rPr>
              <a:t> </a:t>
            </a:r>
            <a:r>
              <a:rPr lang="en-US" dirty="0" err="1">
                <a:ea typeface="Calibri"/>
                <a:cs typeface="Calibri"/>
              </a:rPr>
              <a:t>concenio</a:t>
            </a:r>
            <a:r>
              <a:rPr lang="en-US" dirty="0">
                <a:ea typeface="Calibri"/>
                <a:cs typeface="Calibri"/>
              </a:rPr>
              <a:t> </a:t>
            </a:r>
            <a:r>
              <a:rPr lang="en-US" dirty="0" err="1">
                <a:ea typeface="Calibri"/>
                <a:cs typeface="Calibri"/>
              </a:rPr>
              <a:t>dereferencia</a:t>
            </a:r>
            <a:r>
              <a:rPr lang="en-US" dirty="0">
                <a:ea typeface="Calibri"/>
                <a:cs typeface="Calibri"/>
              </a:rPr>
              <a:t> es </a:t>
            </a:r>
            <a:r>
              <a:rPr lang="en-US" dirty="0" err="1">
                <a:ea typeface="Calibri"/>
                <a:cs typeface="Calibri"/>
              </a:rPr>
              <a:t>el</a:t>
            </a:r>
            <a:r>
              <a:rPr lang="en-US" dirty="0">
                <a:ea typeface="Calibri"/>
                <a:cs typeface="Calibri"/>
              </a:rPr>
              <a:t> </a:t>
            </a:r>
            <a:r>
              <a:rPr lang="en-US" dirty="0" err="1">
                <a:ea typeface="Calibri"/>
                <a:cs typeface="Calibri"/>
              </a:rPr>
              <a:t>convenio</a:t>
            </a:r>
            <a:r>
              <a:rPr lang="en-US" dirty="0">
                <a:ea typeface="Calibri"/>
                <a:cs typeface="Calibri"/>
              </a:rPr>
              <a:t> sectorial de </a:t>
            </a:r>
            <a:r>
              <a:rPr lang="en-US" dirty="0" err="1">
                <a:ea typeface="Calibri"/>
                <a:cs typeface="Calibri"/>
              </a:rPr>
              <a:t>aplicación</a:t>
            </a:r>
            <a:r>
              <a:rPr lang="en-US" dirty="0">
                <a:ea typeface="Calibri"/>
                <a:cs typeface="Calibri"/>
              </a:rPr>
              <a:t>; </a:t>
            </a:r>
            <a:r>
              <a:rPr lang="en-US" dirty="0" err="1">
                <a:ea typeface="Calibri"/>
                <a:cs typeface="Calibri"/>
              </a:rPr>
              <a:t>si</a:t>
            </a:r>
            <a:r>
              <a:rPr lang="en-US" dirty="0">
                <a:ea typeface="Calibri"/>
                <a:cs typeface="Calibri"/>
              </a:rPr>
              <a:t> fuera </a:t>
            </a:r>
            <a:r>
              <a:rPr lang="en-US" dirty="0" err="1">
                <a:ea typeface="Calibri"/>
                <a:cs typeface="Calibri"/>
              </a:rPr>
              <a:t>el</a:t>
            </a:r>
            <a:r>
              <a:rPr lang="en-US" dirty="0">
                <a:ea typeface="Calibri"/>
                <a:cs typeface="Calibri"/>
              </a:rPr>
              <a:t> </a:t>
            </a:r>
            <a:r>
              <a:rPr lang="en-US" dirty="0" err="1">
                <a:ea typeface="Calibri"/>
                <a:cs typeface="Calibri"/>
              </a:rPr>
              <a:t>convenio</a:t>
            </a:r>
            <a:r>
              <a:rPr lang="en-US" dirty="0">
                <a:ea typeface="Calibri"/>
                <a:cs typeface="Calibri"/>
              </a:rPr>
              <a:t> de la </a:t>
            </a:r>
            <a:r>
              <a:rPr lang="en-US" dirty="0" err="1">
                <a:ea typeface="Calibri"/>
                <a:cs typeface="Calibri"/>
              </a:rPr>
              <a:t>empresa</a:t>
            </a:r>
            <a:r>
              <a:rPr lang="en-US" dirty="0">
                <a:ea typeface="Calibri"/>
                <a:cs typeface="Calibri"/>
              </a:rPr>
              <a:t> </a:t>
            </a:r>
            <a:r>
              <a:rPr lang="en-US" dirty="0" err="1">
                <a:ea typeface="Calibri"/>
                <a:cs typeface="Calibri"/>
              </a:rPr>
              <a:t>contratista</a:t>
            </a:r>
            <a:r>
              <a:rPr lang="en-US" dirty="0">
                <a:ea typeface="Calibri"/>
                <a:cs typeface="Calibri"/>
              </a:rPr>
              <a:t> previa, se </a:t>
            </a:r>
            <a:r>
              <a:rPr lang="en-US" dirty="0" err="1">
                <a:ea typeface="Calibri"/>
                <a:cs typeface="Calibri"/>
              </a:rPr>
              <a:t>estaría</a:t>
            </a:r>
            <a:r>
              <a:rPr lang="en-US" dirty="0">
                <a:ea typeface="Calibri"/>
                <a:cs typeface="Calibri"/>
              </a:rPr>
              <a:t> </a:t>
            </a:r>
            <a:r>
              <a:rPr lang="en-US" dirty="0" err="1">
                <a:ea typeface="Calibri"/>
                <a:cs typeface="Calibri"/>
              </a:rPr>
              <a:t>dejando</a:t>
            </a:r>
            <a:r>
              <a:rPr lang="en-US" dirty="0">
                <a:ea typeface="Calibri"/>
                <a:cs typeface="Calibri"/>
              </a:rPr>
              <a:t> </a:t>
            </a:r>
            <a:r>
              <a:rPr lang="en-US" dirty="0" err="1">
                <a:ea typeface="Calibri"/>
                <a:cs typeface="Calibri"/>
              </a:rPr>
              <a:t>en</a:t>
            </a:r>
            <a:r>
              <a:rPr lang="en-US" dirty="0">
                <a:ea typeface="Calibri"/>
                <a:cs typeface="Calibri"/>
              </a:rPr>
              <a:t> manos del actual </a:t>
            </a:r>
            <a:r>
              <a:rPr lang="en-US" dirty="0" err="1">
                <a:ea typeface="Calibri"/>
                <a:cs typeface="Calibri"/>
              </a:rPr>
              <a:t>adjudicatario</a:t>
            </a:r>
            <a:r>
              <a:rPr lang="en-US" dirty="0">
                <a:ea typeface="Calibri"/>
                <a:cs typeface="Calibri"/>
              </a:rPr>
              <a:t> la </a:t>
            </a:r>
            <a:r>
              <a:rPr lang="en-US" dirty="0" err="1">
                <a:ea typeface="Calibri"/>
                <a:cs typeface="Calibri"/>
              </a:rPr>
              <a:t>finajción</a:t>
            </a:r>
            <a:r>
              <a:rPr lang="en-US" dirty="0">
                <a:ea typeface="Calibri"/>
                <a:cs typeface="Calibri"/>
              </a:rPr>
              <a:t> del PBL y del valor </a:t>
            </a:r>
            <a:r>
              <a:rPr lang="en-US" dirty="0" err="1">
                <a:ea typeface="Calibri"/>
                <a:cs typeface="Calibri"/>
              </a:rPr>
              <a:t>estimado</a:t>
            </a:r>
            <a:r>
              <a:rPr lang="en-US" dirty="0">
                <a:ea typeface="Calibri"/>
                <a:cs typeface="Calibri"/>
              </a:rPr>
              <a:t> del </a:t>
            </a:r>
            <a:r>
              <a:rPr lang="en-US" dirty="0" err="1">
                <a:ea typeface="Calibri"/>
                <a:cs typeface="Calibri"/>
              </a:rPr>
              <a:t>contrato</a:t>
            </a:r>
            <a:r>
              <a:rPr lang="en-US" dirty="0">
                <a:ea typeface="Calibri"/>
                <a:cs typeface="Calibri"/>
              </a:rPr>
              <a:t>. RTACP Madrid, R126/2024, CONVENIO DE EMPRESA, SEIS DÍAS ANTES, INCREMENTANDO LOS COSTES LABORALES, DEJANDO ASÍ EN MANOS DE LA EMPRESA SALIENTE Y DE LOS TRABAJADORES LA FIJACIÓN DE </a:t>
            </a:r>
            <a:r>
              <a:rPr lang="en-US" dirty="0" err="1">
                <a:ea typeface="Calibri"/>
                <a:cs typeface="Calibri"/>
              </a:rPr>
              <a:t>pbl</a:t>
            </a:r>
            <a:r>
              <a:rPr lang="en-US" dirty="0">
                <a:ea typeface="Calibri"/>
                <a:cs typeface="Calibri"/>
              </a:rPr>
              <a:t>. R189/2020, </a:t>
            </a:r>
            <a:r>
              <a:rPr lang="en-US" dirty="0" err="1">
                <a:ea typeface="Calibri"/>
                <a:cs typeface="Calibri"/>
              </a:rPr>
              <a:t>inadmisible</a:t>
            </a:r>
            <a:r>
              <a:rPr lang="en-US" dirty="0">
                <a:ea typeface="Calibri"/>
                <a:cs typeface="Calibri"/>
              </a:rPr>
              <a:t> que se </a:t>
            </a:r>
            <a:r>
              <a:rPr lang="en-US" dirty="0" err="1">
                <a:ea typeface="Calibri"/>
                <a:cs typeface="Calibri"/>
              </a:rPr>
              <a:t>tengan</a:t>
            </a:r>
            <a:r>
              <a:rPr lang="en-US" dirty="0">
                <a:ea typeface="Calibri"/>
                <a:cs typeface="Calibri"/>
              </a:rPr>
              <a:t> que </a:t>
            </a:r>
            <a:r>
              <a:rPr lang="en-US" dirty="0" err="1">
                <a:ea typeface="Calibri"/>
                <a:cs typeface="Calibri"/>
              </a:rPr>
              <a:t>fijar</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función</a:t>
            </a:r>
            <a:r>
              <a:rPr lang="en-US" dirty="0">
                <a:ea typeface="Calibri"/>
                <a:cs typeface="Calibri"/>
              </a:rPr>
              <a:t> de lo que </a:t>
            </a:r>
            <a:r>
              <a:rPr lang="en-US" dirty="0" err="1">
                <a:ea typeface="Calibri"/>
                <a:cs typeface="Calibri"/>
              </a:rPr>
              <a:t>indique</a:t>
            </a:r>
            <a:r>
              <a:rPr lang="en-US" dirty="0">
                <a:ea typeface="Calibri"/>
                <a:cs typeface="Calibri"/>
              </a:rPr>
              <a:t> la </a:t>
            </a:r>
            <a:r>
              <a:rPr lang="en-US" dirty="0" err="1">
                <a:ea typeface="Calibri"/>
                <a:cs typeface="Calibri"/>
              </a:rPr>
              <a:t>empresa</a:t>
            </a:r>
            <a:r>
              <a:rPr lang="en-US" dirty="0">
                <a:ea typeface="Calibri"/>
                <a:cs typeface="Calibri"/>
              </a:rPr>
              <a:t> </a:t>
            </a:r>
            <a:r>
              <a:rPr lang="en-US" dirty="0" err="1">
                <a:ea typeface="Calibri"/>
                <a:cs typeface="Calibri"/>
              </a:rPr>
              <a:t>saliente</a:t>
            </a:r>
            <a:r>
              <a:rPr lang="en-US" dirty="0">
                <a:ea typeface="Calibri"/>
                <a:cs typeface="Calibri"/>
              </a:rPr>
              <a:t>.</a:t>
            </a:r>
          </a:p>
          <a:p>
            <a:endParaRPr lang="en-US" dirty="0">
              <a:ea typeface="Calibri"/>
              <a:cs typeface="Calibri"/>
            </a:endParaRPr>
          </a:p>
          <a:p>
            <a:r>
              <a:rPr lang="en-US" dirty="0">
                <a:ea typeface="Calibri"/>
                <a:cs typeface="Calibri"/>
              </a:rPr>
              <a:t>TARC. PBL, </a:t>
            </a:r>
            <a:r>
              <a:rPr lang="en-US" dirty="0" err="1">
                <a:ea typeface="Calibri"/>
                <a:cs typeface="Calibri"/>
              </a:rPr>
              <a:t>debe</a:t>
            </a:r>
            <a:r>
              <a:rPr lang="en-US" dirty="0">
                <a:ea typeface="Calibri"/>
                <a:cs typeface="Calibri"/>
              </a:rPr>
              <a:t> </a:t>
            </a:r>
            <a:r>
              <a:rPr lang="en-US" dirty="0" err="1">
                <a:ea typeface="Calibri"/>
                <a:cs typeface="Calibri"/>
              </a:rPr>
              <a:t>determinarse</a:t>
            </a:r>
            <a:r>
              <a:rPr lang="en-US" dirty="0">
                <a:ea typeface="Calibri"/>
                <a:cs typeface="Calibri"/>
              </a:rPr>
              <a:t> </a:t>
            </a:r>
            <a:r>
              <a:rPr lang="en-US" dirty="0" err="1">
                <a:ea typeface="Calibri"/>
                <a:cs typeface="Calibri"/>
              </a:rPr>
              <a:t>el</a:t>
            </a:r>
            <a:r>
              <a:rPr lang="en-US" dirty="0">
                <a:ea typeface="Calibri"/>
                <a:cs typeface="Calibri"/>
              </a:rPr>
              <a:t> </a:t>
            </a:r>
            <a:r>
              <a:rPr lang="en-US" dirty="0" err="1">
                <a:ea typeface="Calibri"/>
                <a:cs typeface="Calibri"/>
              </a:rPr>
              <a:t>precio</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función</a:t>
            </a:r>
            <a:r>
              <a:rPr lang="en-US" dirty="0">
                <a:ea typeface="Calibri"/>
                <a:cs typeface="Calibri"/>
              </a:rPr>
              <a:t> de las </a:t>
            </a:r>
            <a:r>
              <a:rPr lang="en-US" b="1" dirty="0" err="1">
                <a:ea typeface="Calibri"/>
                <a:cs typeface="Calibri"/>
              </a:rPr>
              <a:t>necesidades</a:t>
            </a:r>
            <a:r>
              <a:rPr lang="en-US" b="1" dirty="0">
                <a:ea typeface="Calibri"/>
                <a:cs typeface="Calibri"/>
              </a:rPr>
              <a:t> del </a:t>
            </a:r>
            <a:r>
              <a:rPr lang="en-US" b="1" dirty="0" err="1">
                <a:ea typeface="Calibri"/>
                <a:cs typeface="Calibri"/>
              </a:rPr>
              <a:t>servicio</a:t>
            </a:r>
            <a:r>
              <a:rPr lang="en-US" dirty="0">
                <a:ea typeface="Calibri"/>
                <a:cs typeface="Calibri"/>
              </a:rPr>
              <a:t> y no de </a:t>
            </a:r>
            <a:r>
              <a:rPr lang="en-US" dirty="0" err="1">
                <a:ea typeface="Calibri"/>
                <a:cs typeface="Calibri"/>
              </a:rPr>
              <a:t>los</a:t>
            </a:r>
            <a:r>
              <a:rPr lang="en-US" dirty="0">
                <a:ea typeface="Calibri"/>
                <a:cs typeface="Calibri"/>
              </a:rPr>
              <a:t> </a:t>
            </a:r>
            <a:r>
              <a:rPr lang="en-US" b="1" dirty="0" err="1">
                <a:ea typeface="Calibri"/>
                <a:cs typeface="Calibri"/>
              </a:rPr>
              <a:t>costes</a:t>
            </a:r>
            <a:r>
              <a:rPr lang="en-US" b="1" dirty="0">
                <a:ea typeface="Calibri"/>
                <a:cs typeface="Calibri"/>
              </a:rPr>
              <a:t> </a:t>
            </a:r>
            <a:r>
              <a:rPr lang="en-US" b="1" dirty="0" err="1">
                <a:ea typeface="Calibri"/>
                <a:cs typeface="Calibri"/>
              </a:rPr>
              <a:t>derivados</a:t>
            </a:r>
            <a:r>
              <a:rPr lang="en-US" b="1" dirty="0">
                <a:ea typeface="Calibri"/>
                <a:cs typeface="Calibri"/>
              </a:rPr>
              <a:t> de la </a:t>
            </a:r>
            <a:r>
              <a:rPr lang="en-US" b="1" dirty="0" err="1">
                <a:ea typeface="Calibri"/>
                <a:cs typeface="Calibri"/>
              </a:rPr>
              <a:t>subrogación</a:t>
            </a:r>
            <a:r>
              <a:rPr lang="en-US" dirty="0">
                <a:ea typeface="Calibri"/>
                <a:cs typeface="Calibri"/>
              </a:rPr>
              <a:t>.</a:t>
            </a:r>
          </a:p>
          <a:p>
            <a:endParaRPr lang="en-US" dirty="0">
              <a:ea typeface="Calibri"/>
              <a:cs typeface="Calibri"/>
            </a:endParaRPr>
          </a:p>
          <a:p>
            <a:r>
              <a:rPr lang="en-US" dirty="0">
                <a:ea typeface="Calibri"/>
                <a:cs typeface="Calibri"/>
              </a:rPr>
              <a:t>Convenio colectivo. No es </a:t>
            </a:r>
            <a:r>
              <a:rPr lang="en-US" dirty="0" err="1">
                <a:ea typeface="Calibri"/>
                <a:cs typeface="Calibri"/>
              </a:rPr>
              <a:t>elegible</a:t>
            </a:r>
            <a:r>
              <a:rPr lang="en-US" dirty="0">
                <a:ea typeface="Calibri"/>
                <a:cs typeface="Calibri"/>
              </a:rPr>
              <a:t> </a:t>
            </a:r>
            <a:r>
              <a:rPr lang="en-US" dirty="0" err="1">
                <a:ea typeface="Calibri"/>
                <a:cs typeface="Calibri"/>
              </a:rPr>
              <a:t>por</a:t>
            </a:r>
            <a:r>
              <a:rPr lang="en-US" dirty="0">
                <a:ea typeface="Calibri"/>
                <a:cs typeface="Calibri"/>
              </a:rPr>
              <a:t> la </a:t>
            </a:r>
            <a:r>
              <a:rPr lang="en-US" dirty="0" err="1">
                <a:ea typeface="Calibri"/>
                <a:cs typeface="Calibri"/>
              </a:rPr>
              <a:t>administración</a:t>
            </a:r>
            <a:r>
              <a:rPr lang="en-US" dirty="0">
                <a:ea typeface="Calibri"/>
                <a:cs typeface="Calibri"/>
              </a:rPr>
              <a:t>. No se </a:t>
            </a:r>
            <a:r>
              <a:rPr lang="en-US" dirty="0" err="1">
                <a:ea typeface="Calibri"/>
                <a:cs typeface="Calibri"/>
              </a:rPr>
              <a:t>determina</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los</a:t>
            </a:r>
            <a:r>
              <a:rPr lang="en-US" dirty="0">
                <a:ea typeface="Calibri"/>
                <a:cs typeface="Calibri"/>
              </a:rPr>
              <a:t> </a:t>
            </a:r>
            <a:r>
              <a:rPr lang="en-US" dirty="0" err="1">
                <a:ea typeface="Calibri"/>
                <a:cs typeface="Calibri"/>
              </a:rPr>
              <a:t>pliegos</a:t>
            </a:r>
            <a:r>
              <a:rPr lang="en-US" dirty="0">
                <a:ea typeface="Calibri"/>
                <a:cs typeface="Calibri"/>
              </a:rPr>
              <a:t>. Convenio colectivo, </a:t>
            </a:r>
            <a:r>
              <a:rPr lang="en-US" dirty="0" err="1">
                <a:ea typeface="Calibri"/>
                <a:cs typeface="Calibri"/>
              </a:rPr>
              <a:t>fuentes</a:t>
            </a:r>
            <a:r>
              <a:rPr lang="en-US" dirty="0">
                <a:ea typeface="Calibri"/>
                <a:cs typeface="Calibri"/>
              </a:rPr>
              <a:t> de </a:t>
            </a:r>
            <a:r>
              <a:rPr lang="en-US" dirty="0" err="1">
                <a:ea typeface="Calibri"/>
                <a:cs typeface="Calibri"/>
              </a:rPr>
              <a:t>relaciones</a:t>
            </a:r>
            <a:r>
              <a:rPr lang="en-US" dirty="0">
                <a:ea typeface="Calibri"/>
                <a:cs typeface="Calibri"/>
              </a:rPr>
              <a:t> </a:t>
            </a:r>
            <a:r>
              <a:rPr lang="en-US" dirty="0" err="1">
                <a:ea typeface="Calibri"/>
                <a:cs typeface="Calibri"/>
              </a:rPr>
              <a:t>laboraes</a:t>
            </a:r>
            <a:r>
              <a:rPr lang="en-US" dirty="0">
                <a:ea typeface="Calibri"/>
                <a:cs typeface="Calibri"/>
              </a:rPr>
              <a:t> de </a:t>
            </a:r>
            <a:r>
              <a:rPr lang="en-US" dirty="0" err="1">
                <a:ea typeface="Calibri"/>
                <a:cs typeface="Calibri"/>
              </a:rPr>
              <a:t>los</a:t>
            </a:r>
            <a:r>
              <a:rPr lang="en-US" dirty="0">
                <a:ea typeface="Calibri"/>
                <a:cs typeface="Calibri"/>
              </a:rPr>
              <a:t> que la </a:t>
            </a:r>
            <a:r>
              <a:rPr lang="en-US" dirty="0" err="1">
                <a:ea typeface="Calibri"/>
                <a:cs typeface="Calibri"/>
              </a:rPr>
              <a:t>administración</a:t>
            </a:r>
            <a:r>
              <a:rPr lang="en-US" dirty="0">
                <a:ea typeface="Calibri"/>
                <a:cs typeface="Calibri"/>
              </a:rPr>
              <a:t> no forma </a:t>
            </a:r>
            <a:r>
              <a:rPr lang="en-US" dirty="0" err="1">
                <a:ea typeface="Calibri"/>
                <a:cs typeface="Calibri"/>
              </a:rPr>
              <a:t>parte</a:t>
            </a:r>
            <a:r>
              <a:rPr lang="en-US" dirty="0">
                <a:ea typeface="Calibri"/>
                <a:cs typeface="Calibri"/>
              </a:rPr>
              <a:t>.</a:t>
            </a:r>
          </a:p>
          <a:p>
            <a:endParaRPr lang="en-US" dirty="0">
              <a:ea typeface="Calibri"/>
              <a:cs typeface="Calibri"/>
            </a:endParaRPr>
          </a:p>
        </p:txBody>
      </p:sp>
      <p:sp>
        <p:nvSpPr>
          <p:cNvPr id="4" name="Marcador de número de diapositiva 3">
            <a:extLst>
              <a:ext uri="{FF2B5EF4-FFF2-40B4-BE49-F238E27FC236}">
                <a16:creationId xmlns:a16="http://schemas.microsoft.com/office/drawing/2014/main" id="{3F2F0477-D30D-BD4C-3E03-F2A552AFBCB2}"/>
              </a:ext>
            </a:extLst>
          </p:cNvPr>
          <p:cNvSpPr>
            <a:spLocks noGrp="1"/>
          </p:cNvSpPr>
          <p:nvPr>
            <p:ph type="sldNum" sz="quarter" idx="5"/>
          </p:nvPr>
        </p:nvSpPr>
        <p:spPr/>
        <p:txBody>
          <a:bodyPr/>
          <a:lstStyle/>
          <a:p>
            <a:fld id="{4FCB0754-EA04-49DE-AECA-397A6F0B60CB}" type="slidenum">
              <a:rPr lang="es-ES" smtClean="0"/>
              <a:t>18</a:t>
            </a:fld>
            <a:endParaRPr lang="es-ES"/>
          </a:p>
        </p:txBody>
      </p:sp>
    </p:spTree>
    <p:extLst>
      <p:ext uri="{BB962C8B-B14F-4D97-AF65-F5344CB8AC3E}">
        <p14:creationId xmlns:p14="http://schemas.microsoft.com/office/powerpoint/2010/main" val="1682991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ea typeface="Calibri"/>
                <a:cs typeface="Calibri"/>
              </a:rPr>
              <a:t>El </a:t>
            </a:r>
            <a:r>
              <a:rPr lang="en-US" err="1">
                <a:ea typeface="Calibri"/>
                <a:cs typeface="Calibri"/>
              </a:rPr>
              <a:t>convenio</a:t>
            </a:r>
            <a:r>
              <a:rPr lang="en-US" dirty="0">
                <a:ea typeface="Calibri"/>
                <a:cs typeface="Calibri"/>
              </a:rPr>
              <a:t> colectivo sectorial de </a:t>
            </a:r>
            <a:r>
              <a:rPr lang="en-US" err="1">
                <a:ea typeface="Calibri"/>
                <a:cs typeface="Calibri"/>
              </a:rPr>
              <a:t>aplicación</a:t>
            </a:r>
            <a:r>
              <a:rPr lang="en-US" dirty="0">
                <a:ea typeface="Calibri"/>
                <a:cs typeface="Calibri"/>
              </a:rPr>
              <a:t>, </a:t>
            </a:r>
            <a:r>
              <a:rPr lang="en-US" err="1">
                <a:ea typeface="Calibri"/>
                <a:cs typeface="Calibri"/>
              </a:rPr>
              <a:t>por</a:t>
            </a:r>
            <a:r>
              <a:rPr lang="en-US" dirty="0">
                <a:ea typeface="Calibri"/>
                <a:cs typeface="Calibri"/>
              </a:rPr>
              <a:t> ser </a:t>
            </a:r>
            <a:r>
              <a:rPr lang="en-US" err="1">
                <a:ea typeface="Calibri"/>
                <a:cs typeface="Calibri"/>
              </a:rPr>
              <a:t>el</a:t>
            </a:r>
            <a:r>
              <a:rPr lang="en-US" dirty="0">
                <a:ea typeface="Calibri"/>
                <a:cs typeface="Calibri"/>
              </a:rPr>
              <a:t> </a:t>
            </a:r>
            <a:r>
              <a:rPr lang="en-US" err="1">
                <a:ea typeface="Calibri"/>
                <a:cs typeface="Calibri"/>
              </a:rPr>
              <a:t>referente</a:t>
            </a:r>
            <a:r>
              <a:rPr lang="en-US" dirty="0">
                <a:ea typeface="Calibri"/>
                <a:cs typeface="Calibri"/>
              </a:rPr>
              <a:t> </a:t>
            </a:r>
            <a:r>
              <a:rPr lang="en-US" err="1">
                <a:ea typeface="Calibri"/>
                <a:cs typeface="Calibri"/>
              </a:rPr>
              <a:t>ordinario</a:t>
            </a:r>
            <a:r>
              <a:rPr lang="en-US" dirty="0">
                <a:ea typeface="Calibri"/>
                <a:cs typeface="Calibri"/>
              </a:rPr>
              <a:t> </a:t>
            </a:r>
            <a:r>
              <a:rPr lang="en-US" err="1">
                <a:ea typeface="Calibri"/>
                <a:cs typeface="Calibri"/>
              </a:rPr>
              <a:t>en</a:t>
            </a:r>
            <a:r>
              <a:rPr lang="en-US" dirty="0">
                <a:ea typeface="Calibri"/>
                <a:cs typeface="Calibri"/>
              </a:rPr>
              <a:t> </a:t>
            </a:r>
            <a:r>
              <a:rPr lang="en-US" err="1">
                <a:ea typeface="Calibri"/>
                <a:cs typeface="Calibri"/>
              </a:rPr>
              <a:t>el</a:t>
            </a:r>
            <a:r>
              <a:rPr lang="en-US" dirty="0">
                <a:ea typeface="Calibri"/>
                <a:cs typeface="Calibri"/>
              </a:rPr>
              <a:t> sector (101, LCSP). EL </a:t>
            </a:r>
            <a:r>
              <a:rPr lang="en-US" err="1">
                <a:ea typeface="Calibri"/>
                <a:cs typeface="Calibri"/>
              </a:rPr>
              <a:t>artículo</a:t>
            </a:r>
            <a:r>
              <a:rPr lang="en-US" dirty="0">
                <a:ea typeface="Calibri"/>
                <a:cs typeface="Calibri"/>
              </a:rPr>
              <a:t> 101, LCSP, </a:t>
            </a:r>
            <a:r>
              <a:rPr lang="en-US" err="1">
                <a:ea typeface="Calibri"/>
                <a:cs typeface="Calibri"/>
              </a:rPr>
              <a:t>sobre</a:t>
            </a:r>
            <a:r>
              <a:rPr lang="en-US" dirty="0">
                <a:ea typeface="Calibri"/>
                <a:cs typeface="Calibri"/>
              </a:rPr>
              <a:t> </a:t>
            </a:r>
            <a:r>
              <a:rPr lang="en-US" err="1">
                <a:ea typeface="Calibri"/>
                <a:cs typeface="Calibri"/>
              </a:rPr>
              <a:t>el</a:t>
            </a:r>
            <a:r>
              <a:rPr lang="en-US" dirty="0">
                <a:ea typeface="Calibri"/>
                <a:cs typeface="Calibri"/>
              </a:rPr>
              <a:t> valor </a:t>
            </a:r>
            <a:r>
              <a:rPr lang="en-US" err="1">
                <a:ea typeface="Calibri"/>
                <a:cs typeface="Calibri"/>
              </a:rPr>
              <a:t>estimado</a:t>
            </a:r>
            <a:r>
              <a:rPr lang="en-US" dirty="0">
                <a:ea typeface="Calibri"/>
                <a:cs typeface="Calibri"/>
              </a:rPr>
              <a:t> del </a:t>
            </a:r>
            <a:r>
              <a:rPr lang="en-US" err="1">
                <a:ea typeface="Calibri"/>
                <a:cs typeface="Calibri"/>
              </a:rPr>
              <a:t>contrato</a:t>
            </a:r>
            <a:r>
              <a:rPr lang="en-US" dirty="0">
                <a:ea typeface="Calibri"/>
                <a:cs typeface="Calibri"/>
              </a:rPr>
              <a:t> </a:t>
            </a:r>
            <a:r>
              <a:rPr lang="en-US" err="1">
                <a:ea typeface="Calibri"/>
                <a:cs typeface="Calibri"/>
              </a:rPr>
              <a:t>habla</a:t>
            </a:r>
            <a:r>
              <a:rPr lang="en-US" dirty="0">
                <a:ea typeface="Calibri"/>
                <a:cs typeface="Calibri"/>
              </a:rPr>
              <a:t> de "</a:t>
            </a:r>
            <a:r>
              <a:rPr lang="en-US" b="1" err="1">
                <a:ea typeface="Calibri"/>
                <a:cs typeface="Calibri"/>
              </a:rPr>
              <a:t>convenios</a:t>
            </a:r>
            <a:r>
              <a:rPr lang="en-US" b="1" dirty="0">
                <a:ea typeface="Calibri"/>
                <a:cs typeface="Calibri"/>
              </a:rPr>
              <a:t> colectivos </a:t>
            </a:r>
            <a:r>
              <a:rPr lang="en-US" b="1" err="1">
                <a:ea typeface="Calibri"/>
                <a:cs typeface="Calibri"/>
              </a:rPr>
              <a:t>sectoriales</a:t>
            </a:r>
            <a:r>
              <a:rPr lang="en-US" b="1" dirty="0">
                <a:ea typeface="Calibri"/>
                <a:cs typeface="Calibri"/>
              </a:rPr>
              <a:t> de </a:t>
            </a:r>
            <a:r>
              <a:rPr lang="en-US" b="1" err="1">
                <a:ea typeface="Calibri"/>
                <a:cs typeface="Calibri"/>
              </a:rPr>
              <a:t>aplicación</a:t>
            </a:r>
            <a:r>
              <a:rPr lang="en-US" dirty="0">
                <a:ea typeface="Calibri"/>
                <a:cs typeface="Calibri"/>
              </a:rPr>
              <a:t>". Con toto, </a:t>
            </a:r>
            <a:r>
              <a:rPr lang="en-US" err="1">
                <a:ea typeface="Calibri"/>
                <a:cs typeface="Calibri"/>
              </a:rPr>
              <a:t>más</a:t>
            </a:r>
            <a:r>
              <a:rPr lang="en-US" dirty="0">
                <a:ea typeface="Calibri"/>
                <a:cs typeface="Calibri"/>
              </a:rPr>
              <a:t> </a:t>
            </a:r>
            <a:r>
              <a:rPr lang="en-US" err="1">
                <a:ea typeface="Calibri"/>
                <a:cs typeface="Calibri"/>
              </a:rPr>
              <a:t>allá</a:t>
            </a:r>
            <a:r>
              <a:rPr lang="en-US" dirty="0">
                <a:ea typeface="Calibri"/>
                <a:cs typeface="Calibri"/>
              </a:rPr>
              <a:t> de la </a:t>
            </a:r>
            <a:r>
              <a:rPr lang="en-US" err="1">
                <a:ea typeface="Calibri"/>
                <a:cs typeface="Calibri"/>
              </a:rPr>
              <a:t>determinación</a:t>
            </a:r>
            <a:r>
              <a:rPr lang="en-US" dirty="0">
                <a:ea typeface="Calibri"/>
                <a:cs typeface="Calibri"/>
              </a:rPr>
              <a:t> del valor </a:t>
            </a:r>
            <a:r>
              <a:rPr lang="en-US" err="1">
                <a:ea typeface="Calibri"/>
                <a:cs typeface="Calibri"/>
              </a:rPr>
              <a:t>estimado</a:t>
            </a:r>
            <a:r>
              <a:rPr lang="en-US" dirty="0">
                <a:ea typeface="Calibri"/>
                <a:cs typeface="Calibri"/>
              </a:rPr>
              <a:t>, la </a:t>
            </a:r>
            <a:r>
              <a:rPr lang="en-US" err="1">
                <a:ea typeface="Calibri"/>
                <a:cs typeface="Calibri"/>
              </a:rPr>
              <a:t>obligación</a:t>
            </a:r>
            <a:r>
              <a:rPr lang="en-US" dirty="0">
                <a:ea typeface="Calibri"/>
                <a:cs typeface="Calibri"/>
              </a:rPr>
              <a:t> del </a:t>
            </a:r>
            <a:r>
              <a:rPr lang="en-US" err="1">
                <a:ea typeface="Calibri"/>
                <a:cs typeface="Calibri"/>
              </a:rPr>
              <a:t>conrtatista</a:t>
            </a:r>
            <a:r>
              <a:rPr lang="en-US" dirty="0">
                <a:ea typeface="Calibri"/>
                <a:cs typeface="Calibri"/>
              </a:rPr>
              <a:t> </a:t>
            </a:r>
            <a:r>
              <a:rPr lang="en-US" err="1">
                <a:ea typeface="Calibri"/>
                <a:cs typeface="Calibri"/>
              </a:rPr>
              <a:t>remite</a:t>
            </a:r>
            <a:r>
              <a:rPr lang="en-US" dirty="0">
                <a:ea typeface="Calibri"/>
                <a:cs typeface="Calibri"/>
              </a:rPr>
              <a:t> al "</a:t>
            </a:r>
            <a:r>
              <a:rPr lang="en-US" b="1" err="1">
                <a:ea typeface="Calibri"/>
                <a:cs typeface="Calibri"/>
              </a:rPr>
              <a:t>convenio</a:t>
            </a:r>
            <a:r>
              <a:rPr lang="en-US" b="1" dirty="0">
                <a:ea typeface="Calibri"/>
                <a:cs typeface="Calibri"/>
              </a:rPr>
              <a:t> colectivo que </a:t>
            </a:r>
            <a:r>
              <a:rPr lang="en-US" b="1" err="1">
                <a:ea typeface="Calibri"/>
                <a:cs typeface="Calibri"/>
              </a:rPr>
              <a:t>resulte</a:t>
            </a:r>
            <a:r>
              <a:rPr lang="en-US" b="1" dirty="0">
                <a:ea typeface="Calibri"/>
                <a:cs typeface="Calibri"/>
              </a:rPr>
              <a:t> de </a:t>
            </a:r>
            <a:r>
              <a:rPr lang="en-US" b="1" err="1">
                <a:ea typeface="Calibri"/>
                <a:cs typeface="Calibri"/>
              </a:rPr>
              <a:t>aplicación</a:t>
            </a:r>
            <a:r>
              <a:rPr lang="en-US" dirty="0">
                <a:ea typeface="Calibri"/>
                <a:cs typeface="Calibri"/>
              </a:rPr>
              <a:t>." (art. 122, LCSP).</a:t>
            </a:r>
          </a:p>
          <a:p>
            <a:endParaRPr lang="en-US" dirty="0">
              <a:ea typeface="Calibri"/>
              <a:cs typeface="Calibri"/>
            </a:endParaRPr>
          </a:p>
          <a:p>
            <a:r>
              <a:rPr lang="en-US" dirty="0" err="1">
                <a:ea typeface="Calibri"/>
                <a:cs typeface="Calibri"/>
              </a:rPr>
              <a:t>Tribunales</a:t>
            </a:r>
            <a:r>
              <a:rPr lang="en-US" dirty="0">
                <a:ea typeface="Calibri"/>
                <a:cs typeface="Calibri"/>
              </a:rPr>
              <a:t> </a:t>
            </a:r>
            <a:r>
              <a:rPr lang="en-US" dirty="0" err="1">
                <a:ea typeface="Calibri"/>
                <a:cs typeface="Calibri"/>
              </a:rPr>
              <a:t>entienden</a:t>
            </a:r>
            <a:r>
              <a:rPr lang="en-US" dirty="0">
                <a:ea typeface="Calibri"/>
                <a:cs typeface="Calibri"/>
              </a:rPr>
              <a:t> que </a:t>
            </a:r>
            <a:r>
              <a:rPr lang="en-US" dirty="0" err="1">
                <a:ea typeface="Calibri"/>
                <a:cs typeface="Calibri"/>
              </a:rPr>
              <a:t>el</a:t>
            </a:r>
            <a:r>
              <a:rPr lang="en-US" dirty="0">
                <a:ea typeface="Calibri"/>
                <a:cs typeface="Calibri"/>
              </a:rPr>
              <a:t> </a:t>
            </a:r>
            <a:r>
              <a:rPr lang="en-US" dirty="0" err="1">
                <a:ea typeface="Calibri"/>
                <a:cs typeface="Calibri"/>
              </a:rPr>
              <a:t>concenio</a:t>
            </a:r>
            <a:r>
              <a:rPr lang="en-US" dirty="0">
                <a:ea typeface="Calibri"/>
                <a:cs typeface="Calibri"/>
              </a:rPr>
              <a:t> </a:t>
            </a:r>
            <a:r>
              <a:rPr lang="en-US" dirty="0" err="1">
                <a:ea typeface="Calibri"/>
                <a:cs typeface="Calibri"/>
              </a:rPr>
              <a:t>dereferencia</a:t>
            </a:r>
            <a:r>
              <a:rPr lang="en-US" dirty="0">
                <a:ea typeface="Calibri"/>
                <a:cs typeface="Calibri"/>
              </a:rPr>
              <a:t> es </a:t>
            </a:r>
            <a:r>
              <a:rPr lang="en-US" dirty="0" err="1">
                <a:ea typeface="Calibri"/>
                <a:cs typeface="Calibri"/>
              </a:rPr>
              <a:t>el</a:t>
            </a:r>
            <a:r>
              <a:rPr lang="en-US" dirty="0">
                <a:ea typeface="Calibri"/>
                <a:cs typeface="Calibri"/>
              </a:rPr>
              <a:t> </a:t>
            </a:r>
            <a:r>
              <a:rPr lang="en-US" dirty="0" err="1">
                <a:ea typeface="Calibri"/>
                <a:cs typeface="Calibri"/>
              </a:rPr>
              <a:t>convenio</a:t>
            </a:r>
            <a:r>
              <a:rPr lang="en-US" dirty="0">
                <a:ea typeface="Calibri"/>
                <a:cs typeface="Calibri"/>
              </a:rPr>
              <a:t> sectorial de </a:t>
            </a:r>
            <a:r>
              <a:rPr lang="en-US" dirty="0" err="1">
                <a:ea typeface="Calibri"/>
                <a:cs typeface="Calibri"/>
              </a:rPr>
              <a:t>aplicación</a:t>
            </a:r>
            <a:r>
              <a:rPr lang="en-US" dirty="0">
                <a:ea typeface="Calibri"/>
                <a:cs typeface="Calibri"/>
              </a:rPr>
              <a:t>; </a:t>
            </a:r>
            <a:r>
              <a:rPr lang="en-US" dirty="0" err="1">
                <a:ea typeface="Calibri"/>
                <a:cs typeface="Calibri"/>
              </a:rPr>
              <a:t>si</a:t>
            </a:r>
            <a:r>
              <a:rPr lang="en-US" dirty="0">
                <a:ea typeface="Calibri"/>
                <a:cs typeface="Calibri"/>
              </a:rPr>
              <a:t> fuera </a:t>
            </a:r>
            <a:r>
              <a:rPr lang="en-US" dirty="0" err="1">
                <a:ea typeface="Calibri"/>
                <a:cs typeface="Calibri"/>
              </a:rPr>
              <a:t>el</a:t>
            </a:r>
            <a:r>
              <a:rPr lang="en-US" dirty="0">
                <a:ea typeface="Calibri"/>
                <a:cs typeface="Calibri"/>
              </a:rPr>
              <a:t> </a:t>
            </a:r>
            <a:r>
              <a:rPr lang="en-US" dirty="0" err="1">
                <a:ea typeface="Calibri"/>
                <a:cs typeface="Calibri"/>
              </a:rPr>
              <a:t>convenio</a:t>
            </a:r>
            <a:r>
              <a:rPr lang="en-US" dirty="0">
                <a:ea typeface="Calibri"/>
                <a:cs typeface="Calibri"/>
              </a:rPr>
              <a:t> de la </a:t>
            </a:r>
            <a:r>
              <a:rPr lang="en-US" dirty="0" err="1">
                <a:ea typeface="Calibri"/>
                <a:cs typeface="Calibri"/>
              </a:rPr>
              <a:t>empresa</a:t>
            </a:r>
            <a:r>
              <a:rPr lang="en-US" dirty="0">
                <a:ea typeface="Calibri"/>
                <a:cs typeface="Calibri"/>
              </a:rPr>
              <a:t> </a:t>
            </a:r>
            <a:r>
              <a:rPr lang="en-US" dirty="0" err="1">
                <a:ea typeface="Calibri"/>
                <a:cs typeface="Calibri"/>
              </a:rPr>
              <a:t>contratista</a:t>
            </a:r>
            <a:r>
              <a:rPr lang="en-US" dirty="0">
                <a:ea typeface="Calibri"/>
                <a:cs typeface="Calibri"/>
              </a:rPr>
              <a:t> previa, se </a:t>
            </a:r>
            <a:r>
              <a:rPr lang="en-US" dirty="0" err="1">
                <a:ea typeface="Calibri"/>
                <a:cs typeface="Calibri"/>
              </a:rPr>
              <a:t>estaría</a:t>
            </a:r>
            <a:r>
              <a:rPr lang="en-US" dirty="0">
                <a:ea typeface="Calibri"/>
                <a:cs typeface="Calibri"/>
              </a:rPr>
              <a:t> </a:t>
            </a:r>
            <a:r>
              <a:rPr lang="en-US" dirty="0" err="1">
                <a:ea typeface="Calibri"/>
                <a:cs typeface="Calibri"/>
              </a:rPr>
              <a:t>dejando</a:t>
            </a:r>
            <a:r>
              <a:rPr lang="en-US" dirty="0">
                <a:ea typeface="Calibri"/>
                <a:cs typeface="Calibri"/>
              </a:rPr>
              <a:t> </a:t>
            </a:r>
            <a:r>
              <a:rPr lang="en-US" dirty="0" err="1">
                <a:ea typeface="Calibri"/>
                <a:cs typeface="Calibri"/>
              </a:rPr>
              <a:t>en</a:t>
            </a:r>
            <a:r>
              <a:rPr lang="en-US" dirty="0">
                <a:ea typeface="Calibri"/>
                <a:cs typeface="Calibri"/>
              </a:rPr>
              <a:t> manos del actual </a:t>
            </a:r>
            <a:r>
              <a:rPr lang="en-US" dirty="0" err="1">
                <a:ea typeface="Calibri"/>
                <a:cs typeface="Calibri"/>
              </a:rPr>
              <a:t>adjudicatario</a:t>
            </a:r>
            <a:r>
              <a:rPr lang="en-US" dirty="0">
                <a:ea typeface="Calibri"/>
                <a:cs typeface="Calibri"/>
              </a:rPr>
              <a:t> la </a:t>
            </a:r>
            <a:r>
              <a:rPr lang="en-US" dirty="0" err="1">
                <a:ea typeface="Calibri"/>
                <a:cs typeface="Calibri"/>
              </a:rPr>
              <a:t>finajción</a:t>
            </a:r>
            <a:r>
              <a:rPr lang="en-US" dirty="0">
                <a:ea typeface="Calibri"/>
                <a:cs typeface="Calibri"/>
              </a:rPr>
              <a:t> del PBL y del valor </a:t>
            </a:r>
            <a:r>
              <a:rPr lang="en-US" dirty="0" err="1">
                <a:ea typeface="Calibri"/>
                <a:cs typeface="Calibri"/>
              </a:rPr>
              <a:t>estimado</a:t>
            </a:r>
            <a:r>
              <a:rPr lang="en-US" dirty="0">
                <a:ea typeface="Calibri"/>
                <a:cs typeface="Calibri"/>
              </a:rPr>
              <a:t> del </a:t>
            </a:r>
            <a:r>
              <a:rPr lang="en-US" dirty="0" err="1">
                <a:ea typeface="Calibri"/>
                <a:cs typeface="Calibri"/>
              </a:rPr>
              <a:t>contrato</a:t>
            </a:r>
            <a:r>
              <a:rPr lang="en-US" dirty="0">
                <a:ea typeface="Calibri"/>
                <a:cs typeface="Calibri"/>
              </a:rPr>
              <a:t>. RTACP Madrid, R126/2024, CONVENIO DE EMPRESA, SEIS DÍAS ANTES, INCREMENTANDO LOS COSTES LABORALES, DEJANDO ASÍ EN MANOS DE LA EMPRESA SALIENTE Y DE LOS TRABAJADORES LA FIJACIÓN DE </a:t>
            </a:r>
            <a:r>
              <a:rPr lang="en-US" dirty="0" err="1">
                <a:ea typeface="Calibri"/>
                <a:cs typeface="Calibri"/>
              </a:rPr>
              <a:t>pbl</a:t>
            </a:r>
            <a:r>
              <a:rPr lang="en-US" dirty="0">
                <a:ea typeface="Calibri"/>
                <a:cs typeface="Calibri"/>
              </a:rPr>
              <a:t>. R189/2020, </a:t>
            </a:r>
            <a:r>
              <a:rPr lang="en-US" dirty="0" err="1">
                <a:ea typeface="Calibri"/>
                <a:cs typeface="Calibri"/>
              </a:rPr>
              <a:t>inadmisible</a:t>
            </a:r>
            <a:r>
              <a:rPr lang="en-US" dirty="0">
                <a:ea typeface="Calibri"/>
                <a:cs typeface="Calibri"/>
              </a:rPr>
              <a:t> que se </a:t>
            </a:r>
            <a:r>
              <a:rPr lang="en-US" dirty="0" err="1">
                <a:ea typeface="Calibri"/>
                <a:cs typeface="Calibri"/>
              </a:rPr>
              <a:t>tengan</a:t>
            </a:r>
            <a:r>
              <a:rPr lang="en-US" dirty="0">
                <a:ea typeface="Calibri"/>
                <a:cs typeface="Calibri"/>
              </a:rPr>
              <a:t> que </a:t>
            </a:r>
            <a:r>
              <a:rPr lang="en-US" dirty="0" err="1">
                <a:ea typeface="Calibri"/>
                <a:cs typeface="Calibri"/>
              </a:rPr>
              <a:t>fijar</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función</a:t>
            </a:r>
            <a:r>
              <a:rPr lang="en-US" dirty="0">
                <a:ea typeface="Calibri"/>
                <a:cs typeface="Calibri"/>
              </a:rPr>
              <a:t> de lo que </a:t>
            </a:r>
            <a:r>
              <a:rPr lang="en-US" dirty="0" err="1">
                <a:ea typeface="Calibri"/>
                <a:cs typeface="Calibri"/>
              </a:rPr>
              <a:t>indique</a:t>
            </a:r>
            <a:r>
              <a:rPr lang="en-US" dirty="0">
                <a:ea typeface="Calibri"/>
                <a:cs typeface="Calibri"/>
              </a:rPr>
              <a:t> la </a:t>
            </a:r>
            <a:r>
              <a:rPr lang="en-US" dirty="0" err="1">
                <a:ea typeface="Calibri"/>
                <a:cs typeface="Calibri"/>
              </a:rPr>
              <a:t>empresa</a:t>
            </a:r>
            <a:r>
              <a:rPr lang="en-US" dirty="0">
                <a:ea typeface="Calibri"/>
                <a:cs typeface="Calibri"/>
              </a:rPr>
              <a:t> </a:t>
            </a:r>
            <a:r>
              <a:rPr lang="en-US" dirty="0" err="1">
                <a:ea typeface="Calibri"/>
                <a:cs typeface="Calibri"/>
              </a:rPr>
              <a:t>saliente</a:t>
            </a:r>
            <a:r>
              <a:rPr lang="en-US" dirty="0">
                <a:ea typeface="Calibri"/>
                <a:cs typeface="Calibri"/>
              </a:rPr>
              <a:t>.</a:t>
            </a:r>
          </a:p>
          <a:p>
            <a:endParaRPr lang="en-US" dirty="0">
              <a:ea typeface="Calibri"/>
              <a:cs typeface="Calibri"/>
            </a:endParaRPr>
          </a:p>
          <a:p>
            <a:r>
              <a:rPr lang="en-US" dirty="0">
                <a:ea typeface="Calibri"/>
                <a:cs typeface="Calibri"/>
              </a:rPr>
              <a:t>TARC. PBL, </a:t>
            </a:r>
            <a:r>
              <a:rPr lang="en-US" dirty="0" err="1">
                <a:ea typeface="Calibri"/>
                <a:cs typeface="Calibri"/>
              </a:rPr>
              <a:t>debe</a:t>
            </a:r>
            <a:r>
              <a:rPr lang="en-US" dirty="0">
                <a:ea typeface="Calibri"/>
                <a:cs typeface="Calibri"/>
              </a:rPr>
              <a:t> </a:t>
            </a:r>
            <a:r>
              <a:rPr lang="en-US" dirty="0" err="1">
                <a:ea typeface="Calibri"/>
                <a:cs typeface="Calibri"/>
              </a:rPr>
              <a:t>determinarse</a:t>
            </a:r>
            <a:r>
              <a:rPr lang="en-US" dirty="0">
                <a:ea typeface="Calibri"/>
                <a:cs typeface="Calibri"/>
              </a:rPr>
              <a:t> </a:t>
            </a:r>
            <a:r>
              <a:rPr lang="en-US" dirty="0" err="1">
                <a:ea typeface="Calibri"/>
                <a:cs typeface="Calibri"/>
              </a:rPr>
              <a:t>el</a:t>
            </a:r>
            <a:r>
              <a:rPr lang="en-US" dirty="0">
                <a:ea typeface="Calibri"/>
                <a:cs typeface="Calibri"/>
              </a:rPr>
              <a:t> </a:t>
            </a:r>
            <a:r>
              <a:rPr lang="en-US" dirty="0" err="1">
                <a:ea typeface="Calibri"/>
                <a:cs typeface="Calibri"/>
              </a:rPr>
              <a:t>precio</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función</a:t>
            </a:r>
            <a:r>
              <a:rPr lang="en-US" dirty="0">
                <a:ea typeface="Calibri"/>
                <a:cs typeface="Calibri"/>
              </a:rPr>
              <a:t> de las </a:t>
            </a:r>
            <a:r>
              <a:rPr lang="en-US" b="1" dirty="0" err="1">
                <a:ea typeface="Calibri"/>
                <a:cs typeface="Calibri"/>
              </a:rPr>
              <a:t>necesidades</a:t>
            </a:r>
            <a:r>
              <a:rPr lang="en-US" b="1" dirty="0">
                <a:ea typeface="Calibri"/>
                <a:cs typeface="Calibri"/>
              </a:rPr>
              <a:t> del </a:t>
            </a:r>
            <a:r>
              <a:rPr lang="en-US" b="1" dirty="0" err="1">
                <a:ea typeface="Calibri"/>
                <a:cs typeface="Calibri"/>
              </a:rPr>
              <a:t>servicio</a:t>
            </a:r>
            <a:r>
              <a:rPr lang="en-US" dirty="0">
                <a:ea typeface="Calibri"/>
                <a:cs typeface="Calibri"/>
              </a:rPr>
              <a:t> y no de </a:t>
            </a:r>
            <a:r>
              <a:rPr lang="en-US" dirty="0" err="1">
                <a:ea typeface="Calibri"/>
                <a:cs typeface="Calibri"/>
              </a:rPr>
              <a:t>los</a:t>
            </a:r>
            <a:r>
              <a:rPr lang="en-US" dirty="0">
                <a:ea typeface="Calibri"/>
                <a:cs typeface="Calibri"/>
              </a:rPr>
              <a:t> </a:t>
            </a:r>
            <a:r>
              <a:rPr lang="en-US" b="1" dirty="0" err="1">
                <a:ea typeface="Calibri"/>
                <a:cs typeface="Calibri"/>
              </a:rPr>
              <a:t>costes</a:t>
            </a:r>
            <a:r>
              <a:rPr lang="en-US" b="1" dirty="0">
                <a:ea typeface="Calibri"/>
                <a:cs typeface="Calibri"/>
              </a:rPr>
              <a:t> </a:t>
            </a:r>
            <a:r>
              <a:rPr lang="en-US" b="1" dirty="0" err="1">
                <a:ea typeface="Calibri"/>
                <a:cs typeface="Calibri"/>
              </a:rPr>
              <a:t>derivados</a:t>
            </a:r>
            <a:r>
              <a:rPr lang="en-US" b="1" dirty="0">
                <a:ea typeface="Calibri"/>
                <a:cs typeface="Calibri"/>
              </a:rPr>
              <a:t> de la </a:t>
            </a:r>
            <a:r>
              <a:rPr lang="en-US" b="1" dirty="0" err="1">
                <a:ea typeface="Calibri"/>
                <a:cs typeface="Calibri"/>
              </a:rPr>
              <a:t>subrogación</a:t>
            </a:r>
            <a:r>
              <a:rPr lang="en-US" dirty="0">
                <a:ea typeface="Calibri"/>
                <a:cs typeface="Calibri"/>
              </a:rPr>
              <a:t>.</a:t>
            </a:r>
          </a:p>
          <a:p>
            <a:endParaRPr lang="en-US" dirty="0">
              <a:ea typeface="Calibri"/>
              <a:cs typeface="Calibri"/>
            </a:endParaRPr>
          </a:p>
          <a:p>
            <a:r>
              <a:rPr lang="en-US" dirty="0">
                <a:ea typeface="Calibri"/>
                <a:cs typeface="Calibri"/>
              </a:rPr>
              <a:t>Convenio colectivo. No es </a:t>
            </a:r>
            <a:r>
              <a:rPr lang="en-US" dirty="0" err="1">
                <a:ea typeface="Calibri"/>
                <a:cs typeface="Calibri"/>
              </a:rPr>
              <a:t>elegible</a:t>
            </a:r>
            <a:r>
              <a:rPr lang="en-US" dirty="0">
                <a:ea typeface="Calibri"/>
                <a:cs typeface="Calibri"/>
              </a:rPr>
              <a:t> </a:t>
            </a:r>
            <a:r>
              <a:rPr lang="en-US" dirty="0" err="1">
                <a:ea typeface="Calibri"/>
                <a:cs typeface="Calibri"/>
              </a:rPr>
              <a:t>por</a:t>
            </a:r>
            <a:r>
              <a:rPr lang="en-US" dirty="0">
                <a:ea typeface="Calibri"/>
                <a:cs typeface="Calibri"/>
              </a:rPr>
              <a:t> la </a:t>
            </a:r>
            <a:r>
              <a:rPr lang="en-US" dirty="0" err="1">
                <a:ea typeface="Calibri"/>
                <a:cs typeface="Calibri"/>
              </a:rPr>
              <a:t>administración</a:t>
            </a:r>
            <a:r>
              <a:rPr lang="en-US" dirty="0">
                <a:ea typeface="Calibri"/>
                <a:cs typeface="Calibri"/>
              </a:rPr>
              <a:t>. No se </a:t>
            </a:r>
            <a:r>
              <a:rPr lang="en-US" dirty="0" err="1">
                <a:ea typeface="Calibri"/>
                <a:cs typeface="Calibri"/>
              </a:rPr>
              <a:t>determina</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los</a:t>
            </a:r>
            <a:r>
              <a:rPr lang="en-US" dirty="0">
                <a:ea typeface="Calibri"/>
                <a:cs typeface="Calibri"/>
              </a:rPr>
              <a:t> </a:t>
            </a:r>
            <a:r>
              <a:rPr lang="en-US" dirty="0" err="1">
                <a:ea typeface="Calibri"/>
                <a:cs typeface="Calibri"/>
              </a:rPr>
              <a:t>pliegos</a:t>
            </a:r>
            <a:r>
              <a:rPr lang="en-US" dirty="0">
                <a:ea typeface="Calibri"/>
                <a:cs typeface="Calibri"/>
              </a:rPr>
              <a:t>. Convenio colectivo, </a:t>
            </a:r>
            <a:r>
              <a:rPr lang="en-US" dirty="0" err="1">
                <a:ea typeface="Calibri"/>
                <a:cs typeface="Calibri"/>
              </a:rPr>
              <a:t>fuentes</a:t>
            </a:r>
            <a:r>
              <a:rPr lang="en-US" dirty="0">
                <a:ea typeface="Calibri"/>
                <a:cs typeface="Calibri"/>
              </a:rPr>
              <a:t> de </a:t>
            </a:r>
            <a:r>
              <a:rPr lang="en-US" dirty="0" err="1">
                <a:ea typeface="Calibri"/>
                <a:cs typeface="Calibri"/>
              </a:rPr>
              <a:t>relaciones</a:t>
            </a:r>
            <a:r>
              <a:rPr lang="en-US" dirty="0">
                <a:ea typeface="Calibri"/>
                <a:cs typeface="Calibri"/>
              </a:rPr>
              <a:t> </a:t>
            </a:r>
            <a:r>
              <a:rPr lang="en-US" dirty="0" err="1">
                <a:ea typeface="Calibri"/>
                <a:cs typeface="Calibri"/>
              </a:rPr>
              <a:t>laboraes</a:t>
            </a:r>
            <a:r>
              <a:rPr lang="en-US" dirty="0">
                <a:ea typeface="Calibri"/>
                <a:cs typeface="Calibri"/>
              </a:rPr>
              <a:t> de </a:t>
            </a:r>
            <a:r>
              <a:rPr lang="en-US" dirty="0" err="1">
                <a:ea typeface="Calibri"/>
                <a:cs typeface="Calibri"/>
              </a:rPr>
              <a:t>los</a:t>
            </a:r>
            <a:r>
              <a:rPr lang="en-US" dirty="0">
                <a:ea typeface="Calibri"/>
                <a:cs typeface="Calibri"/>
              </a:rPr>
              <a:t> que la </a:t>
            </a:r>
            <a:r>
              <a:rPr lang="en-US" dirty="0" err="1">
                <a:ea typeface="Calibri"/>
                <a:cs typeface="Calibri"/>
              </a:rPr>
              <a:t>administración</a:t>
            </a:r>
            <a:r>
              <a:rPr lang="en-US" dirty="0">
                <a:ea typeface="Calibri"/>
                <a:cs typeface="Calibri"/>
              </a:rPr>
              <a:t> no forma </a:t>
            </a:r>
            <a:r>
              <a:rPr lang="en-US" dirty="0" err="1">
                <a:ea typeface="Calibri"/>
                <a:cs typeface="Calibri"/>
              </a:rPr>
              <a:t>parte</a:t>
            </a:r>
            <a:r>
              <a:rPr lang="en-US" dirty="0">
                <a:ea typeface="Calibri"/>
                <a:cs typeface="Calibri"/>
              </a:rPr>
              <a:t>.</a:t>
            </a:r>
          </a:p>
          <a:p>
            <a:endParaRPr lang="en-US" dirty="0">
              <a:ea typeface="Calibri"/>
              <a:cs typeface="Calibri"/>
            </a:endParaRPr>
          </a:p>
        </p:txBody>
      </p:sp>
      <p:sp>
        <p:nvSpPr>
          <p:cNvPr id="4" name="Marcador de número de diapositiva 3"/>
          <p:cNvSpPr>
            <a:spLocks noGrp="1"/>
          </p:cNvSpPr>
          <p:nvPr>
            <p:ph type="sldNum" sz="quarter" idx="5"/>
          </p:nvPr>
        </p:nvSpPr>
        <p:spPr/>
        <p:txBody>
          <a:bodyPr/>
          <a:lstStyle/>
          <a:p>
            <a:fld id="{4FCB0754-EA04-49DE-AECA-397A6F0B60CB}" type="slidenum">
              <a:rPr lang="es-ES" smtClean="0"/>
              <a:t>19</a:t>
            </a:fld>
            <a:endParaRPr lang="es-ES"/>
          </a:p>
        </p:txBody>
      </p:sp>
    </p:spTree>
    <p:extLst>
      <p:ext uri="{BB962C8B-B14F-4D97-AF65-F5344CB8AC3E}">
        <p14:creationId xmlns:p14="http://schemas.microsoft.com/office/powerpoint/2010/main" val="3611689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TS: “Por umbrales de saciedad entendemos aquellos criterios de valoración en la contratación pública que establecen límites a partir de los cuales un precio inferior (o superior, según los casos) no redunda en una mayor puntuación para los licitadores. </a:t>
            </a:r>
          </a:p>
          <a:p>
            <a:endParaRPr lang="es-ES" dirty="0"/>
          </a:p>
          <a:p>
            <a:r>
              <a:rPr lang="es-ES" dirty="0"/>
              <a:t>El primer argumento en favor de la admisibilidad en nuestro derecho de las cláusulas que establecen umbrales de saciedad se encuentra en que ni el TRLCSP ahora aplicable, ni la hoy vigente LCSP, contienen una explícita prohibición del establecimiento de límites a las ofertas o imponen un método exclusivamente proporcional para la valoración de las ofertas económicas.</a:t>
            </a:r>
          </a:p>
          <a:p>
            <a:r>
              <a:rPr lang="es-ES" dirty="0"/>
              <a:t>No puede sostenerse la quiebra de principio de adjudicación de la oferta "más buena económicamente", en la terminología empleada por la parte recurrente, por el establecimiento de umbrales de saciedad como los fijados en el pliego de cláusulas administrativas de la licitación a que se refiere este recurso, pues el artículo 150.1 del TRLCSP señala que para la determinación de la oferta económicamente más ventajosa deberá atenderse, además de al precio, a otros criterios tales como la calidad, el plazo de ejecución o entrega de la prestación, las características medioambientales o vinculadas con la satisfacción de exigencias sociales, la rentabilidad, las características estéticas y funcionales, la disponibilidad y coste de los repuestos, el mantenimiento, la asistencia técnica, el servicio postventa u otros semejantes, de forma que no puede sostenerse que la oferta económicamente más ventajosa sea necesariamente la que incluye un precio más bajo.”</a:t>
            </a:r>
          </a:p>
          <a:p>
            <a:endParaRPr lang="es-ES" dirty="0"/>
          </a:p>
        </p:txBody>
      </p:sp>
      <p:sp>
        <p:nvSpPr>
          <p:cNvPr id="4" name="Marcador de número de diapositiva 3"/>
          <p:cNvSpPr>
            <a:spLocks noGrp="1"/>
          </p:cNvSpPr>
          <p:nvPr>
            <p:ph type="sldNum" sz="quarter" idx="5"/>
          </p:nvPr>
        </p:nvSpPr>
        <p:spPr/>
        <p:txBody>
          <a:bodyPr/>
          <a:lstStyle/>
          <a:p>
            <a:fld id="{4FCB0754-EA04-49DE-AECA-397A6F0B60CB}" type="slidenum">
              <a:rPr lang="es-ES" smtClean="0"/>
              <a:t>20</a:t>
            </a:fld>
            <a:endParaRPr lang="es-ES"/>
          </a:p>
        </p:txBody>
      </p:sp>
    </p:spTree>
    <p:extLst>
      <p:ext uri="{BB962C8B-B14F-4D97-AF65-F5344CB8AC3E}">
        <p14:creationId xmlns:p14="http://schemas.microsoft.com/office/powerpoint/2010/main" val="429369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6889D3-718D-4839-8FF8-0BB2A1B25CE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4A85D0EB-7E43-4B5C-9E56-37FA1D1FFF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578E4ED-2505-456B-AA7F-63984BE17696}"/>
              </a:ext>
            </a:extLst>
          </p:cNvPr>
          <p:cNvSpPr>
            <a:spLocks noGrp="1"/>
          </p:cNvSpPr>
          <p:nvPr>
            <p:ph type="dt" sz="half" idx="10"/>
          </p:nvPr>
        </p:nvSpPr>
        <p:spPr/>
        <p:txBody>
          <a:bodyPr/>
          <a:lstStyle/>
          <a:p>
            <a:fld id="{3CEE93A9-830F-4EC1-A2F8-AE2DE5BABCCA}" type="datetimeFigureOut">
              <a:rPr lang="es-ES" smtClean="0"/>
              <a:t>16/09/2025</a:t>
            </a:fld>
            <a:endParaRPr lang="es-ES"/>
          </a:p>
        </p:txBody>
      </p:sp>
      <p:sp>
        <p:nvSpPr>
          <p:cNvPr id="5" name="Marcador de pie de página 4">
            <a:extLst>
              <a:ext uri="{FF2B5EF4-FFF2-40B4-BE49-F238E27FC236}">
                <a16:creationId xmlns:a16="http://schemas.microsoft.com/office/drawing/2014/main" id="{7F808804-5D17-44E6-BD2C-B77D6D0AFE5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2A95597-5F1D-4896-8895-E22FC0EEA891}"/>
              </a:ext>
            </a:extLst>
          </p:cNvPr>
          <p:cNvSpPr>
            <a:spLocks noGrp="1"/>
          </p:cNvSpPr>
          <p:nvPr>
            <p:ph type="sldNum" sz="quarter" idx="12"/>
          </p:nvPr>
        </p:nvSpPr>
        <p:spPr/>
        <p:txBody>
          <a:bodyPr/>
          <a:lstStyle/>
          <a:p>
            <a:fld id="{CA71DD21-3A71-45F5-A95B-355A8AC58A6E}" type="slidenum">
              <a:rPr lang="es-ES" smtClean="0"/>
              <a:t>‹Nº›</a:t>
            </a:fld>
            <a:endParaRPr lang="es-ES"/>
          </a:p>
        </p:txBody>
      </p:sp>
    </p:spTree>
    <p:extLst>
      <p:ext uri="{BB962C8B-B14F-4D97-AF65-F5344CB8AC3E}">
        <p14:creationId xmlns:p14="http://schemas.microsoft.com/office/powerpoint/2010/main" val="4208032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27F303-9430-4B43-8A1C-0215F967F3A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F781A3A-6239-403E-8D69-206CC8600A3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7888D2-C20B-46C0-A22D-BA3AB19BB852}"/>
              </a:ext>
            </a:extLst>
          </p:cNvPr>
          <p:cNvSpPr>
            <a:spLocks noGrp="1"/>
          </p:cNvSpPr>
          <p:nvPr>
            <p:ph type="dt" sz="half" idx="10"/>
          </p:nvPr>
        </p:nvSpPr>
        <p:spPr/>
        <p:txBody>
          <a:bodyPr/>
          <a:lstStyle/>
          <a:p>
            <a:fld id="{3CEE93A9-830F-4EC1-A2F8-AE2DE5BABCCA}" type="datetimeFigureOut">
              <a:rPr lang="es-ES" smtClean="0"/>
              <a:t>16/09/2025</a:t>
            </a:fld>
            <a:endParaRPr lang="es-ES"/>
          </a:p>
        </p:txBody>
      </p:sp>
      <p:sp>
        <p:nvSpPr>
          <p:cNvPr id="5" name="Marcador de pie de página 4">
            <a:extLst>
              <a:ext uri="{FF2B5EF4-FFF2-40B4-BE49-F238E27FC236}">
                <a16:creationId xmlns:a16="http://schemas.microsoft.com/office/drawing/2014/main" id="{E8D85C6A-17B9-4F9B-A035-46957D333B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7F0B74-8770-437C-A7CE-166359839468}"/>
              </a:ext>
            </a:extLst>
          </p:cNvPr>
          <p:cNvSpPr>
            <a:spLocks noGrp="1"/>
          </p:cNvSpPr>
          <p:nvPr>
            <p:ph type="sldNum" sz="quarter" idx="12"/>
          </p:nvPr>
        </p:nvSpPr>
        <p:spPr/>
        <p:txBody>
          <a:bodyPr/>
          <a:lstStyle/>
          <a:p>
            <a:fld id="{CA71DD21-3A71-45F5-A95B-355A8AC58A6E}" type="slidenum">
              <a:rPr lang="es-ES" smtClean="0"/>
              <a:t>‹Nº›</a:t>
            </a:fld>
            <a:endParaRPr lang="es-ES"/>
          </a:p>
        </p:txBody>
      </p:sp>
    </p:spTree>
    <p:extLst>
      <p:ext uri="{BB962C8B-B14F-4D97-AF65-F5344CB8AC3E}">
        <p14:creationId xmlns:p14="http://schemas.microsoft.com/office/powerpoint/2010/main" val="237161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89B1C96-10F3-42C2-BD31-4B22832DCED7}"/>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33A4C86-E568-4036-8BB2-D335C3EB1D30}"/>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6AA6CCE-6DBB-4719-B694-6DD7B3892005}"/>
              </a:ext>
            </a:extLst>
          </p:cNvPr>
          <p:cNvSpPr>
            <a:spLocks noGrp="1"/>
          </p:cNvSpPr>
          <p:nvPr>
            <p:ph type="dt" sz="half" idx="10"/>
          </p:nvPr>
        </p:nvSpPr>
        <p:spPr/>
        <p:txBody>
          <a:bodyPr/>
          <a:lstStyle/>
          <a:p>
            <a:fld id="{3CEE93A9-830F-4EC1-A2F8-AE2DE5BABCCA}" type="datetimeFigureOut">
              <a:rPr lang="es-ES" smtClean="0"/>
              <a:t>16/09/2025</a:t>
            </a:fld>
            <a:endParaRPr lang="es-ES"/>
          </a:p>
        </p:txBody>
      </p:sp>
      <p:sp>
        <p:nvSpPr>
          <p:cNvPr id="5" name="Marcador de pie de página 4">
            <a:extLst>
              <a:ext uri="{FF2B5EF4-FFF2-40B4-BE49-F238E27FC236}">
                <a16:creationId xmlns:a16="http://schemas.microsoft.com/office/drawing/2014/main" id="{37AF0F0A-9A04-4C44-9A76-5367D10E911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9D1A78B-43AD-4F07-BE2C-85B8BCF889C0}"/>
              </a:ext>
            </a:extLst>
          </p:cNvPr>
          <p:cNvSpPr>
            <a:spLocks noGrp="1"/>
          </p:cNvSpPr>
          <p:nvPr>
            <p:ph type="sldNum" sz="quarter" idx="12"/>
          </p:nvPr>
        </p:nvSpPr>
        <p:spPr/>
        <p:txBody>
          <a:bodyPr/>
          <a:lstStyle/>
          <a:p>
            <a:fld id="{CA71DD21-3A71-45F5-A95B-355A8AC58A6E}" type="slidenum">
              <a:rPr lang="es-ES" smtClean="0"/>
              <a:t>‹Nº›</a:t>
            </a:fld>
            <a:endParaRPr lang="es-ES"/>
          </a:p>
        </p:txBody>
      </p:sp>
    </p:spTree>
    <p:extLst>
      <p:ext uri="{BB962C8B-B14F-4D97-AF65-F5344CB8AC3E}">
        <p14:creationId xmlns:p14="http://schemas.microsoft.com/office/powerpoint/2010/main" val="40442971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3168E5-79D9-4A25-82AB-0559F4746D93}"/>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s-ES"/>
              <a:t>Haga clic para modificar el estilo de título del patrón</a:t>
            </a:r>
          </a:p>
        </p:txBody>
      </p:sp>
      <p:sp>
        <p:nvSpPr>
          <p:cNvPr id="3" name="Subtítulo 2">
            <a:extLst>
              <a:ext uri="{FF2B5EF4-FFF2-40B4-BE49-F238E27FC236}">
                <a16:creationId xmlns:a16="http://schemas.microsoft.com/office/drawing/2014/main" id="{08B1CC45-226A-404C-B7B4-4C9C375885B3}"/>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s-ES"/>
              <a:t>Haga clic para modificar el estilo de subtítulo del patrón</a:t>
            </a:r>
          </a:p>
        </p:txBody>
      </p:sp>
      <p:sp>
        <p:nvSpPr>
          <p:cNvPr id="4" name="Marcador de fecha 3">
            <a:extLst>
              <a:ext uri="{FF2B5EF4-FFF2-40B4-BE49-F238E27FC236}">
                <a16:creationId xmlns:a16="http://schemas.microsoft.com/office/drawing/2014/main" id="{3585A424-BF1D-4E88-B298-3839EA9965F8}"/>
              </a:ext>
            </a:extLst>
          </p:cNvPr>
          <p:cNvSpPr txBox="1">
            <a:spLocks noGrp="1"/>
          </p:cNvSpPr>
          <p:nvPr>
            <p:ph type="dt" sz="half" idx="7"/>
          </p:nvPr>
        </p:nvSpPr>
        <p:spPr/>
        <p:txBody>
          <a:bodyPr/>
          <a:lstStyle>
            <a:lvl1pPr>
              <a:defRPr/>
            </a:lvl1pPr>
          </a:lstStyle>
          <a:p>
            <a:pPr lvl="0"/>
            <a:fld id="{F2ADD456-A52F-4420-A6C1-AE75E6563326}" type="datetime1">
              <a:rPr lang="es-ES"/>
              <a:pPr lvl="0"/>
              <a:t>16/09/2025</a:t>
            </a:fld>
            <a:endParaRPr lang="es-ES"/>
          </a:p>
        </p:txBody>
      </p:sp>
      <p:sp>
        <p:nvSpPr>
          <p:cNvPr id="5" name="Marcador de pie de página 4">
            <a:extLst>
              <a:ext uri="{FF2B5EF4-FFF2-40B4-BE49-F238E27FC236}">
                <a16:creationId xmlns:a16="http://schemas.microsoft.com/office/drawing/2014/main" id="{4D91F018-C72C-4724-8C23-5134E1455552}"/>
              </a:ext>
            </a:extLst>
          </p:cNvPr>
          <p:cNvSpPr txBox="1">
            <a:spLocks noGrp="1"/>
          </p:cNvSpPr>
          <p:nvPr>
            <p:ph type="ftr" sz="quarter" idx="9"/>
          </p:nvPr>
        </p:nvSpPr>
        <p:spPr/>
        <p:txBody>
          <a:bodyPr/>
          <a:lstStyle>
            <a:lvl1pPr>
              <a:defRPr/>
            </a:lvl1pPr>
          </a:lstStyle>
          <a:p>
            <a:pPr lvl="0"/>
            <a:endParaRPr lang="es-ES"/>
          </a:p>
        </p:txBody>
      </p:sp>
      <p:sp>
        <p:nvSpPr>
          <p:cNvPr id="6" name="Marcador de número de diapositiva 5">
            <a:extLst>
              <a:ext uri="{FF2B5EF4-FFF2-40B4-BE49-F238E27FC236}">
                <a16:creationId xmlns:a16="http://schemas.microsoft.com/office/drawing/2014/main" id="{E67ABC37-C210-42FD-9BF3-D3EA33109DED}"/>
              </a:ext>
            </a:extLst>
          </p:cNvPr>
          <p:cNvSpPr txBox="1">
            <a:spLocks noGrp="1"/>
          </p:cNvSpPr>
          <p:nvPr>
            <p:ph type="sldNum" sz="quarter" idx="8"/>
          </p:nvPr>
        </p:nvSpPr>
        <p:spPr/>
        <p:txBody>
          <a:bodyPr/>
          <a:lstStyle>
            <a:lvl1pPr>
              <a:defRPr/>
            </a:lvl1pPr>
          </a:lstStyle>
          <a:p>
            <a:pPr lvl="0"/>
            <a:fld id="{01D0C348-3BB0-4168-9857-2604441DAB88}" type="slidenum">
              <a:t>‹Nº›</a:t>
            </a:fld>
            <a:endParaRPr lang="es-ES"/>
          </a:p>
        </p:txBody>
      </p:sp>
    </p:spTree>
    <p:extLst>
      <p:ext uri="{BB962C8B-B14F-4D97-AF65-F5344CB8AC3E}">
        <p14:creationId xmlns:p14="http://schemas.microsoft.com/office/powerpoint/2010/main" val="143689883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6C1FB6-0DD9-4FE3-B9C7-F7E27A46D1F0}"/>
              </a:ext>
            </a:extLst>
          </p:cNvPr>
          <p:cNvSpPr txBox="1">
            <a:spLocks noGrp="1"/>
          </p:cNvSpPr>
          <p:nvPr>
            <p:ph type="title"/>
          </p:nvPr>
        </p:nvSpPr>
        <p:spPr/>
        <p:txBody>
          <a:bodyPr/>
          <a:lstStyle>
            <a:lvl1pPr>
              <a:defRPr/>
            </a:lvl1pPr>
          </a:lstStyle>
          <a:p>
            <a:pPr lvl="0"/>
            <a:r>
              <a:rPr lang="es-ES"/>
              <a:t>Haga clic para modificar el estilo de título del patrón</a:t>
            </a:r>
          </a:p>
        </p:txBody>
      </p:sp>
      <p:sp>
        <p:nvSpPr>
          <p:cNvPr id="3" name="Marcador de contenido 2">
            <a:extLst>
              <a:ext uri="{FF2B5EF4-FFF2-40B4-BE49-F238E27FC236}">
                <a16:creationId xmlns:a16="http://schemas.microsoft.com/office/drawing/2014/main" id="{3663424D-AD16-48DA-9258-57FF8388CB41}"/>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BA0622F-5D5E-4B14-B774-85E99D58D89E}"/>
              </a:ext>
            </a:extLst>
          </p:cNvPr>
          <p:cNvSpPr txBox="1">
            <a:spLocks noGrp="1"/>
          </p:cNvSpPr>
          <p:nvPr>
            <p:ph type="dt" sz="half" idx="7"/>
          </p:nvPr>
        </p:nvSpPr>
        <p:spPr/>
        <p:txBody>
          <a:bodyPr/>
          <a:lstStyle>
            <a:lvl1pPr>
              <a:defRPr/>
            </a:lvl1pPr>
          </a:lstStyle>
          <a:p>
            <a:pPr lvl="0"/>
            <a:fld id="{19C6B020-60C4-419F-8492-437153BAA9E2}" type="datetime1">
              <a:rPr lang="es-ES"/>
              <a:pPr lvl="0"/>
              <a:t>16/09/2025</a:t>
            </a:fld>
            <a:endParaRPr lang="es-ES"/>
          </a:p>
        </p:txBody>
      </p:sp>
      <p:sp>
        <p:nvSpPr>
          <p:cNvPr id="5" name="Marcador de pie de página 4">
            <a:extLst>
              <a:ext uri="{FF2B5EF4-FFF2-40B4-BE49-F238E27FC236}">
                <a16:creationId xmlns:a16="http://schemas.microsoft.com/office/drawing/2014/main" id="{C97A5022-3C8C-4028-89C4-D913151E6A40}"/>
              </a:ext>
            </a:extLst>
          </p:cNvPr>
          <p:cNvSpPr txBox="1">
            <a:spLocks noGrp="1"/>
          </p:cNvSpPr>
          <p:nvPr>
            <p:ph type="ftr" sz="quarter" idx="9"/>
          </p:nvPr>
        </p:nvSpPr>
        <p:spPr/>
        <p:txBody>
          <a:bodyPr/>
          <a:lstStyle>
            <a:lvl1pPr>
              <a:defRPr/>
            </a:lvl1pPr>
          </a:lstStyle>
          <a:p>
            <a:pPr lvl="0"/>
            <a:endParaRPr lang="es-ES"/>
          </a:p>
        </p:txBody>
      </p:sp>
      <p:sp>
        <p:nvSpPr>
          <p:cNvPr id="6" name="Marcador de número de diapositiva 5">
            <a:extLst>
              <a:ext uri="{FF2B5EF4-FFF2-40B4-BE49-F238E27FC236}">
                <a16:creationId xmlns:a16="http://schemas.microsoft.com/office/drawing/2014/main" id="{7731E993-EEAD-42CC-8FDA-1774508F4146}"/>
              </a:ext>
            </a:extLst>
          </p:cNvPr>
          <p:cNvSpPr txBox="1">
            <a:spLocks noGrp="1"/>
          </p:cNvSpPr>
          <p:nvPr>
            <p:ph type="sldNum" sz="quarter" idx="8"/>
          </p:nvPr>
        </p:nvSpPr>
        <p:spPr/>
        <p:txBody>
          <a:bodyPr/>
          <a:lstStyle>
            <a:lvl1pPr>
              <a:defRPr/>
            </a:lvl1pPr>
          </a:lstStyle>
          <a:p>
            <a:pPr lvl="0"/>
            <a:fld id="{25B8BD50-458F-4A83-BF4E-1B09D342A350}" type="slidenum">
              <a:t>‹Nº›</a:t>
            </a:fld>
            <a:endParaRPr lang="es-ES"/>
          </a:p>
        </p:txBody>
      </p:sp>
    </p:spTree>
    <p:extLst>
      <p:ext uri="{BB962C8B-B14F-4D97-AF65-F5344CB8AC3E}">
        <p14:creationId xmlns:p14="http://schemas.microsoft.com/office/powerpoint/2010/main" val="34576174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6FE2CC-D0CC-40B0-82E5-367C80F56275}"/>
              </a:ext>
            </a:extLst>
          </p:cNvPr>
          <p:cNvSpPr txBox="1">
            <a:spLocks noGrp="1"/>
          </p:cNvSpPr>
          <p:nvPr>
            <p:ph type="title"/>
          </p:nvPr>
        </p:nvSpPr>
        <p:spPr>
          <a:xfrm>
            <a:off x="831847" y="1709735"/>
            <a:ext cx="10515600" cy="2852735"/>
          </a:xfrm>
        </p:spPr>
        <p:txBody>
          <a:bodyPr anchor="b"/>
          <a:lstStyle>
            <a:lvl1pPr>
              <a:defRPr sz="6000"/>
            </a:lvl1pPr>
          </a:lstStyle>
          <a:p>
            <a:pPr lvl="0"/>
            <a:r>
              <a:rPr lang="es-ES"/>
              <a:t>Haga clic para modificar el estilo de título del patrón</a:t>
            </a:r>
          </a:p>
        </p:txBody>
      </p:sp>
      <p:sp>
        <p:nvSpPr>
          <p:cNvPr id="3" name="Marcador de texto 2">
            <a:extLst>
              <a:ext uri="{FF2B5EF4-FFF2-40B4-BE49-F238E27FC236}">
                <a16:creationId xmlns:a16="http://schemas.microsoft.com/office/drawing/2014/main" id="{144D2523-5B87-4219-B434-FCD3CD75CD7C}"/>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s-ES"/>
              <a:t>Editar los estilos de texto del patrón</a:t>
            </a:r>
          </a:p>
        </p:txBody>
      </p:sp>
      <p:sp>
        <p:nvSpPr>
          <p:cNvPr id="4" name="Marcador de fecha 3">
            <a:extLst>
              <a:ext uri="{FF2B5EF4-FFF2-40B4-BE49-F238E27FC236}">
                <a16:creationId xmlns:a16="http://schemas.microsoft.com/office/drawing/2014/main" id="{9DBA8EFD-4575-4845-9DD1-B5A3FE641561}"/>
              </a:ext>
            </a:extLst>
          </p:cNvPr>
          <p:cNvSpPr txBox="1">
            <a:spLocks noGrp="1"/>
          </p:cNvSpPr>
          <p:nvPr>
            <p:ph type="dt" sz="half" idx="7"/>
          </p:nvPr>
        </p:nvSpPr>
        <p:spPr/>
        <p:txBody>
          <a:bodyPr/>
          <a:lstStyle>
            <a:lvl1pPr>
              <a:defRPr/>
            </a:lvl1pPr>
          </a:lstStyle>
          <a:p>
            <a:pPr lvl="0"/>
            <a:fld id="{0830803A-E3CD-494E-93CB-F2F9B94E203E}" type="datetime1">
              <a:rPr lang="es-ES"/>
              <a:pPr lvl="0"/>
              <a:t>16/09/2025</a:t>
            </a:fld>
            <a:endParaRPr lang="es-ES"/>
          </a:p>
        </p:txBody>
      </p:sp>
      <p:sp>
        <p:nvSpPr>
          <p:cNvPr id="5" name="Marcador de pie de página 4">
            <a:extLst>
              <a:ext uri="{FF2B5EF4-FFF2-40B4-BE49-F238E27FC236}">
                <a16:creationId xmlns:a16="http://schemas.microsoft.com/office/drawing/2014/main" id="{89A32E12-EC86-41B3-AFBE-35A4B562B85F}"/>
              </a:ext>
            </a:extLst>
          </p:cNvPr>
          <p:cNvSpPr txBox="1">
            <a:spLocks noGrp="1"/>
          </p:cNvSpPr>
          <p:nvPr>
            <p:ph type="ftr" sz="quarter" idx="9"/>
          </p:nvPr>
        </p:nvSpPr>
        <p:spPr/>
        <p:txBody>
          <a:bodyPr/>
          <a:lstStyle>
            <a:lvl1pPr>
              <a:defRPr/>
            </a:lvl1pPr>
          </a:lstStyle>
          <a:p>
            <a:pPr lvl="0"/>
            <a:endParaRPr lang="es-ES"/>
          </a:p>
        </p:txBody>
      </p:sp>
      <p:sp>
        <p:nvSpPr>
          <p:cNvPr id="6" name="Marcador de número de diapositiva 5">
            <a:extLst>
              <a:ext uri="{FF2B5EF4-FFF2-40B4-BE49-F238E27FC236}">
                <a16:creationId xmlns:a16="http://schemas.microsoft.com/office/drawing/2014/main" id="{BBB02CF6-9C63-4585-84B2-7D56DF7DD8F9}"/>
              </a:ext>
            </a:extLst>
          </p:cNvPr>
          <p:cNvSpPr txBox="1">
            <a:spLocks noGrp="1"/>
          </p:cNvSpPr>
          <p:nvPr>
            <p:ph type="sldNum" sz="quarter" idx="8"/>
          </p:nvPr>
        </p:nvSpPr>
        <p:spPr/>
        <p:txBody>
          <a:bodyPr/>
          <a:lstStyle>
            <a:lvl1pPr>
              <a:defRPr/>
            </a:lvl1pPr>
          </a:lstStyle>
          <a:p>
            <a:pPr lvl="0"/>
            <a:fld id="{BEA687D5-B29B-4D93-BFE7-493A53ECD8EF}" type="slidenum">
              <a:t>‹Nº›</a:t>
            </a:fld>
            <a:endParaRPr lang="es-ES"/>
          </a:p>
        </p:txBody>
      </p:sp>
    </p:spTree>
    <p:extLst>
      <p:ext uri="{BB962C8B-B14F-4D97-AF65-F5344CB8AC3E}">
        <p14:creationId xmlns:p14="http://schemas.microsoft.com/office/powerpoint/2010/main" val="224490643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6271F6-62C2-42CD-9364-890642B087EE}"/>
              </a:ext>
            </a:extLst>
          </p:cNvPr>
          <p:cNvSpPr txBox="1">
            <a:spLocks noGrp="1"/>
          </p:cNvSpPr>
          <p:nvPr>
            <p:ph type="title"/>
          </p:nvPr>
        </p:nvSpPr>
        <p:spPr/>
        <p:txBody>
          <a:bodyPr/>
          <a:lstStyle>
            <a:lvl1pPr>
              <a:defRPr/>
            </a:lvl1pPr>
          </a:lstStyle>
          <a:p>
            <a:pPr lvl="0"/>
            <a:r>
              <a:rPr lang="es-ES"/>
              <a:t>Haga clic para modificar el estilo de título del patrón</a:t>
            </a:r>
          </a:p>
        </p:txBody>
      </p:sp>
      <p:sp>
        <p:nvSpPr>
          <p:cNvPr id="3" name="Marcador de contenido 2">
            <a:extLst>
              <a:ext uri="{FF2B5EF4-FFF2-40B4-BE49-F238E27FC236}">
                <a16:creationId xmlns:a16="http://schemas.microsoft.com/office/drawing/2014/main" id="{02444091-13C9-43E4-8EBD-D4A4B60738EF}"/>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99B0FE8-BC35-4CC4-A5E2-14C88DDD120F}"/>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965EE46-EF15-477A-9B33-EDD3F4FB548E}"/>
              </a:ext>
            </a:extLst>
          </p:cNvPr>
          <p:cNvSpPr txBox="1">
            <a:spLocks noGrp="1"/>
          </p:cNvSpPr>
          <p:nvPr>
            <p:ph type="dt" sz="half" idx="7"/>
          </p:nvPr>
        </p:nvSpPr>
        <p:spPr/>
        <p:txBody>
          <a:bodyPr/>
          <a:lstStyle>
            <a:lvl1pPr>
              <a:defRPr/>
            </a:lvl1pPr>
          </a:lstStyle>
          <a:p>
            <a:pPr lvl="0"/>
            <a:fld id="{80D2D5ED-6DA3-4EF0-B475-7FE77301EB88}" type="datetime1">
              <a:rPr lang="es-ES"/>
              <a:pPr lvl="0"/>
              <a:t>16/09/2025</a:t>
            </a:fld>
            <a:endParaRPr lang="es-ES"/>
          </a:p>
        </p:txBody>
      </p:sp>
      <p:sp>
        <p:nvSpPr>
          <p:cNvPr id="6" name="Marcador de pie de página 5">
            <a:extLst>
              <a:ext uri="{FF2B5EF4-FFF2-40B4-BE49-F238E27FC236}">
                <a16:creationId xmlns:a16="http://schemas.microsoft.com/office/drawing/2014/main" id="{9C249409-D6B5-44FC-B5BC-DBB304A0EF18}"/>
              </a:ext>
            </a:extLst>
          </p:cNvPr>
          <p:cNvSpPr txBox="1">
            <a:spLocks noGrp="1"/>
          </p:cNvSpPr>
          <p:nvPr>
            <p:ph type="ftr" sz="quarter" idx="9"/>
          </p:nvPr>
        </p:nvSpPr>
        <p:spPr/>
        <p:txBody>
          <a:bodyPr/>
          <a:lstStyle>
            <a:lvl1pPr>
              <a:defRPr/>
            </a:lvl1pPr>
          </a:lstStyle>
          <a:p>
            <a:pPr lvl="0"/>
            <a:endParaRPr lang="es-ES"/>
          </a:p>
        </p:txBody>
      </p:sp>
      <p:sp>
        <p:nvSpPr>
          <p:cNvPr id="7" name="Marcador de número de diapositiva 6">
            <a:extLst>
              <a:ext uri="{FF2B5EF4-FFF2-40B4-BE49-F238E27FC236}">
                <a16:creationId xmlns:a16="http://schemas.microsoft.com/office/drawing/2014/main" id="{400B0F5C-2214-4AFF-8422-10BA1B572C74}"/>
              </a:ext>
            </a:extLst>
          </p:cNvPr>
          <p:cNvSpPr txBox="1">
            <a:spLocks noGrp="1"/>
          </p:cNvSpPr>
          <p:nvPr>
            <p:ph type="sldNum" sz="quarter" idx="8"/>
          </p:nvPr>
        </p:nvSpPr>
        <p:spPr/>
        <p:txBody>
          <a:bodyPr/>
          <a:lstStyle>
            <a:lvl1pPr>
              <a:defRPr/>
            </a:lvl1pPr>
          </a:lstStyle>
          <a:p>
            <a:pPr lvl="0"/>
            <a:fld id="{B9A304D2-7DA6-4BC2-85EC-20561E70449A}" type="slidenum">
              <a:t>‹Nº›</a:t>
            </a:fld>
            <a:endParaRPr lang="es-ES"/>
          </a:p>
        </p:txBody>
      </p:sp>
    </p:spTree>
    <p:extLst>
      <p:ext uri="{BB962C8B-B14F-4D97-AF65-F5344CB8AC3E}">
        <p14:creationId xmlns:p14="http://schemas.microsoft.com/office/powerpoint/2010/main" val="356672288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2503A8-0481-4498-826B-3ED022E5887F}"/>
              </a:ext>
            </a:extLst>
          </p:cNvPr>
          <p:cNvSpPr txBox="1">
            <a:spLocks noGrp="1"/>
          </p:cNvSpPr>
          <p:nvPr>
            <p:ph type="title"/>
          </p:nvPr>
        </p:nvSpPr>
        <p:spPr>
          <a:xfrm>
            <a:off x="839784" y="365129"/>
            <a:ext cx="10515600" cy="1325559"/>
          </a:xfrm>
        </p:spPr>
        <p:txBody>
          <a:bodyPr/>
          <a:lstStyle>
            <a:lvl1pPr>
              <a:defRPr/>
            </a:lvl1pPr>
          </a:lstStyle>
          <a:p>
            <a:pPr lvl="0"/>
            <a:r>
              <a:rPr lang="es-ES"/>
              <a:t>Haga clic para modificar el estilo de título del patrón</a:t>
            </a:r>
          </a:p>
        </p:txBody>
      </p:sp>
      <p:sp>
        <p:nvSpPr>
          <p:cNvPr id="3" name="Marcador de texto 2">
            <a:extLst>
              <a:ext uri="{FF2B5EF4-FFF2-40B4-BE49-F238E27FC236}">
                <a16:creationId xmlns:a16="http://schemas.microsoft.com/office/drawing/2014/main" id="{D07F34D6-53D2-4D3E-8B56-14CBF41066BC}"/>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s-ES"/>
              <a:t>Editar los estilos de texto del patrón</a:t>
            </a:r>
          </a:p>
        </p:txBody>
      </p:sp>
      <p:sp>
        <p:nvSpPr>
          <p:cNvPr id="4" name="Marcador de contenido 3">
            <a:extLst>
              <a:ext uri="{FF2B5EF4-FFF2-40B4-BE49-F238E27FC236}">
                <a16:creationId xmlns:a16="http://schemas.microsoft.com/office/drawing/2014/main" id="{4E54E8C5-31B2-4474-98BA-3D7FA08153AE}"/>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BB1DE1A-4559-48CA-9DE4-B8C038DEEC15}"/>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s-ES"/>
              <a:t>Editar los estilos de texto del patrón</a:t>
            </a:r>
          </a:p>
        </p:txBody>
      </p:sp>
      <p:sp>
        <p:nvSpPr>
          <p:cNvPr id="6" name="Marcador de contenido 5">
            <a:extLst>
              <a:ext uri="{FF2B5EF4-FFF2-40B4-BE49-F238E27FC236}">
                <a16:creationId xmlns:a16="http://schemas.microsoft.com/office/drawing/2014/main" id="{BCDC422B-3B81-4F51-A553-9EDD96E13C26}"/>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92EE20DB-3EE3-4973-8426-FF63148D056F}"/>
              </a:ext>
            </a:extLst>
          </p:cNvPr>
          <p:cNvSpPr txBox="1">
            <a:spLocks noGrp="1"/>
          </p:cNvSpPr>
          <p:nvPr>
            <p:ph type="dt" sz="half" idx="7"/>
          </p:nvPr>
        </p:nvSpPr>
        <p:spPr/>
        <p:txBody>
          <a:bodyPr/>
          <a:lstStyle>
            <a:lvl1pPr>
              <a:defRPr/>
            </a:lvl1pPr>
          </a:lstStyle>
          <a:p>
            <a:pPr lvl="0"/>
            <a:fld id="{8ACBC374-6CCD-43DB-966F-6B3D0EC9D287}" type="datetime1">
              <a:rPr lang="es-ES"/>
              <a:pPr lvl="0"/>
              <a:t>16/09/2025</a:t>
            </a:fld>
            <a:endParaRPr lang="es-ES"/>
          </a:p>
        </p:txBody>
      </p:sp>
      <p:sp>
        <p:nvSpPr>
          <p:cNvPr id="8" name="Marcador de pie de página 7">
            <a:extLst>
              <a:ext uri="{FF2B5EF4-FFF2-40B4-BE49-F238E27FC236}">
                <a16:creationId xmlns:a16="http://schemas.microsoft.com/office/drawing/2014/main" id="{4B06E19A-DB55-4A6C-94F8-A1A0A49E0448}"/>
              </a:ext>
            </a:extLst>
          </p:cNvPr>
          <p:cNvSpPr txBox="1">
            <a:spLocks noGrp="1"/>
          </p:cNvSpPr>
          <p:nvPr>
            <p:ph type="ftr" sz="quarter" idx="9"/>
          </p:nvPr>
        </p:nvSpPr>
        <p:spPr/>
        <p:txBody>
          <a:bodyPr/>
          <a:lstStyle>
            <a:lvl1pPr>
              <a:defRPr/>
            </a:lvl1pPr>
          </a:lstStyle>
          <a:p>
            <a:pPr lvl="0"/>
            <a:endParaRPr lang="es-ES"/>
          </a:p>
        </p:txBody>
      </p:sp>
      <p:sp>
        <p:nvSpPr>
          <p:cNvPr id="9" name="Marcador de número de diapositiva 8">
            <a:extLst>
              <a:ext uri="{FF2B5EF4-FFF2-40B4-BE49-F238E27FC236}">
                <a16:creationId xmlns:a16="http://schemas.microsoft.com/office/drawing/2014/main" id="{F3E24EF3-DC02-4760-84E1-A7381081B030}"/>
              </a:ext>
            </a:extLst>
          </p:cNvPr>
          <p:cNvSpPr txBox="1">
            <a:spLocks noGrp="1"/>
          </p:cNvSpPr>
          <p:nvPr>
            <p:ph type="sldNum" sz="quarter" idx="8"/>
          </p:nvPr>
        </p:nvSpPr>
        <p:spPr/>
        <p:txBody>
          <a:bodyPr/>
          <a:lstStyle>
            <a:lvl1pPr>
              <a:defRPr/>
            </a:lvl1pPr>
          </a:lstStyle>
          <a:p>
            <a:pPr lvl="0"/>
            <a:fld id="{D0CEF8FD-26FA-49B0-9C4E-A4D00B70410B}" type="slidenum">
              <a:t>‹Nº›</a:t>
            </a:fld>
            <a:endParaRPr lang="es-ES"/>
          </a:p>
        </p:txBody>
      </p:sp>
    </p:spTree>
    <p:extLst>
      <p:ext uri="{BB962C8B-B14F-4D97-AF65-F5344CB8AC3E}">
        <p14:creationId xmlns:p14="http://schemas.microsoft.com/office/powerpoint/2010/main" val="24226847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EC001A-F32F-4987-B365-9B42495C8EC4}"/>
              </a:ext>
            </a:extLst>
          </p:cNvPr>
          <p:cNvSpPr txBox="1">
            <a:spLocks noGrp="1"/>
          </p:cNvSpPr>
          <p:nvPr>
            <p:ph type="title"/>
          </p:nvPr>
        </p:nvSpPr>
        <p:spPr/>
        <p:txBody>
          <a:bodyPr/>
          <a:lstStyle>
            <a:lvl1pPr>
              <a:defRPr/>
            </a:lvl1pPr>
          </a:lstStyle>
          <a:p>
            <a:pPr lvl="0"/>
            <a:r>
              <a:rPr lang="es-ES"/>
              <a:t>Haga clic para modificar el estilo de título del patrón</a:t>
            </a:r>
          </a:p>
        </p:txBody>
      </p:sp>
      <p:sp>
        <p:nvSpPr>
          <p:cNvPr id="3" name="Marcador de fecha 2">
            <a:extLst>
              <a:ext uri="{FF2B5EF4-FFF2-40B4-BE49-F238E27FC236}">
                <a16:creationId xmlns:a16="http://schemas.microsoft.com/office/drawing/2014/main" id="{64501151-A6A6-4ED7-9188-D3C330DBBB13}"/>
              </a:ext>
            </a:extLst>
          </p:cNvPr>
          <p:cNvSpPr txBox="1">
            <a:spLocks noGrp="1"/>
          </p:cNvSpPr>
          <p:nvPr>
            <p:ph type="dt" sz="half" idx="7"/>
          </p:nvPr>
        </p:nvSpPr>
        <p:spPr/>
        <p:txBody>
          <a:bodyPr/>
          <a:lstStyle>
            <a:lvl1pPr>
              <a:defRPr/>
            </a:lvl1pPr>
          </a:lstStyle>
          <a:p>
            <a:pPr lvl="0"/>
            <a:fld id="{E2A1757F-9E6A-418F-9FED-D76E68F453A6}" type="datetime1">
              <a:rPr lang="es-ES"/>
              <a:pPr lvl="0"/>
              <a:t>16/09/2025</a:t>
            </a:fld>
            <a:endParaRPr lang="es-ES"/>
          </a:p>
        </p:txBody>
      </p:sp>
      <p:sp>
        <p:nvSpPr>
          <p:cNvPr id="4" name="Marcador de pie de página 3">
            <a:extLst>
              <a:ext uri="{FF2B5EF4-FFF2-40B4-BE49-F238E27FC236}">
                <a16:creationId xmlns:a16="http://schemas.microsoft.com/office/drawing/2014/main" id="{02CD8A6C-940D-4375-9FE6-1EDB902841E8}"/>
              </a:ext>
            </a:extLst>
          </p:cNvPr>
          <p:cNvSpPr txBox="1">
            <a:spLocks noGrp="1"/>
          </p:cNvSpPr>
          <p:nvPr>
            <p:ph type="ftr" sz="quarter" idx="9"/>
          </p:nvPr>
        </p:nvSpPr>
        <p:spPr/>
        <p:txBody>
          <a:bodyPr/>
          <a:lstStyle>
            <a:lvl1pPr>
              <a:defRPr/>
            </a:lvl1pPr>
          </a:lstStyle>
          <a:p>
            <a:pPr lvl="0"/>
            <a:endParaRPr lang="es-ES"/>
          </a:p>
        </p:txBody>
      </p:sp>
      <p:sp>
        <p:nvSpPr>
          <p:cNvPr id="5" name="Marcador de número de diapositiva 4">
            <a:extLst>
              <a:ext uri="{FF2B5EF4-FFF2-40B4-BE49-F238E27FC236}">
                <a16:creationId xmlns:a16="http://schemas.microsoft.com/office/drawing/2014/main" id="{D1788B8D-F39A-44B3-BFB8-2CE0A45B8217}"/>
              </a:ext>
            </a:extLst>
          </p:cNvPr>
          <p:cNvSpPr txBox="1">
            <a:spLocks noGrp="1"/>
          </p:cNvSpPr>
          <p:nvPr>
            <p:ph type="sldNum" sz="quarter" idx="8"/>
          </p:nvPr>
        </p:nvSpPr>
        <p:spPr/>
        <p:txBody>
          <a:bodyPr/>
          <a:lstStyle>
            <a:lvl1pPr>
              <a:defRPr/>
            </a:lvl1pPr>
          </a:lstStyle>
          <a:p>
            <a:pPr lvl="0"/>
            <a:fld id="{A2274775-515D-4CE3-8521-85C4042143B5}" type="slidenum">
              <a:t>‹Nº›</a:t>
            </a:fld>
            <a:endParaRPr lang="es-ES"/>
          </a:p>
        </p:txBody>
      </p:sp>
    </p:spTree>
    <p:extLst>
      <p:ext uri="{BB962C8B-B14F-4D97-AF65-F5344CB8AC3E}">
        <p14:creationId xmlns:p14="http://schemas.microsoft.com/office/powerpoint/2010/main" val="1202328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849BB86-7DE7-4595-B150-949D6B6E6AB0}"/>
              </a:ext>
            </a:extLst>
          </p:cNvPr>
          <p:cNvSpPr txBox="1">
            <a:spLocks noGrp="1"/>
          </p:cNvSpPr>
          <p:nvPr>
            <p:ph type="dt" sz="half" idx="7"/>
          </p:nvPr>
        </p:nvSpPr>
        <p:spPr/>
        <p:txBody>
          <a:bodyPr/>
          <a:lstStyle>
            <a:lvl1pPr>
              <a:defRPr/>
            </a:lvl1pPr>
          </a:lstStyle>
          <a:p>
            <a:pPr lvl="0"/>
            <a:fld id="{40817BC6-2221-472D-A154-F031A0FA8D49}" type="datetime1">
              <a:rPr lang="es-ES"/>
              <a:pPr lvl="0"/>
              <a:t>16/09/2025</a:t>
            </a:fld>
            <a:endParaRPr lang="es-ES"/>
          </a:p>
        </p:txBody>
      </p:sp>
      <p:sp>
        <p:nvSpPr>
          <p:cNvPr id="3" name="Marcador de pie de página 2">
            <a:extLst>
              <a:ext uri="{FF2B5EF4-FFF2-40B4-BE49-F238E27FC236}">
                <a16:creationId xmlns:a16="http://schemas.microsoft.com/office/drawing/2014/main" id="{C755E00C-8EF0-4DA8-B412-997D90B83CCD}"/>
              </a:ext>
            </a:extLst>
          </p:cNvPr>
          <p:cNvSpPr txBox="1">
            <a:spLocks noGrp="1"/>
          </p:cNvSpPr>
          <p:nvPr>
            <p:ph type="ftr" sz="quarter" idx="9"/>
          </p:nvPr>
        </p:nvSpPr>
        <p:spPr/>
        <p:txBody>
          <a:bodyPr/>
          <a:lstStyle>
            <a:lvl1pPr>
              <a:defRPr/>
            </a:lvl1pPr>
          </a:lstStyle>
          <a:p>
            <a:pPr lvl="0"/>
            <a:endParaRPr lang="es-ES"/>
          </a:p>
        </p:txBody>
      </p:sp>
      <p:sp>
        <p:nvSpPr>
          <p:cNvPr id="4" name="Marcador de número de diapositiva 3">
            <a:extLst>
              <a:ext uri="{FF2B5EF4-FFF2-40B4-BE49-F238E27FC236}">
                <a16:creationId xmlns:a16="http://schemas.microsoft.com/office/drawing/2014/main" id="{75331377-8839-4E09-896C-5F3E46B136D9}"/>
              </a:ext>
            </a:extLst>
          </p:cNvPr>
          <p:cNvSpPr txBox="1">
            <a:spLocks noGrp="1"/>
          </p:cNvSpPr>
          <p:nvPr>
            <p:ph type="sldNum" sz="quarter" idx="8"/>
          </p:nvPr>
        </p:nvSpPr>
        <p:spPr/>
        <p:txBody>
          <a:bodyPr/>
          <a:lstStyle>
            <a:lvl1pPr>
              <a:defRPr/>
            </a:lvl1pPr>
          </a:lstStyle>
          <a:p>
            <a:pPr lvl="0"/>
            <a:fld id="{F401FD17-BF1D-4B94-8018-6356C046413D}" type="slidenum">
              <a:t>‹Nº›</a:t>
            </a:fld>
            <a:endParaRPr lang="es-ES"/>
          </a:p>
        </p:txBody>
      </p:sp>
    </p:spTree>
    <p:extLst>
      <p:ext uri="{BB962C8B-B14F-4D97-AF65-F5344CB8AC3E}">
        <p14:creationId xmlns:p14="http://schemas.microsoft.com/office/powerpoint/2010/main" val="733888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3B3C3A-4682-483A-96BE-4D123E881EDF}"/>
              </a:ext>
            </a:extLst>
          </p:cNvPr>
          <p:cNvSpPr txBox="1">
            <a:spLocks noGrp="1"/>
          </p:cNvSpPr>
          <p:nvPr>
            <p:ph type="title"/>
          </p:nvPr>
        </p:nvSpPr>
        <p:spPr>
          <a:xfrm>
            <a:off x="839784" y="457200"/>
            <a:ext cx="3932240" cy="1600200"/>
          </a:xfrm>
        </p:spPr>
        <p:txBody>
          <a:bodyPr anchor="b"/>
          <a:lstStyle>
            <a:lvl1pPr>
              <a:defRPr sz="3200"/>
            </a:lvl1pPr>
          </a:lstStyle>
          <a:p>
            <a:pPr lvl="0"/>
            <a:r>
              <a:rPr lang="es-ES"/>
              <a:t>Haga clic para modificar el estilo de título del patrón</a:t>
            </a:r>
          </a:p>
        </p:txBody>
      </p:sp>
      <p:sp>
        <p:nvSpPr>
          <p:cNvPr id="3" name="Marcador de contenido 2">
            <a:extLst>
              <a:ext uri="{FF2B5EF4-FFF2-40B4-BE49-F238E27FC236}">
                <a16:creationId xmlns:a16="http://schemas.microsoft.com/office/drawing/2014/main" id="{93930A38-F689-4E9A-932E-332B05CE0877}"/>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24E40B5-194B-4132-8C4A-BC9BF102B40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s-ES"/>
              <a:t>Editar los estilos de texto del patrón</a:t>
            </a:r>
          </a:p>
        </p:txBody>
      </p:sp>
      <p:sp>
        <p:nvSpPr>
          <p:cNvPr id="5" name="Marcador de fecha 4">
            <a:extLst>
              <a:ext uri="{FF2B5EF4-FFF2-40B4-BE49-F238E27FC236}">
                <a16:creationId xmlns:a16="http://schemas.microsoft.com/office/drawing/2014/main" id="{D3305D2D-97D7-4BDF-98C7-D8596B8256F3}"/>
              </a:ext>
            </a:extLst>
          </p:cNvPr>
          <p:cNvSpPr txBox="1">
            <a:spLocks noGrp="1"/>
          </p:cNvSpPr>
          <p:nvPr>
            <p:ph type="dt" sz="half" idx="7"/>
          </p:nvPr>
        </p:nvSpPr>
        <p:spPr/>
        <p:txBody>
          <a:bodyPr/>
          <a:lstStyle>
            <a:lvl1pPr>
              <a:defRPr/>
            </a:lvl1pPr>
          </a:lstStyle>
          <a:p>
            <a:pPr lvl="0"/>
            <a:fld id="{76850415-CB20-450B-B4EB-D43A5639B61A}" type="datetime1">
              <a:rPr lang="es-ES"/>
              <a:pPr lvl="0"/>
              <a:t>16/09/2025</a:t>
            </a:fld>
            <a:endParaRPr lang="es-ES"/>
          </a:p>
        </p:txBody>
      </p:sp>
      <p:sp>
        <p:nvSpPr>
          <p:cNvPr id="6" name="Marcador de pie de página 5">
            <a:extLst>
              <a:ext uri="{FF2B5EF4-FFF2-40B4-BE49-F238E27FC236}">
                <a16:creationId xmlns:a16="http://schemas.microsoft.com/office/drawing/2014/main" id="{515B84BE-3BE2-4963-8C0F-55690F2B6623}"/>
              </a:ext>
            </a:extLst>
          </p:cNvPr>
          <p:cNvSpPr txBox="1">
            <a:spLocks noGrp="1"/>
          </p:cNvSpPr>
          <p:nvPr>
            <p:ph type="ftr" sz="quarter" idx="9"/>
          </p:nvPr>
        </p:nvSpPr>
        <p:spPr/>
        <p:txBody>
          <a:bodyPr/>
          <a:lstStyle>
            <a:lvl1pPr>
              <a:defRPr/>
            </a:lvl1pPr>
          </a:lstStyle>
          <a:p>
            <a:pPr lvl="0"/>
            <a:endParaRPr lang="es-ES"/>
          </a:p>
        </p:txBody>
      </p:sp>
      <p:sp>
        <p:nvSpPr>
          <p:cNvPr id="7" name="Marcador de número de diapositiva 6">
            <a:extLst>
              <a:ext uri="{FF2B5EF4-FFF2-40B4-BE49-F238E27FC236}">
                <a16:creationId xmlns:a16="http://schemas.microsoft.com/office/drawing/2014/main" id="{35D2CA4B-2EA7-494E-A644-9ECA21ADC9AA}"/>
              </a:ext>
            </a:extLst>
          </p:cNvPr>
          <p:cNvSpPr txBox="1">
            <a:spLocks noGrp="1"/>
          </p:cNvSpPr>
          <p:nvPr>
            <p:ph type="sldNum" sz="quarter" idx="8"/>
          </p:nvPr>
        </p:nvSpPr>
        <p:spPr/>
        <p:txBody>
          <a:bodyPr/>
          <a:lstStyle>
            <a:lvl1pPr>
              <a:defRPr/>
            </a:lvl1pPr>
          </a:lstStyle>
          <a:p>
            <a:pPr lvl="0"/>
            <a:fld id="{0B94318D-083D-4F51-9A98-50BC3847DDE6}" type="slidenum">
              <a:t>‹Nº›</a:t>
            </a:fld>
            <a:endParaRPr lang="es-ES"/>
          </a:p>
        </p:txBody>
      </p:sp>
    </p:spTree>
    <p:extLst>
      <p:ext uri="{BB962C8B-B14F-4D97-AF65-F5344CB8AC3E}">
        <p14:creationId xmlns:p14="http://schemas.microsoft.com/office/powerpoint/2010/main" val="2606614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0AB765-1046-4D6F-8F68-C233DA7082F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D2BBC6F-6D02-442B-A093-880F4ADB756B}"/>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29B8630-77A3-46CB-853A-1575A0DEDE55}"/>
              </a:ext>
            </a:extLst>
          </p:cNvPr>
          <p:cNvSpPr>
            <a:spLocks noGrp="1"/>
          </p:cNvSpPr>
          <p:nvPr>
            <p:ph type="dt" sz="half" idx="10"/>
          </p:nvPr>
        </p:nvSpPr>
        <p:spPr/>
        <p:txBody>
          <a:bodyPr/>
          <a:lstStyle/>
          <a:p>
            <a:fld id="{3CEE93A9-830F-4EC1-A2F8-AE2DE5BABCCA}" type="datetimeFigureOut">
              <a:rPr lang="es-ES" smtClean="0"/>
              <a:t>16/09/2025</a:t>
            </a:fld>
            <a:endParaRPr lang="es-ES"/>
          </a:p>
        </p:txBody>
      </p:sp>
      <p:sp>
        <p:nvSpPr>
          <p:cNvPr id="5" name="Marcador de pie de página 4">
            <a:extLst>
              <a:ext uri="{FF2B5EF4-FFF2-40B4-BE49-F238E27FC236}">
                <a16:creationId xmlns:a16="http://schemas.microsoft.com/office/drawing/2014/main" id="{691E402A-088B-4C06-BFCA-ABD2125E66A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B29ACD5-30E9-4BB8-BC45-1C30431B1411}"/>
              </a:ext>
            </a:extLst>
          </p:cNvPr>
          <p:cNvSpPr>
            <a:spLocks noGrp="1"/>
          </p:cNvSpPr>
          <p:nvPr>
            <p:ph type="sldNum" sz="quarter" idx="12"/>
          </p:nvPr>
        </p:nvSpPr>
        <p:spPr/>
        <p:txBody>
          <a:bodyPr/>
          <a:lstStyle/>
          <a:p>
            <a:fld id="{CA71DD21-3A71-45F5-A95B-355A8AC58A6E}" type="slidenum">
              <a:rPr lang="es-ES" smtClean="0"/>
              <a:t>‹Nº›</a:t>
            </a:fld>
            <a:endParaRPr lang="es-ES"/>
          </a:p>
        </p:txBody>
      </p:sp>
    </p:spTree>
    <p:extLst>
      <p:ext uri="{BB962C8B-B14F-4D97-AF65-F5344CB8AC3E}">
        <p14:creationId xmlns:p14="http://schemas.microsoft.com/office/powerpoint/2010/main" val="31273167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DF5D8D-D8FB-4A55-9C6F-23A9FDBCC1AF}"/>
              </a:ext>
            </a:extLst>
          </p:cNvPr>
          <p:cNvSpPr txBox="1">
            <a:spLocks noGrp="1"/>
          </p:cNvSpPr>
          <p:nvPr>
            <p:ph type="title"/>
          </p:nvPr>
        </p:nvSpPr>
        <p:spPr>
          <a:xfrm>
            <a:off x="839784" y="457200"/>
            <a:ext cx="3932240" cy="1600200"/>
          </a:xfrm>
        </p:spPr>
        <p:txBody>
          <a:bodyPr anchor="b"/>
          <a:lstStyle>
            <a:lvl1pPr>
              <a:defRPr sz="3200"/>
            </a:lvl1pPr>
          </a:lstStyle>
          <a:p>
            <a:pPr lvl="0"/>
            <a:r>
              <a:rPr lang="es-ES"/>
              <a:t>Haga clic para modificar el estilo de título del patrón</a:t>
            </a:r>
          </a:p>
        </p:txBody>
      </p:sp>
      <p:sp>
        <p:nvSpPr>
          <p:cNvPr id="3" name="Marcador de posición de imagen 2">
            <a:extLst>
              <a:ext uri="{FF2B5EF4-FFF2-40B4-BE49-F238E27FC236}">
                <a16:creationId xmlns:a16="http://schemas.microsoft.com/office/drawing/2014/main" id="{5545DACA-5B5A-4C54-96B6-9D3A07D23265}"/>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es-ES"/>
          </a:p>
        </p:txBody>
      </p:sp>
      <p:sp>
        <p:nvSpPr>
          <p:cNvPr id="4" name="Marcador de texto 3">
            <a:extLst>
              <a:ext uri="{FF2B5EF4-FFF2-40B4-BE49-F238E27FC236}">
                <a16:creationId xmlns:a16="http://schemas.microsoft.com/office/drawing/2014/main" id="{C354B9D3-17C0-4CC7-BB43-62B0F74D6D9C}"/>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s-ES"/>
              <a:t>Editar los estilos de texto del patrón</a:t>
            </a:r>
          </a:p>
        </p:txBody>
      </p:sp>
      <p:sp>
        <p:nvSpPr>
          <p:cNvPr id="5" name="Marcador de fecha 4">
            <a:extLst>
              <a:ext uri="{FF2B5EF4-FFF2-40B4-BE49-F238E27FC236}">
                <a16:creationId xmlns:a16="http://schemas.microsoft.com/office/drawing/2014/main" id="{4FF077BB-5D8A-47D0-BE35-B0B4DA8CE238}"/>
              </a:ext>
            </a:extLst>
          </p:cNvPr>
          <p:cNvSpPr txBox="1">
            <a:spLocks noGrp="1"/>
          </p:cNvSpPr>
          <p:nvPr>
            <p:ph type="dt" sz="half" idx="7"/>
          </p:nvPr>
        </p:nvSpPr>
        <p:spPr/>
        <p:txBody>
          <a:bodyPr/>
          <a:lstStyle>
            <a:lvl1pPr>
              <a:defRPr/>
            </a:lvl1pPr>
          </a:lstStyle>
          <a:p>
            <a:pPr lvl="0"/>
            <a:fld id="{2E5E2023-1EC3-4D8E-9746-06AE02E0AF77}" type="datetime1">
              <a:rPr lang="es-ES"/>
              <a:pPr lvl="0"/>
              <a:t>16/09/2025</a:t>
            </a:fld>
            <a:endParaRPr lang="es-ES"/>
          </a:p>
        </p:txBody>
      </p:sp>
      <p:sp>
        <p:nvSpPr>
          <p:cNvPr id="6" name="Marcador de pie de página 5">
            <a:extLst>
              <a:ext uri="{FF2B5EF4-FFF2-40B4-BE49-F238E27FC236}">
                <a16:creationId xmlns:a16="http://schemas.microsoft.com/office/drawing/2014/main" id="{665A6694-C173-44F1-AA86-B6ED28B890D7}"/>
              </a:ext>
            </a:extLst>
          </p:cNvPr>
          <p:cNvSpPr txBox="1">
            <a:spLocks noGrp="1"/>
          </p:cNvSpPr>
          <p:nvPr>
            <p:ph type="ftr" sz="quarter" idx="9"/>
          </p:nvPr>
        </p:nvSpPr>
        <p:spPr/>
        <p:txBody>
          <a:bodyPr/>
          <a:lstStyle>
            <a:lvl1pPr>
              <a:defRPr/>
            </a:lvl1pPr>
          </a:lstStyle>
          <a:p>
            <a:pPr lvl="0"/>
            <a:endParaRPr lang="es-ES"/>
          </a:p>
        </p:txBody>
      </p:sp>
      <p:sp>
        <p:nvSpPr>
          <p:cNvPr id="7" name="Marcador de número de diapositiva 6">
            <a:extLst>
              <a:ext uri="{FF2B5EF4-FFF2-40B4-BE49-F238E27FC236}">
                <a16:creationId xmlns:a16="http://schemas.microsoft.com/office/drawing/2014/main" id="{C50C9527-F431-4EA5-95A9-FE0A07903086}"/>
              </a:ext>
            </a:extLst>
          </p:cNvPr>
          <p:cNvSpPr txBox="1">
            <a:spLocks noGrp="1"/>
          </p:cNvSpPr>
          <p:nvPr>
            <p:ph type="sldNum" sz="quarter" idx="8"/>
          </p:nvPr>
        </p:nvSpPr>
        <p:spPr/>
        <p:txBody>
          <a:bodyPr/>
          <a:lstStyle>
            <a:lvl1pPr>
              <a:defRPr/>
            </a:lvl1pPr>
          </a:lstStyle>
          <a:p>
            <a:pPr lvl="0"/>
            <a:fld id="{1C48B16F-97C8-482F-81D7-AE252E73BE34}" type="slidenum">
              <a:t>‹Nº›</a:t>
            </a:fld>
            <a:endParaRPr lang="es-ES"/>
          </a:p>
        </p:txBody>
      </p:sp>
    </p:spTree>
    <p:extLst>
      <p:ext uri="{BB962C8B-B14F-4D97-AF65-F5344CB8AC3E}">
        <p14:creationId xmlns:p14="http://schemas.microsoft.com/office/powerpoint/2010/main" val="24266800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5431FD-ADA3-47DB-B017-ED0758ECCECB}"/>
              </a:ext>
            </a:extLst>
          </p:cNvPr>
          <p:cNvSpPr txBox="1">
            <a:spLocks noGrp="1"/>
          </p:cNvSpPr>
          <p:nvPr>
            <p:ph type="title"/>
          </p:nvPr>
        </p:nvSpPr>
        <p:spPr/>
        <p:txBody>
          <a:bodyPr/>
          <a:lstStyle>
            <a:lvl1pPr>
              <a:defRPr/>
            </a:lvl1pPr>
          </a:lstStyle>
          <a:p>
            <a:pPr lvl="0"/>
            <a:r>
              <a:rPr lang="es-ES"/>
              <a:t>Haga clic para modificar el estilo de título del patrón</a:t>
            </a:r>
          </a:p>
        </p:txBody>
      </p:sp>
      <p:sp>
        <p:nvSpPr>
          <p:cNvPr id="3" name="Marcador de texto vertical 2">
            <a:extLst>
              <a:ext uri="{FF2B5EF4-FFF2-40B4-BE49-F238E27FC236}">
                <a16:creationId xmlns:a16="http://schemas.microsoft.com/office/drawing/2014/main" id="{9E1EBBBD-D2F8-4AAA-8054-440742D5AE1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1EEADE3-CF42-4EBD-BD38-09E42C9654BF}"/>
              </a:ext>
            </a:extLst>
          </p:cNvPr>
          <p:cNvSpPr txBox="1">
            <a:spLocks noGrp="1"/>
          </p:cNvSpPr>
          <p:nvPr>
            <p:ph type="dt" sz="half" idx="7"/>
          </p:nvPr>
        </p:nvSpPr>
        <p:spPr/>
        <p:txBody>
          <a:bodyPr/>
          <a:lstStyle>
            <a:lvl1pPr>
              <a:defRPr/>
            </a:lvl1pPr>
          </a:lstStyle>
          <a:p>
            <a:pPr lvl="0"/>
            <a:fld id="{B1B107FC-C809-4D4D-9A5F-FD80D4D9516D}" type="datetime1">
              <a:rPr lang="es-ES"/>
              <a:pPr lvl="0"/>
              <a:t>16/09/2025</a:t>
            </a:fld>
            <a:endParaRPr lang="es-ES"/>
          </a:p>
        </p:txBody>
      </p:sp>
      <p:sp>
        <p:nvSpPr>
          <p:cNvPr id="5" name="Marcador de pie de página 4">
            <a:extLst>
              <a:ext uri="{FF2B5EF4-FFF2-40B4-BE49-F238E27FC236}">
                <a16:creationId xmlns:a16="http://schemas.microsoft.com/office/drawing/2014/main" id="{28AF1C77-C992-4B88-A835-2986E78B78AA}"/>
              </a:ext>
            </a:extLst>
          </p:cNvPr>
          <p:cNvSpPr txBox="1">
            <a:spLocks noGrp="1"/>
          </p:cNvSpPr>
          <p:nvPr>
            <p:ph type="ftr" sz="quarter" idx="9"/>
          </p:nvPr>
        </p:nvSpPr>
        <p:spPr/>
        <p:txBody>
          <a:bodyPr/>
          <a:lstStyle>
            <a:lvl1pPr>
              <a:defRPr/>
            </a:lvl1pPr>
          </a:lstStyle>
          <a:p>
            <a:pPr lvl="0"/>
            <a:endParaRPr lang="es-ES"/>
          </a:p>
        </p:txBody>
      </p:sp>
      <p:sp>
        <p:nvSpPr>
          <p:cNvPr id="6" name="Marcador de número de diapositiva 5">
            <a:extLst>
              <a:ext uri="{FF2B5EF4-FFF2-40B4-BE49-F238E27FC236}">
                <a16:creationId xmlns:a16="http://schemas.microsoft.com/office/drawing/2014/main" id="{F4706342-2089-4FD7-8D25-1629C6DAFC0E}"/>
              </a:ext>
            </a:extLst>
          </p:cNvPr>
          <p:cNvSpPr txBox="1">
            <a:spLocks noGrp="1"/>
          </p:cNvSpPr>
          <p:nvPr>
            <p:ph type="sldNum" sz="quarter" idx="8"/>
          </p:nvPr>
        </p:nvSpPr>
        <p:spPr/>
        <p:txBody>
          <a:bodyPr/>
          <a:lstStyle>
            <a:lvl1pPr>
              <a:defRPr/>
            </a:lvl1pPr>
          </a:lstStyle>
          <a:p>
            <a:pPr lvl="0"/>
            <a:fld id="{A11B43AF-DF85-4009-8D60-06103616F4C9}" type="slidenum">
              <a:t>‹Nº›</a:t>
            </a:fld>
            <a:endParaRPr lang="es-ES"/>
          </a:p>
        </p:txBody>
      </p:sp>
    </p:spTree>
    <p:extLst>
      <p:ext uri="{BB962C8B-B14F-4D97-AF65-F5344CB8AC3E}">
        <p14:creationId xmlns:p14="http://schemas.microsoft.com/office/powerpoint/2010/main" val="19664456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83C8129-A275-469C-B1B5-F5D72066FBEB}"/>
              </a:ext>
            </a:extLst>
          </p:cNvPr>
          <p:cNvSpPr txBox="1">
            <a:spLocks noGrp="1"/>
          </p:cNvSpPr>
          <p:nvPr>
            <p:ph type="title" orient="vert"/>
          </p:nvPr>
        </p:nvSpPr>
        <p:spPr>
          <a:xfrm>
            <a:off x="8724903" y="365129"/>
            <a:ext cx="2628899" cy="5811834"/>
          </a:xfrm>
        </p:spPr>
        <p:txBody>
          <a:bodyPr vert="eaVert"/>
          <a:lstStyle>
            <a:lvl1pPr>
              <a:defRPr/>
            </a:lvl1pPr>
          </a:lstStyle>
          <a:p>
            <a:pPr lvl="0"/>
            <a:r>
              <a:rPr lang="es-ES"/>
              <a:t>Haga clic para modificar el estilo de título del patrón</a:t>
            </a:r>
          </a:p>
        </p:txBody>
      </p:sp>
      <p:sp>
        <p:nvSpPr>
          <p:cNvPr id="3" name="Marcador de texto vertical 2">
            <a:extLst>
              <a:ext uri="{FF2B5EF4-FFF2-40B4-BE49-F238E27FC236}">
                <a16:creationId xmlns:a16="http://schemas.microsoft.com/office/drawing/2014/main" id="{52F6F2C1-F930-4B27-BFAD-7A0190FA1A86}"/>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62B74DE-2634-4A99-ACD0-D61CB0DD356A}"/>
              </a:ext>
            </a:extLst>
          </p:cNvPr>
          <p:cNvSpPr txBox="1">
            <a:spLocks noGrp="1"/>
          </p:cNvSpPr>
          <p:nvPr>
            <p:ph type="dt" sz="half" idx="7"/>
          </p:nvPr>
        </p:nvSpPr>
        <p:spPr/>
        <p:txBody>
          <a:bodyPr/>
          <a:lstStyle>
            <a:lvl1pPr>
              <a:defRPr/>
            </a:lvl1pPr>
          </a:lstStyle>
          <a:p>
            <a:pPr lvl="0"/>
            <a:fld id="{81E8FC93-7CFE-4259-8B2D-44BEA96305CF}" type="datetime1">
              <a:rPr lang="es-ES"/>
              <a:pPr lvl="0"/>
              <a:t>16/09/2025</a:t>
            </a:fld>
            <a:endParaRPr lang="es-ES"/>
          </a:p>
        </p:txBody>
      </p:sp>
      <p:sp>
        <p:nvSpPr>
          <p:cNvPr id="5" name="Marcador de pie de página 4">
            <a:extLst>
              <a:ext uri="{FF2B5EF4-FFF2-40B4-BE49-F238E27FC236}">
                <a16:creationId xmlns:a16="http://schemas.microsoft.com/office/drawing/2014/main" id="{33619CEA-F580-451E-AAF6-2A1960F10BB9}"/>
              </a:ext>
            </a:extLst>
          </p:cNvPr>
          <p:cNvSpPr txBox="1">
            <a:spLocks noGrp="1"/>
          </p:cNvSpPr>
          <p:nvPr>
            <p:ph type="ftr" sz="quarter" idx="9"/>
          </p:nvPr>
        </p:nvSpPr>
        <p:spPr/>
        <p:txBody>
          <a:bodyPr/>
          <a:lstStyle>
            <a:lvl1pPr>
              <a:defRPr/>
            </a:lvl1pPr>
          </a:lstStyle>
          <a:p>
            <a:pPr lvl="0"/>
            <a:endParaRPr lang="es-ES"/>
          </a:p>
        </p:txBody>
      </p:sp>
      <p:sp>
        <p:nvSpPr>
          <p:cNvPr id="6" name="Marcador de número de diapositiva 5">
            <a:extLst>
              <a:ext uri="{FF2B5EF4-FFF2-40B4-BE49-F238E27FC236}">
                <a16:creationId xmlns:a16="http://schemas.microsoft.com/office/drawing/2014/main" id="{E19D78D8-8F03-463C-8A1B-C42AA8D45BAE}"/>
              </a:ext>
            </a:extLst>
          </p:cNvPr>
          <p:cNvSpPr txBox="1">
            <a:spLocks noGrp="1"/>
          </p:cNvSpPr>
          <p:nvPr>
            <p:ph type="sldNum" sz="quarter" idx="8"/>
          </p:nvPr>
        </p:nvSpPr>
        <p:spPr/>
        <p:txBody>
          <a:bodyPr/>
          <a:lstStyle>
            <a:lvl1pPr>
              <a:defRPr/>
            </a:lvl1pPr>
          </a:lstStyle>
          <a:p>
            <a:pPr lvl="0"/>
            <a:fld id="{F983E1E9-E3AD-40E2-9A1A-97BA32CAF4A6}" type="slidenum">
              <a:t>‹Nº›</a:t>
            </a:fld>
            <a:endParaRPr lang="es-ES"/>
          </a:p>
        </p:txBody>
      </p:sp>
    </p:spTree>
    <p:extLst>
      <p:ext uri="{BB962C8B-B14F-4D97-AF65-F5344CB8AC3E}">
        <p14:creationId xmlns:p14="http://schemas.microsoft.com/office/powerpoint/2010/main" val="38188825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1776127"/>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F5A0B8B6-05E0-F5C5-12E1-54D9C644E403}"/>
              </a:ext>
            </a:extLst>
          </p:cNvPr>
          <p:cNvSpPr>
            <a:spLocks noGrp="1"/>
          </p:cNvSpPr>
          <p:nvPr>
            <p:ph type="ctrTitle"/>
          </p:nvPr>
        </p:nvSpPr>
        <p:spPr>
          <a:xfrm>
            <a:off x="1524000" y="1122363"/>
            <a:ext cx="9144000" cy="2387600"/>
          </a:xfrm>
        </p:spPr>
        <p:txBody>
          <a:bodyPr anchor="b"/>
          <a:lstStyle>
            <a:lvl1pPr algn="ctr">
              <a:defRPr sz="6000"/>
            </a:lvl1pPr>
          </a:lstStyle>
          <a:p>
            <a:r>
              <a:rPr lang="ca-ES"/>
              <a:t>Feu clic aquí per editar l'estil</a:t>
            </a:r>
          </a:p>
        </p:txBody>
      </p:sp>
      <p:sp>
        <p:nvSpPr>
          <p:cNvPr id="3" name="Subtítol 2">
            <a:extLst>
              <a:ext uri="{FF2B5EF4-FFF2-40B4-BE49-F238E27FC236}">
                <a16:creationId xmlns:a16="http://schemas.microsoft.com/office/drawing/2014/main" id="{DDE08A3F-8545-FEB3-9AB6-9D64B68ACD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a-ES"/>
              <a:t>Feu clic aquí per editar l'estil de subtítols del patró</a:t>
            </a:r>
          </a:p>
        </p:txBody>
      </p:sp>
      <p:sp>
        <p:nvSpPr>
          <p:cNvPr id="4" name="Contenidor de data 3">
            <a:extLst>
              <a:ext uri="{FF2B5EF4-FFF2-40B4-BE49-F238E27FC236}">
                <a16:creationId xmlns:a16="http://schemas.microsoft.com/office/drawing/2014/main" id="{BD4F4647-2A08-7FF5-7651-8A49DB799F84}"/>
              </a:ext>
            </a:extLst>
          </p:cNvPr>
          <p:cNvSpPr>
            <a:spLocks noGrp="1"/>
          </p:cNvSpPr>
          <p:nvPr>
            <p:ph type="dt" sz="half" idx="10"/>
          </p:nvPr>
        </p:nvSpPr>
        <p:spPr/>
        <p:txBody>
          <a:bodyPr/>
          <a:lstStyle/>
          <a:p>
            <a:fld id="{8CEFD1D9-A943-4E17-A67E-2B6F587322E8}" type="datetimeFigureOut">
              <a:rPr lang="ca-ES" smtClean="0"/>
              <a:t>16/9/2025</a:t>
            </a:fld>
            <a:endParaRPr lang="ca-ES"/>
          </a:p>
        </p:txBody>
      </p:sp>
      <p:sp>
        <p:nvSpPr>
          <p:cNvPr id="5" name="Contenidor de peu de pàgina 4">
            <a:extLst>
              <a:ext uri="{FF2B5EF4-FFF2-40B4-BE49-F238E27FC236}">
                <a16:creationId xmlns:a16="http://schemas.microsoft.com/office/drawing/2014/main" id="{A2746D6F-F7AE-DAD7-3A14-F8F790988ED5}"/>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54D73793-2BCB-F901-CBE1-F7DFB6F718C4}"/>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36175886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CF67FB66-26F7-7487-0037-8C9B16FAC248}"/>
              </a:ext>
            </a:extLst>
          </p:cNvPr>
          <p:cNvSpPr>
            <a:spLocks noGrp="1"/>
          </p:cNvSpPr>
          <p:nvPr>
            <p:ph type="title"/>
          </p:nvPr>
        </p:nvSpPr>
        <p:spPr/>
        <p:txBody>
          <a:bodyPr/>
          <a:lstStyle/>
          <a:p>
            <a:r>
              <a:rPr lang="ca-ES"/>
              <a:t>Feu clic aquí per editar l'estil</a:t>
            </a:r>
          </a:p>
        </p:txBody>
      </p:sp>
      <p:sp>
        <p:nvSpPr>
          <p:cNvPr id="3" name="Contenidor de contingut 2">
            <a:extLst>
              <a:ext uri="{FF2B5EF4-FFF2-40B4-BE49-F238E27FC236}">
                <a16:creationId xmlns:a16="http://schemas.microsoft.com/office/drawing/2014/main" id="{02863045-FFF7-91ED-10FE-B686AED96D60}"/>
              </a:ext>
            </a:extLst>
          </p:cNvPr>
          <p:cNvSpPr>
            <a:spLocks noGrp="1"/>
          </p:cNvSpPr>
          <p:nvPr>
            <p:ph idx="1"/>
          </p:nvPr>
        </p:nvSpPr>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E26B6D4F-9F1A-5A29-8DBF-7FB348C4EA62}"/>
              </a:ext>
            </a:extLst>
          </p:cNvPr>
          <p:cNvSpPr>
            <a:spLocks noGrp="1"/>
          </p:cNvSpPr>
          <p:nvPr>
            <p:ph type="dt" sz="half" idx="10"/>
          </p:nvPr>
        </p:nvSpPr>
        <p:spPr/>
        <p:txBody>
          <a:bodyPr/>
          <a:lstStyle/>
          <a:p>
            <a:fld id="{8CEFD1D9-A943-4E17-A67E-2B6F587322E8}" type="datetimeFigureOut">
              <a:rPr lang="ca-ES" smtClean="0"/>
              <a:t>16/9/2025</a:t>
            </a:fld>
            <a:endParaRPr lang="ca-ES"/>
          </a:p>
        </p:txBody>
      </p:sp>
      <p:sp>
        <p:nvSpPr>
          <p:cNvPr id="5" name="Contenidor de peu de pàgina 4">
            <a:extLst>
              <a:ext uri="{FF2B5EF4-FFF2-40B4-BE49-F238E27FC236}">
                <a16:creationId xmlns:a16="http://schemas.microsoft.com/office/drawing/2014/main" id="{0DE8FB60-74CD-4A9C-74A3-6A82A0B56FBA}"/>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52CDF762-F3A3-5EB1-C7CE-8288F3F1F259}"/>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1849732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ED7AC52-E079-0AE3-DDB4-60BFC4AC4C74}"/>
              </a:ext>
            </a:extLst>
          </p:cNvPr>
          <p:cNvSpPr>
            <a:spLocks noGrp="1"/>
          </p:cNvSpPr>
          <p:nvPr>
            <p:ph type="title"/>
          </p:nvPr>
        </p:nvSpPr>
        <p:spPr>
          <a:xfrm>
            <a:off x="831850" y="1709738"/>
            <a:ext cx="10515600" cy="2852737"/>
          </a:xfrm>
        </p:spPr>
        <p:txBody>
          <a:bodyPr anchor="b"/>
          <a:lstStyle>
            <a:lvl1pPr>
              <a:defRPr sz="6000"/>
            </a:lvl1pPr>
          </a:lstStyle>
          <a:p>
            <a:r>
              <a:rPr lang="ca-ES"/>
              <a:t>Feu clic aquí per editar l'estil</a:t>
            </a:r>
          </a:p>
        </p:txBody>
      </p:sp>
      <p:sp>
        <p:nvSpPr>
          <p:cNvPr id="3" name="Contenidor de text 2">
            <a:extLst>
              <a:ext uri="{FF2B5EF4-FFF2-40B4-BE49-F238E27FC236}">
                <a16:creationId xmlns:a16="http://schemas.microsoft.com/office/drawing/2014/main" id="{A04E181C-DB5F-449C-1D2E-D27F546A21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a-ES"/>
              <a:t>Feu clic per editar els estils del text del patró</a:t>
            </a:r>
          </a:p>
        </p:txBody>
      </p:sp>
      <p:sp>
        <p:nvSpPr>
          <p:cNvPr id="4" name="Contenidor de data 3">
            <a:extLst>
              <a:ext uri="{FF2B5EF4-FFF2-40B4-BE49-F238E27FC236}">
                <a16:creationId xmlns:a16="http://schemas.microsoft.com/office/drawing/2014/main" id="{AFBD4A62-A273-6CDF-1E04-0D2A469D20AC}"/>
              </a:ext>
            </a:extLst>
          </p:cNvPr>
          <p:cNvSpPr>
            <a:spLocks noGrp="1"/>
          </p:cNvSpPr>
          <p:nvPr>
            <p:ph type="dt" sz="half" idx="10"/>
          </p:nvPr>
        </p:nvSpPr>
        <p:spPr/>
        <p:txBody>
          <a:bodyPr/>
          <a:lstStyle/>
          <a:p>
            <a:fld id="{8CEFD1D9-A943-4E17-A67E-2B6F587322E8}" type="datetimeFigureOut">
              <a:rPr lang="ca-ES" smtClean="0"/>
              <a:t>16/9/2025</a:t>
            </a:fld>
            <a:endParaRPr lang="ca-ES"/>
          </a:p>
        </p:txBody>
      </p:sp>
      <p:sp>
        <p:nvSpPr>
          <p:cNvPr id="5" name="Contenidor de peu de pàgina 4">
            <a:extLst>
              <a:ext uri="{FF2B5EF4-FFF2-40B4-BE49-F238E27FC236}">
                <a16:creationId xmlns:a16="http://schemas.microsoft.com/office/drawing/2014/main" id="{444ECF15-6002-014E-051D-8A7D55EA3022}"/>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60D28E6C-5EA2-410D-9B8F-FAB53012E75E}"/>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32785306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37B4983-8B09-AE7D-22E2-3D2C005EBC9B}"/>
              </a:ext>
            </a:extLst>
          </p:cNvPr>
          <p:cNvSpPr>
            <a:spLocks noGrp="1"/>
          </p:cNvSpPr>
          <p:nvPr>
            <p:ph type="title"/>
          </p:nvPr>
        </p:nvSpPr>
        <p:spPr/>
        <p:txBody>
          <a:bodyPr/>
          <a:lstStyle/>
          <a:p>
            <a:r>
              <a:rPr lang="ca-ES"/>
              <a:t>Feu clic aquí per editar l'estil</a:t>
            </a:r>
          </a:p>
        </p:txBody>
      </p:sp>
      <p:sp>
        <p:nvSpPr>
          <p:cNvPr id="3" name="Contenidor de contingut 2">
            <a:extLst>
              <a:ext uri="{FF2B5EF4-FFF2-40B4-BE49-F238E27FC236}">
                <a16:creationId xmlns:a16="http://schemas.microsoft.com/office/drawing/2014/main" id="{70E1B65C-883C-28F6-84BD-622917ECD76E}"/>
              </a:ext>
            </a:extLst>
          </p:cNvPr>
          <p:cNvSpPr>
            <a:spLocks noGrp="1"/>
          </p:cNvSpPr>
          <p:nvPr>
            <p:ph sz="half" idx="1"/>
          </p:nvPr>
        </p:nvSpPr>
        <p:spPr>
          <a:xfrm>
            <a:off x="838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contingut 3">
            <a:extLst>
              <a:ext uri="{FF2B5EF4-FFF2-40B4-BE49-F238E27FC236}">
                <a16:creationId xmlns:a16="http://schemas.microsoft.com/office/drawing/2014/main" id="{0882B729-C882-F13A-25D5-12D3B7437246}"/>
              </a:ext>
            </a:extLst>
          </p:cNvPr>
          <p:cNvSpPr>
            <a:spLocks noGrp="1"/>
          </p:cNvSpPr>
          <p:nvPr>
            <p:ph sz="half" idx="2"/>
          </p:nvPr>
        </p:nvSpPr>
        <p:spPr>
          <a:xfrm>
            <a:off x="6172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5" name="Contenidor de data 4">
            <a:extLst>
              <a:ext uri="{FF2B5EF4-FFF2-40B4-BE49-F238E27FC236}">
                <a16:creationId xmlns:a16="http://schemas.microsoft.com/office/drawing/2014/main" id="{662829AE-BBAE-C079-8B18-CA834C67183C}"/>
              </a:ext>
            </a:extLst>
          </p:cNvPr>
          <p:cNvSpPr>
            <a:spLocks noGrp="1"/>
          </p:cNvSpPr>
          <p:nvPr>
            <p:ph type="dt" sz="half" idx="10"/>
          </p:nvPr>
        </p:nvSpPr>
        <p:spPr/>
        <p:txBody>
          <a:bodyPr/>
          <a:lstStyle/>
          <a:p>
            <a:fld id="{8CEFD1D9-A943-4E17-A67E-2B6F587322E8}" type="datetimeFigureOut">
              <a:rPr lang="ca-ES" smtClean="0"/>
              <a:t>16/9/2025</a:t>
            </a:fld>
            <a:endParaRPr lang="ca-ES"/>
          </a:p>
        </p:txBody>
      </p:sp>
      <p:sp>
        <p:nvSpPr>
          <p:cNvPr id="6" name="Contenidor de peu de pàgina 5">
            <a:extLst>
              <a:ext uri="{FF2B5EF4-FFF2-40B4-BE49-F238E27FC236}">
                <a16:creationId xmlns:a16="http://schemas.microsoft.com/office/drawing/2014/main" id="{84A2B750-A74C-FB01-1D77-3338E5835CB3}"/>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F3BAC79F-4530-F70A-A447-054252DDE047}"/>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25832969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8A4D8516-6EBD-DACC-7F56-2EA698DFEE62}"/>
              </a:ext>
            </a:extLst>
          </p:cNvPr>
          <p:cNvSpPr>
            <a:spLocks noGrp="1"/>
          </p:cNvSpPr>
          <p:nvPr>
            <p:ph type="title"/>
          </p:nvPr>
        </p:nvSpPr>
        <p:spPr>
          <a:xfrm>
            <a:off x="839788" y="365125"/>
            <a:ext cx="10515600" cy="1325563"/>
          </a:xfrm>
        </p:spPr>
        <p:txBody>
          <a:bodyPr/>
          <a:lstStyle/>
          <a:p>
            <a:r>
              <a:rPr lang="ca-ES"/>
              <a:t>Feu clic aquí per editar l'estil</a:t>
            </a:r>
          </a:p>
        </p:txBody>
      </p:sp>
      <p:sp>
        <p:nvSpPr>
          <p:cNvPr id="3" name="Contenidor de text 2">
            <a:extLst>
              <a:ext uri="{FF2B5EF4-FFF2-40B4-BE49-F238E27FC236}">
                <a16:creationId xmlns:a16="http://schemas.microsoft.com/office/drawing/2014/main" id="{8BC1A8BF-3EC7-2246-7588-E4D3629B87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4" name="Contenidor de contingut 3">
            <a:extLst>
              <a:ext uri="{FF2B5EF4-FFF2-40B4-BE49-F238E27FC236}">
                <a16:creationId xmlns:a16="http://schemas.microsoft.com/office/drawing/2014/main" id="{4BDE471E-032D-89DB-4912-B9A57CF9DA54}"/>
              </a:ext>
            </a:extLst>
          </p:cNvPr>
          <p:cNvSpPr>
            <a:spLocks noGrp="1"/>
          </p:cNvSpPr>
          <p:nvPr>
            <p:ph sz="half" idx="2"/>
          </p:nvPr>
        </p:nvSpPr>
        <p:spPr>
          <a:xfrm>
            <a:off x="839788" y="2505075"/>
            <a:ext cx="5157787"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5" name="Contenidor de text 4">
            <a:extLst>
              <a:ext uri="{FF2B5EF4-FFF2-40B4-BE49-F238E27FC236}">
                <a16:creationId xmlns:a16="http://schemas.microsoft.com/office/drawing/2014/main" id="{9C710AA6-9D10-D52E-0860-4548C0BFE8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6" name="Contenidor de contingut 5">
            <a:extLst>
              <a:ext uri="{FF2B5EF4-FFF2-40B4-BE49-F238E27FC236}">
                <a16:creationId xmlns:a16="http://schemas.microsoft.com/office/drawing/2014/main" id="{7E5450C2-1C8F-CE77-E4D5-48BCD37D7DC0}"/>
              </a:ext>
            </a:extLst>
          </p:cNvPr>
          <p:cNvSpPr>
            <a:spLocks noGrp="1"/>
          </p:cNvSpPr>
          <p:nvPr>
            <p:ph sz="quarter" idx="4"/>
          </p:nvPr>
        </p:nvSpPr>
        <p:spPr>
          <a:xfrm>
            <a:off x="6172200" y="2505075"/>
            <a:ext cx="5183188"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7" name="Contenidor de data 6">
            <a:extLst>
              <a:ext uri="{FF2B5EF4-FFF2-40B4-BE49-F238E27FC236}">
                <a16:creationId xmlns:a16="http://schemas.microsoft.com/office/drawing/2014/main" id="{98E1BE77-0596-EAE8-0A5C-7A7E520916FD}"/>
              </a:ext>
            </a:extLst>
          </p:cNvPr>
          <p:cNvSpPr>
            <a:spLocks noGrp="1"/>
          </p:cNvSpPr>
          <p:nvPr>
            <p:ph type="dt" sz="half" idx="10"/>
          </p:nvPr>
        </p:nvSpPr>
        <p:spPr/>
        <p:txBody>
          <a:bodyPr/>
          <a:lstStyle/>
          <a:p>
            <a:fld id="{8CEFD1D9-A943-4E17-A67E-2B6F587322E8}" type="datetimeFigureOut">
              <a:rPr lang="ca-ES" smtClean="0"/>
              <a:t>16/9/2025</a:t>
            </a:fld>
            <a:endParaRPr lang="ca-ES"/>
          </a:p>
        </p:txBody>
      </p:sp>
      <p:sp>
        <p:nvSpPr>
          <p:cNvPr id="8" name="Contenidor de peu de pàgina 7">
            <a:extLst>
              <a:ext uri="{FF2B5EF4-FFF2-40B4-BE49-F238E27FC236}">
                <a16:creationId xmlns:a16="http://schemas.microsoft.com/office/drawing/2014/main" id="{0623C8A1-582C-5A7F-780E-360576CE67D9}"/>
              </a:ext>
            </a:extLst>
          </p:cNvPr>
          <p:cNvSpPr>
            <a:spLocks noGrp="1"/>
          </p:cNvSpPr>
          <p:nvPr>
            <p:ph type="ftr" sz="quarter" idx="11"/>
          </p:nvPr>
        </p:nvSpPr>
        <p:spPr/>
        <p:txBody>
          <a:bodyPr/>
          <a:lstStyle/>
          <a:p>
            <a:endParaRPr lang="ca-ES"/>
          </a:p>
        </p:txBody>
      </p:sp>
      <p:sp>
        <p:nvSpPr>
          <p:cNvPr id="9" name="Contenidor de número de diapositiva 8">
            <a:extLst>
              <a:ext uri="{FF2B5EF4-FFF2-40B4-BE49-F238E27FC236}">
                <a16:creationId xmlns:a16="http://schemas.microsoft.com/office/drawing/2014/main" id="{EDCDE34C-0144-04C2-030E-55948DDE2E59}"/>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180746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A35C8FB-1E0F-0EB8-B0FE-F22C7D6BEE92}"/>
              </a:ext>
            </a:extLst>
          </p:cNvPr>
          <p:cNvSpPr>
            <a:spLocks noGrp="1"/>
          </p:cNvSpPr>
          <p:nvPr>
            <p:ph type="title"/>
          </p:nvPr>
        </p:nvSpPr>
        <p:spPr/>
        <p:txBody>
          <a:bodyPr/>
          <a:lstStyle/>
          <a:p>
            <a:r>
              <a:rPr lang="ca-ES"/>
              <a:t>Feu clic aquí per editar l'estil</a:t>
            </a:r>
          </a:p>
        </p:txBody>
      </p:sp>
      <p:sp>
        <p:nvSpPr>
          <p:cNvPr id="3" name="Contenidor de data 2">
            <a:extLst>
              <a:ext uri="{FF2B5EF4-FFF2-40B4-BE49-F238E27FC236}">
                <a16:creationId xmlns:a16="http://schemas.microsoft.com/office/drawing/2014/main" id="{6F44EF79-8435-7DA5-0495-B359477E963A}"/>
              </a:ext>
            </a:extLst>
          </p:cNvPr>
          <p:cNvSpPr>
            <a:spLocks noGrp="1"/>
          </p:cNvSpPr>
          <p:nvPr>
            <p:ph type="dt" sz="half" idx="10"/>
          </p:nvPr>
        </p:nvSpPr>
        <p:spPr/>
        <p:txBody>
          <a:bodyPr/>
          <a:lstStyle/>
          <a:p>
            <a:fld id="{8CEFD1D9-A943-4E17-A67E-2B6F587322E8}" type="datetimeFigureOut">
              <a:rPr lang="ca-ES" smtClean="0"/>
              <a:t>16/9/2025</a:t>
            </a:fld>
            <a:endParaRPr lang="ca-ES"/>
          </a:p>
        </p:txBody>
      </p:sp>
      <p:sp>
        <p:nvSpPr>
          <p:cNvPr id="4" name="Contenidor de peu de pàgina 3">
            <a:extLst>
              <a:ext uri="{FF2B5EF4-FFF2-40B4-BE49-F238E27FC236}">
                <a16:creationId xmlns:a16="http://schemas.microsoft.com/office/drawing/2014/main" id="{556C73AC-F5C6-4E7B-FB6E-75BCF89F2C4B}"/>
              </a:ext>
            </a:extLst>
          </p:cNvPr>
          <p:cNvSpPr>
            <a:spLocks noGrp="1"/>
          </p:cNvSpPr>
          <p:nvPr>
            <p:ph type="ftr" sz="quarter" idx="11"/>
          </p:nvPr>
        </p:nvSpPr>
        <p:spPr/>
        <p:txBody>
          <a:bodyPr/>
          <a:lstStyle/>
          <a:p>
            <a:endParaRPr lang="ca-ES"/>
          </a:p>
        </p:txBody>
      </p:sp>
      <p:sp>
        <p:nvSpPr>
          <p:cNvPr id="5" name="Contenidor de número de diapositiva 4">
            <a:extLst>
              <a:ext uri="{FF2B5EF4-FFF2-40B4-BE49-F238E27FC236}">
                <a16:creationId xmlns:a16="http://schemas.microsoft.com/office/drawing/2014/main" id="{547550A9-A4C4-603A-732C-445F8CB4ED66}"/>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1325785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F3C125-F039-4219-93BA-03DA8085C5A9}"/>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E2D53503-97E4-493D-A22C-6E6ECEA328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AA8782C-49A2-4895-8360-AFA7338B4A43}"/>
              </a:ext>
            </a:extLst>
          </p:cNvPr>
          <p:cNvSpPr>
            <a:spLocks noGrp="1"/>
          </p:cNvSpPr>
          <p:nvPr>
            <p:ph type="dt" sz="half" idx="10"/>
          </p:nvPr>
        </p:nvSpPr>
        <p:spPr/>
        <p:txBody>
          <a:bodyPr/>
          <a:lstStyle/>
          <a:p>
            <a:fld id="{3CEE93A9-830F-4EC1-A2F8-AE2DE5BABCCA}" type="datetimeFigureOut">
              <a:rPr lang="es-ES" smtClean="0"/>
              <a:t>16/09/2025</a:t>
            </a:fld>
            <a:endParaRPr lang="es-ES"/>
          </a:p>
        </p:txBody>
      </p:sp>
      <p:sp>
        <p:nvSpPr>
          <p:cNvPr id="5" name="Marcador de pie de página 4">
            <a:extLst>
              <a:ext uri="{FF2B5EF4-FFF2-40B4-BE49-F238E27FC236}">
                <a16:creationId xmlns:a16="http://schemas.microsoft.com/office/drawing/2014/main" id="{36E7DC97-42B1-4236-9759-EBE116BDAAC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9D0F39E-247E-4121-A64B-D5EE97935691}"/>
              </a:ext>
            </a:extLst>
          </p:cNvPr>
          <p:cNvSpPr>
            <a:spLocks noGrp="1"/>
          </p:cNvSpPr>
          <p:nvPr>
            <p:ph type="sldNum" sz="quarter" idx="12"/>
          </p:nvPr>
        </p:nvSpPr>
        <p:spPr/>
        <p:txBody>
          <a:bodyPr/>
          <a:lstStyle/>
          <a:p>
            <a:fld id="{CA71DD21-3A71-45F5-A95B-355A8AC58A6E}" type="slidenum">
              <a:rPr lang="es-ES" smtClean="0"/>
              <a:t>‹Nº›</a:t>
            </a:fld>
            <a:endParaRPr lang="es-ES"/>
          </a:p>
        </p:txBody>
      </p:sp>
    </p:spTree>
    <p:extLst>
      <p:ext uri="{BB962C8B-B14F-4D97-AF65-F5344CB8AC3E}">
        <p14:creationId xmlns:p14="http://schemas.microsoft.com/office/powerpoint/2010/main" val="5886995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Contenidor de data 1">
            <a:extLst>
              <a:ext uri="{FF2B5EF4-FFF2-40B4-BE49-F238E27FC236}">
                <a16:creationId xmlns:a16="http://schemas.microsoft.com/office/drawing/2014/main" id="{202250B7-A18A-9C0C-4123-8D45738EDDCA}"/>
              </a:ext>
            </a:extLst>
          </p:cNvPr>
          <p:cNvSpPr>
            <a:spLocks noGrp="1"/>
          </p:cNvSpPr>
          <p:nvPr>
            <p:ph type="dt" sz="half" idx="10"/>
          </p:nvPr>
        </p:nvSpPr>
        <p:spPr/>
        <p:txBody>
          <a:bodyPr/>
          <a:lstStyle/>
          <a:p>
            <a:fld id="{8CEFD1D9-A943-4E17-A67E-2B6F587322E8}" type="datetimeFigureOut">
              <a:rPr lang="ca-ES" smtClean="0"/>
              <a:t>16/9/2025</a:t>
            </a:fld>
            <a:endParaRPr lang="ca-ES"/>
          </a:p>
        </p:txBody>
      </p:sp>
      <p:sp>
        <p:nvSpPr>
          <p:cNvPr id="3" name="Contenidor de peu de pàgina 2">
            <a:extLst>
              <a:ext uri="{FF2B5EF4-FFF2-40B4-BE49-F238E27FC236}">
                <a16:creationId xmlns:a16="http://schemas.microsoft.com/office/drawing/2014/main" id="{40DAFD90-189B-B003-588B-87BFB55C3EF9}"/>
              </a:ext>
            </a:extLst>
          </p:cNvPr>
          <p:cNvSpPr>
            <a:spLocks noGrp="1"/>
          </p:cNvSpPr>
          <p:nvPr>
            <p:ph type="ftr" sz="quarter" idx="11"/>
          </p:nvPr>
        </p:nvSpPr>
        <p:spPr/>
        <p:txBody>
          <a:bodyPr/>
          <a:lstStyle/>
          <a:p>
            <a:endParaRPr lang="ca-ES"/>
          </a:p>
        </p:txBody>
      </p:sp>
      <p:sp>
        <p:nvSpPr>
          <p:cNvPr id="4" name="Contenidor de número de diapositiva 3">
            <a:extLst>
              <a:ext uri="{FF2B5EF4-FFF2-40B4-BE49-F238E27FC236}">
                <a16:creationId xmlns:a16="http://schemas.microsoft.com/office/drawing/2014/main" id="{4F0DE5EF-203A-6A35-FDBA-D4CB7C295A3E}"/>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13667317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D7BEE67-0236-EA3D-BCCC-944C8A7C4BBE}"/>
              </a:ext>
            </a:extLst>
          </p:cNvPr>
          <p:cNvSpPr>
            <a:spLocks noGrp="1"/>
          </p:cNvSpPr>
          <p:nvPr>
            <p:ph type="title"/>
          </p:nvPr>
        </p:nvSpPr>
        <p:spPr>
          <a:xfrm>
            <a:off x="839788" y="457200"/>
            <a:ext cx="3932237" cy="1600200"/>
          </a:xfrm>
        </p:spPr>
        <p:txBody>
          <a:bodyPr anchor="b"/>
          <a:lstStyle>
            <a:lvl1pPr>
              <a:defRPr sz="3200"/>
            </a:lvl1pPr>
          </a:lstStyle>
          <a:p>
            <a:r>
              <a:rPr lang="ca-ES"/>
              <a:t>Feu clic aquí per editar l'estil</a:t>
            </a:r>
          </a:p>
        </p:txBody>
      </p:sp>
      <p:sp>
        <p:nvSpPr>
          <p:cNvPr id="3" name="Contenidor de contingut 2">
            <a:extLst>
              <a:ext uri="{FF2B5EF4-FFF2-40B4-BE49-F238E27FC236}">
                <a16:creationId xmlns:a16="http://schemas.microsoft.com/office/drawing/2014/main" id="{F2B0B9E5-EC87-1102-FD18-C6CABF0488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text 3">
            <a:extLst>
              <a:ext uri="{FF2B5EF4-FFF2-40B4-BE49-F238E27FC236}">
                <a16:creationId xmlns:a16="http://schemas.microsoft.com/office/drawing/2014/main" id="{65C2E10D-EEB3-6A1D-BB33-650EA4F7A2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Contenidor de data 4">
            <a:extLst>
              <a:ext uri="{FF2B5EF4-FFF2-40B4-BE49-F238E27FC236}">
                <a16:creationId xmlns:a16="http://schemas.microsoft.com/office/drawing/2014/main" id="{B1BDE68E-B66C-1230-FE60-4634A2E2A1C1}"/>
              </a:ext>
            </a:extLst>
          </p:cNvPr>
          <p:cNvSpPr>
            <a:spLocks noGrp="1"/>
          </p:cNvSpPr>
          <p:nvPr>
            <p:ph type="dt" sz="half" idx="10"/>
          </p:nvPr>
        </p:nvSpPr>
        <p:spPr/>
        <p:txBody>
          <a:bodyPr/>
          <a:lstStyle/>
          <a:p>
            <a:fld id="{8CEFD1D9-A943-4E17-A67E-2B6F587322E8}" type="datetimeFigureOut">
              <a:rPr lang="ca-ES" smtClean="0"/>
              <a:t>16/9/2025</a:t>
            </a:fld>
            <a:endParaRPr lang="ca-ES"/>
          </a:p>
        </p:txBody>
      </p:sp>
      <p:sp>
        <p:nvSpPr>
          <p:cNvPr id="6" name="Contenidor de peu de pàgina 5">
            <a:extLst>
              <a:ext uri="{FF2B5EF4-FFF2-40B4-BE49-F238E27FC236}">
                <a16:creationId xmlns:a16="http://schemas.microsoft.com/office/drawing/2014/main" id="{04CC6523-C689-EAF1-CAB4-19ED7AECD20B}"/>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C0FB2468-51DA-4EA0-4AFF-F3E6BEC07E02}"/>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15250312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9A5FE856-BAFA-B3E9-1A42-16375EFD8B07}"/>
              </a:ext>
            </a:extLst>
          </p:cNvPr>
          <p:cNvSpPr>
            <a:spLocks noGrp="1"/>
          </p:cNvSpPr>
          <p:nvPr>
            <p:ph type="title"/>
          </p:nvPr>
        </p:nvSpPr>
        <p:spPr>
          <a:xfrm>
            <a:off x="839788" y="457200"/>
            <a:ext cx="3932237" cy="1600200"/>
          </a:xfrm>
        </p:spPr>
        <p:txBody>
          <a:bodyPr anchor="b"/>
          <a:lstStyle>
            <a:lvl1pPr>
              <a:defRPr sz="3200"/>
            </a:lvl1pPr>
          </a:lstStyle>
          <a:p>
            <a:r>
              <a:rPr lang="ca-ES"/>
              <a:t>Feu clic aquí per editar l'estil</a:t>
            </a:r>
          </a:p>
        </p:txBody>
      </p:sp>
      <p:sp>
        <p:nvSpPr>
          <p:cNvPr id="3" name="Contenidor d'imatge 2">
            <a:extLst>
              <a:ext uri="{FF2B5EF4-FFF2-40B4-BE49-F238E27FC236}">
                <a16:creationId xmlns:a16="http://schemas.microsoft.com/office/drawing/2014/main" id="{B539C627-7A5A-2BB0-742A-AE2E5484D5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Contenidor de text 3">
            <a:extLst>
              <a:ext uri="{FF2B5EF4-FFF2-40B4-BE49-F238E27FC236}">
                <a16:creationId xmlns:a16="http://schemas.microsoft.com/office/drawing/2014/main" id="{83828578-1AB1-14BB-A171-AFADBF6303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Contenidor de data 4">
            <a:extLst>
              <a:ext uri="{FF2B5EF4-FFF2-40B4-BE49-F238E27FC236}">
                <a16:creationId xmlns:a16="http://schemas.microsoft.com/office/drawing/2014/main" id="{881B8659-4C6D-DA1B-A6E1-E48B045B1564}"/>
              </a:ext>
            </a:extLst>
          </p:cNvPr>
          <p:cNvSpPr>
            <a:spLocks noGrp="1"/>
          </p:cNvSpPr>
          <p:nvPr>
            <p:ph type="dt" sz="half" idx="10"/>
          </p:nvPr>
        </p:nvSpPr>
        <p:spPr/>
        <p:txBody>
          <a:bodyPr/>
          <a:lstStyle/>
          <a:p>
            <a:fld id="{8CEFD1D9-A943-4E17-A67E-2B6F587322E8}" type="datetimeFigureOut">
              <a:rPr lang="ca-ES" smtClean="0"/>
              <a:t>16/9/2025</a:t>
            </a:fld>
            <a:endParaRPr lang="ca-ES"/>
          </a:p>
        </p:txBody>
      </p:sp>
      <p:sp>
        <p:nvSpPr>
          <p:cNvPr id="6" name="Contenidor de peu de pàgina 5">
            <a:extLst>
              <a:ext uri="{FF2B5EF4-FFF2-40B4-BE49-F238E27FC236}">
                <a16:creationId xmlns:a16="http://schemas.microsoft.com/office/drawing/2014/main" id="{CAB3D454-68CA-E305-4C6D-112C5EF29063}"/>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1DFB3727-242F-64A8-9539-8C2D47EA24AE}"/>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41326584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6EB61132-C18D-B1EB-F79A-663E56B7C6FF}"/>
              </a:ext>
            </a:extLst>
          </p:cNvPr>
          <p:cNvSpPr>
            <a:spLocks noGrp="1"/>
          </p:cNvSpPr>
          <p:nvPr>
            <p:ph type="title"/>
          </p:nvPr>
        </p:nvSpPr>
        <p:spPr/>
        <p:txBody>
          <a:bodyPr/>
          <a:lstStyle/>
          <a:p>
            <a:r>
              <a:rPr lang="ca-ES"/>
              <a:t>Feu clic aquí per editar l'estil</a:t>
            </a:r>
          </a:p>
        </p:txBody>
      </p:sp>
      <p:sp>
        <p:nvSpPr>
          <p:cNvPr id="3" name="Contenidor de text vertical 2">
            <a:extLst>
              <a:ext uri="{FF2B5EF4-FFF2-40B4-BE49-F238E27FC236}">
                <a16:creationId xmlns:a16="http://schemas.microsoft.com/office/drawing/2014/main" id="{0C5CC69C-493D-3C2F-AA6C-689B5409D3AD}"/>
              </a:ext>
            </a:extLst>
          </p:cNvPr>
          <p:cNvSpPr>
            <a:spLocks noGrp="1"/>
          </p:cNvSpPr>
          <p:nvPr>
            <p:ph type="body" orient="vert" idx="1"/>
          </p:nvPr>
        </p:nvSpPr>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D013FE7A-3CF6-A67A-EF4B-729283F238D1}"/>
              </a:ext>
            </a:extLst>
          </p:cNvPr>
          <p:cNvSpPr>
            <a:spLocks noGrp="1"/>
          </p:cNvSpPr>
          <p:nvPr>
            <p:ph type="dt" sz="half" idx="10"/>
          </p:nvPr>
        </p:nvSpPr>
        <p:spPr/>
        <p:txBody>
          <a:bodyPr/>
          <a:lstStyle/>
          <a:p>
            <a:fld id="{8CEFD1D9-A943-4E17-A67E-2B6F587322E8}" type="datetimeFigureOut">
              <a:rPr lang="ca-ES" smtClean="0"/>
              <a:t>16/9/2025</a:t>
            </a:fld>
            <a:endParaRPr lang="ca-ES"/>
          </a:p>
        </p:txBody>
      </p:sp>
      <p:sp>
        <p:nvSpPr>
          <p:cNvPr id="5" name="Contenidor de peu de pàgina 4">
            <a:extLst>
              <a:ext uri="{FF2B5EF4-FFF2-40B4-BE49-F238E27FC236}">
                <a16:creationId xmlns:a16="http://schemas.microsoft.com/office/drawing/2014/main" id="{5166632B-D0B3-ECF1-1323-81348E79DD69}"/>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65CB818E-4DB4-4889-45FA-A45FD11FADB3}"/>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16968621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Títol vertical 1">
            <a:extLst>
              <a:ext uri="{FF2B5EF4-FFF2-40B4-BE49-F238E27FC236}">
                <a16:creationId xmlns:a16="http://schemas.microsoft.com/office/drawing/2014/main" id="{8AB499A8-2B0E-A1BC-B64A-78EBF479BCA0}"/>
              </a:ext>
            </a:extLst>
          </p:cNvPr>
          <p:cNvSpPr>
            <a:spLocks noGrp="1"/>
          </p:cNvSpPr>
          <p:nvPr>
            <p:ph type="title" orient="vert"/>
          </p:nvPr>
        </p:nvSpPr>
        <p:spPr>
          <a:xfrm>
            <a:off x="8724900" y="365125"/>
            <a:ext cx="2628900" cy="5811838"/>
          </a:xfrm>
        </p:spPr>
        <p:txBody>
          <a:bodyPr vert="eaVert"/>
          <a:lstStyle/>
          <a:p>
            <a:r>
              <a:rPr lang="ca-ES"/>
              <a:t>Feu clic aquí per editar l'estil</a:t>
            </a:r>
          </a:p>
        </p:txBody>
      </p:sp>
      <p:sp>
        <p:nvSpPr>
          <p:cNvPr id="3" name="Contenidor de text vertical 2">
            <a:extLst>
              <a:ext uri="{FF2B5EF4-FFF2-40B4-BE49-F238E27FC236}">
                <a16:creationId xmlns:a16="http://schemas.microsoft.com/office/drawing/2014/main" id="{FE29F121-014D-6474-2C40-E103251629FC}"/>
              </a:ext>
            </a:extLst>
          </p:cNvPr>
          <p:cNvSpPr>
            <a:spLocks noGrp="1"/>
          </p:cNvSpPr>
          <p:nvPr>
            <p:ph type="body" orient="vert" idx="1"/>
          </p:nvPr>
        </p:nvSpPr>
        <p:spPr>
          <a:xfrm>
            <a:off x="838200" y="365125"/>
            <a:ext cx="7734300" cy="5811838"/>
          </a:xfrm>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0D447443-A6B6-B723-272B-A5F37D4028A2}"/>
              </a:ext>
            </a:extLst>
          </p:cNvPr>
          <p:cNvSpPr>
            <a:spLocks noGrp="1"/>
          </p:cNvSpPr>
          <p:nvPr>
            <p:ph type="dt" sz="half" idx="10"/>
          </p:nvPr>
        </p:nvSpPr>
        <p:spPr/>
        <p:txBody>
          <a:bodyPr/>
          <a:lstStyle/>
          <a:p>
            <a:fld id="{8CEFD1D9-A943-4E17-A67E-2B6F587322E8}" type="datetimeFigureOut">
              <a:rPr lang="ca-ES" smtClean="0"/>
              <a:t>16/9/2025</a:t>
            </a:fld>
            <a:endParaRPr lang="ca-ES"/>
          </a:p>
        </p:txBody>
      </p:sp>
      <p:sp>
        <p:nvSpPr>
          <p:cNvPr id="5" name="Contenidor de peu de pàgina 4">
            <a:extLst>
              <a:ext uri="{FF2B5EF4-FFF2-40B4-BE49-F238E27FC236}">
                <a16:creationId xmlns:a16="http://schemas.microsoft.com/office/drawing/2014/main" id="{307CCFAD-82D7-4904-54A2-2A4B1649303B}"/>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12AADBCC-2945-E419-1646-663B7B6DF98B}"/>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33119918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pPr lvl="0"/>
            <a:fld id="{F2ADD456-A52F-4420-A6C1-AE75E6563326}" type="datetime1">
              <a:rPr lang="es-ES" smtClean="0"/>
              <a:pPr lvl="0"/>
              <a:t>16/09/2025</a:t>
            </a:fld>
            <a:endParaRPr lang="es-ES"/>
          </a:p>
        </p:txBody>
      </p:sp>
      <p:sp>
        <p:nvSpPr>
          <p:cNvPr id="8" name="Footer Placeholder 7"/>
          <p:cNvSpPr>
            <a:spLocks noGrp="1"/>
          </p:cNvSpPr>
          <p:nvPr>
            <p:ph type="ftr" sz="quarter" idx="11"/>
          </p:nvPr>
        </p:nvSpPr>
        <p:spPr/>
        <p:txBody>
          <a:bodyPr/>
          <a:lstStyle/>
          <a:p>
            <a:pPr lvl="0"/>
            <a:endParaRPr lang="es-ES"/>
          </a:p>
        </p:txBody>
      </p:sp>
      <p:sp>
        <p:nvSpPr>
          <p:cNvPr id="9" name="Slide Number Placeholder 8"/>
          <p:cNvSpPr>
            <a:spLocks noGrp="1"/>
          </p:cNvSpPr>
          <p:nvPr>
            <p:ph type="sldNum" sz="quarter" idx="12"/>
          </p:nvPr>
        </p:nvSpPr>
        <p:spPr/>
        <p:txBody>
          <a:bodyPr/>
          <a:lstStyle/>
          <a:p>
            <a:pPr lvl="0"/>
            <a:fld id="{01D0C348-3BB0-4168-9857-2604441DAB88}" type="slidenum">
              <a:rPr lang="es-ES" smtClean="0"/>
              <a:t>‹Nº›</a:t>
            </a:fld>
            <a:endParaRPr lang="es-ES"/>
          </a:p>
        </p:txBody>
      </p:sp>
    </p:spTree>
    <p:extLst>
      <p:ext uri="{BB962C8B-B14F-4D97-AF65-F5344CB8AC3E}">
        <p14:creationId xmlns:p14="http://schemas.microsoft.com/office/powerpoint/2010/main" val="1744112793"/>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lvl="0"/>
            <a:fld id="{19C6B020-60C4-419F-8492-437153BAA9E2}" type="datetime1">
              <a:rPr lang="es-ES" smtClean="0"/>
              <a:pPr lvl="0"/>
              <a:t>16/09/2025</a:t>
            </a:fld>
            <a:endParaRPr lang="es-ES"/>
          </a:p>
        </p:txBody>
      </p:sp>
      <p:sp>
        <p:nvSpPr>
          <p:cNvPr id="8" name="Footer Placeholder 7"/>
          <p:cNvSpPr>
            <a:spLocks noGrp="1"/>
          </p:cNvSpPr>
          <p:nvPr>
            <p:ph type="ftr" sz="quarter" idx="11"/>
          </p:nvPr>
        </p:nvSpPr>
        <p:spPr/>
        <p:txBody>
          <a:bodyPr/>
          <a:lstStyle/>
          <a:p>
            <a:pPr lvl="0"/>
            <a:endParaRPr lang="es-ES"/>
          </a:p>
        </p:txBody>
      </p:sp>
      <p:sp>
        <p:nvSpPr>
          <p:cNvPr id="9" name="Slide Number Placeholder 8"/>
          <p:cNvSpPr>
            <a:spLocks noGrp="1"/>
          </p:cNvSpPr>
          <p:nvPr>
            <p:ph type="sldNum" sz="quarter" idx="12"/>
          </p:nvPr>
        </p:nvSpPr>
        <p:spPr/>
        <p:txBody>
          <a:bodyPr/>
          <a:lstStyle/>
          <a:p>
            <a:pPr lvl="0"/>
            <a:fld id="{25B8BD50-458F-4A83-BF4E-1B09D342A350}" type="slidenum">
              <a:rPr lang="es-ES" smtClean="0"/>
              <a:t>‹Nº›</a:t>
            </a:fld>
            <a:endParaRPr lang="es-ES"/>
          </a:p>
        </p:txBody>
      </p:sp>
    </p:spTree>
    <p:extLst>
      <p:ext uri="{BB962C8B-B14F-4D97-AF65-F5344CB8AC3E}">
        <p14:creationId xmlns:p14="http://schemas.microsoft.com/office/powerpoint/2010/main" val="1624734161"/>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pPr lvl="0"/>
            <a:fld id="{0830803A-E3CD-494E-93CB-F2F9B94E203E}" type="datetime1">
              <a:rPr lang="es-ES" smtClean="0"/>
              <a:pPr lvl="0"/>
              <a:t>16/09/2025</a:t>
            </a:fld>
            <a:endParaRPr lang="es-ES"/>
          </a:p>
        </p:txBody>
      </p:sp>
      <p:sp>
        <p:nvSpPr>
          <p:cNvPr id="8" name="Footer Placeholder 7"/>
          <p:cNvSpPr>
            <a:spLocks noGrp="1"/>
          </p:cNvSpPr>
          <p:nvPr>
            <p:ph type="ftr" sz="quarter" idx="11"/>
          </p:nvPr>
        </p:nvSpPr>
        <p:spPr/>
        <p:txBody>
          <a:bodyPr/>
          <a:lstStyle/>
          <a:p>
            <a:pPr lvl="0"/>
            <a:endParaRPr lang="es-ES"/>
          </a:p>
        </p:txBody>
      </p:sp>
      <p:sp>
        <p:nvSpPr>
          <p:cNvPr id="9" name="Slide Number Placeholder 8"/>
          <p:cNvSpPr>
            <a:spLocks noGrp="1"/>
          </p:cNvSpPr>
          <p:nvPr>
            <p:ph type="sldNum" sz="quarter" idx="12"/>
          </p:nvPr>
        </p:nvSpPr>
        <p:spPr/>
        <p:txBody>
          <a:bodyPr/>
          <a:lstStyle/>
          <a:p>
            <a:pPr lvl="0"/>
            <a:fld id="{BEA687D5-B29B-4D93-BFE7-493A53ECD8EF}" type="slidenum">
              <a:rPr lang="es-ES" smtClean="0"/>
              <a:t>‹Nº›</a:t>
            </a:fld>
            <a:endParaRPr lang="es-ES"/>
          </a:p>
        </p:txBody>
      </p:sp>
    </p:spTree>
    <p:extLst>
      <p:ext uri="{BB962C8B-B14F-4D97-AF65-F5344CB8AC3E}">
        <p14:creationId xmlns:p14="http://schemas.microsoft.com/office/powerpoint/2010/main" val="1233923259"/>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pPr lvl="0"/>
            <a:fld id="{80D2D5ED-6DA3-4EF0-B475-7FE77301EB88}" type="datetime1">
              <a:rPr lang="es-ES" smtClean="0"/>
              <a:pPr lvl="0"/>
              <a:t>16/09/2025</a:t>
            </a:fld>
            <a:endParaRPr lang="es-ES"/>
          </a:p>
        </p:txBody>
      </p:sp>
      <p:sp>
        <p:nvSpPr>
          <p:cNvPr id="9" name="Footer Placeholder 8"/>
          <p:cNvSpPr>
            <a:spLocks noGrp="1"/>
          </p:cNvSpPr>
          <p:nvPr>
            <p:ph type="ftr" sz="quarter" idx="11"/>
          </p:nvPr>
        </p:nvSpPr>
        <p:spPr/>
        <p:txBody>
          <a:bodyPr/>
          <a:lstStyle/>
          <a:p>
            <a:pPr lvl="0"/>
            <a:endParaRPr lang="es-ES"/>
          </a:p>
        </p:txBody>
      </p:sp>
      <p:sp>
        <p:nvSpPr>
          <p:cNvPr id="10" name="Slide Number Placeholder 9"/>
          <p:cNvSpPr>
            <a:spLocks noGrp="1"/>
          </p:cNvSpPr>
          <p:nvPr>
            <p:ph type="sldNum" sz="quarter" idx="12"/>
          </p:nvPr>
        </p:nvSpPr>
        <p:spPr/>
        <p:txBody>
          <a:bodyPr/>
          <a:lstStyle/>
          <a:p>
            <a:pPr lvl="0"/>
            <a:fld id="{B9A304D2-7DA6-4BC2-85EC-20561E70449A}" type="slidenum">
              <a:rPr lang="es-ES" smtClean="0"/>
              <a:t>‹Nº›</a:t>
            </a:fld>
            <a:endParaRPr lang="es-ES"/>
          </a:p>
        </p:txBody>
      </p:sp>
    </p:spTree>
    <p:extLst>
      <p:ext uri="{BB962C8B-B14F-4D97-AF65-F5344CB8AC3E}">
        <p14:creationId xmlns:p14="http://schemas.microsoft.com/office/powerpoint/2010/main" val="647001500"/>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3CEE93A9-830F-4EC1-A2F8-AE2DE5BABCCA}" type="datetimeFigureOut">
              <a:rPr lang="es-ES" smtClean="0"/>
              <a:t>16/09/2025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CA71DD21-3A71-45F5-A95B-355A8AC58A6E}" type="slidenum">
              <a:rPr lang="es-ES" smtClean="0"/>
              <a:t>‹Nº›</a:t>
            </a:fld>
            <a:endParaRPr lang="es-ES"/>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3952341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C5380-E28D-4DC6-931C-40AD03EE6F4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944C4D2-F134-4A11-9632-2719D9AAB2B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BAB270D5-F5B3-46C0-96FA-C907BDC4388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5D61C6A3-AE4B-4261-A0F6-5026FA2E0300}"/>
              </a:ext>
            </a:extLst>
          </p:cNvPr>
          <p:cNvSpPr>
            <a:spLocks noGrp="1"/>
          </p:cNvSpPr>
          <p:nvPr>
            <p:ph type="dt" sz="half" idx="10"/>
          </p:nvPr>
        </p:nvSpPr>
        <p:spPr/>
        <p:txBody>
          <a:bodyPr/>
          <a:lstStyle/>
          <a:p>
            <a:fld id="{3CEE93A9-830F-4EC1-A2F8-AE2DE5BABCCA}" type="datetimeFigureOut">
              <a:rPr lang="es-ES" smtClean="0"/>
              <a:t>16/09/2025</a:t>
            </a:fld>
            <a:endParaRPr lang="es-ES"/>
          </a:p>
        </p:txBody>
      </p:sp>
      <p:sp>
        <p:nvSpPr>
          <p:cNvPr id="6" name="Marcador de pie de página 5">
            <a:extLst>
              <a:ext uri="{FF2B5EF4-FFF2-40B4-BE49-F238E27FC236}">
                <a16:creationId xmlns:a16="http://schemas.microsoft.com/office/drawing/2014/main" id="{98863F70-07EE-4839-BA1F-A7A2089DE30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0A8DAA7-5CD1-4EAB-A4A3-B39A5D4EFD78}"/>
              </a:ext>
            </a:extLst>
          </p:cNvPr>
          <p:cNvSpPr>
            <a:spLocks noGrp="1"/>
          </p:cNvSpPr>
          <p:nvPr>
            <p:ph type="sldNum" sz="quarter" idx="12"/>
          </p:nvPr>
        </p:nvSpPr>
        <p:spPr/>
        <p:txBody>
          <a:bodyPr/>
          <a:lstStyle/>
          <a:p>
            <a:fld id="{CA71DD21-3A71-45F5-A95B-355A8AC58A6E}" type="slidenum">
              <a:rPr lang="es-ES" smtClean="0"/>
              <a:t>‹Nº›</a:t>
            </a:fld>
            <a:endParaRPr lang="es-ES"/>
          </a:p>
        </p:txBody>
      </p:sp>
    </p:spTree>
    <p:extLst>
      <p:ext uri="{BB962C8B-B14F-4D97-AF65-F5344CB8AC3E}">
        <p14:creationId xmlns:p14="http://schemas.microsoft.com/office/powerpoint/2010/main" val="40823104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lvl="0"/>
            <a:fld id="{E2A1757F-9E6A-418F-9FED-D76E68F453A6}" type="datetime1">
              <a:rPr lang="es-ES" smtClean="0"/>
              <a:pPr lvl="0"/>
              <a:t>16/09/2025</a:t>
            </a:fld>
            <a:endParaRPr lang="es-ES"/>
          </a:p>
        </p:txBody>
      </p:sp>
      <p:sp>
        <p:nvSpPr>
          <p:cNvPr id="4" name="Footer Placeholder 3"/>
          <p:cNvSpPr>
            <a:spLocks noGrp="1"/>
          </p:cNvSpPr>
          <p:nvPr>
            <p:ph type="ftr" sz="quarter" idx="11"/>
          </p:nvPr>
        </p:nvSpPr>
        <p:spPr/>
        <p:txBody>
          <a:bodyPr/>
          <a:lstStyle/>
          <a:p>
            <a:pPr lvl="0"/>
            <a:endParaRPr lang="es-ES"/>
          </a:p>
        </p:txBody>
      </p:sp>
      <p:sp>
        <p:nvSpPr>
          <p:cNvPr id="5" name="Slide Number Placeholder 4"/>
          <p:cNvSpPr>
            <a:spLocks noGrp="1"/>
          </p:cNvSpPr>
          <p:nvPr>
            <p:ph type="sldNum" sz="quarter" idx="12"/>
          </p:nvPr>
        </p:nvSpPr>
        <p:spPr/>
        <p:txBody>
          <a:bodyPr/>
          <a:lstStyle/>
          <a:p>
            <a:pPr lvl="0"/>
            <a:fld id="{A2274775-515D-4CE3-8521-85C4042143B5}" type="slidenum">
              <a:rPr lang="es-ES" smtClean="0"/>
              <a:t>‹Nº›</a:t>
            </a:fld>
            <a:endParaRPr lang="es-ES"/>
          </a:p>
        </p:txBody>
      </p:sp>
    </p:spTree>
    <p:extLst>
      <p:ext uri="{BB962C8B-B14F-4D97-AF65-F5344CB8AC3E}">
        <p14:creationId xmlns:p14="http://schemas.microsoft.com/office/powerpoint/2010/main" val="36654636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fld id="{40817BC6-2221-472D-A154-F031A0FA8D49}" type="datetime1">
              <a:rPr lang="es-ES" smtClean="0"/>
              <a:pPr lvl="0"/>
              <a:t>16/09/2025</a:t>
            </a:fld>
            <a:endParaRPr lang="es-ES"/>
          </a:p>
        </p:txBody>
      </p:sp>
      <p:sp>
        <p:nvSpPr>
          <p:cNvPr id="3" name="Footer Placeholder 2"/>
          <p:cNvSpPr>
            <a:spLocks noGrp="1"/>
          </p:cNvSpPr>
          <p:nvPr>
            <p:ph type="ftr" sz="quarter" idx="11"/>
          </p:nvPr>
        </p:nvSpPr>
        <p:spPr/>
        <p:txBody>
          <a:bodyPr/>
          <a:lstStyle/>
          <a:p>
            <a:pPr lvl="0"/>
            <a:endParaRPr lang="es-ES"/>
          </a:p>
        </p:txBody>
      </p:sp>
      <p:sp>
        <p:nvSpPr>
          <p:cNvPr id="4" name="Slide Number Placeholder 3"/>
          <p:cNvSpPr>
            <a:spLocks noGrp="1"/>
          </p:cNvSpPr>
          <p:nvPr>
            <p:ph type="sldNum" sz="quarter" idx="12"/>
          </p:nvPr>
        </p:nvSpPr>
        <p:spPr/>
        <p:txBody>
          <a:bodyPr/>
          <a:lstStyle/>
          <a:p>
            <a:pPr lvl="0"/>
            <a:fld id="{F401FD17-BF1D-4B94-8018-6356C046413D}" type="slidenum">
              <a:rPr lang="es-ES" smtClean="0"/>
              <a:t>‹Nº›</a:t>
            </a:fld>
            <a:endParaRPr lang="es-ES"/>
          </a:p>
        </p:txBody>
      </p:sp>
    </p:spTree>
    <p:extLst>
      <p:ext uri="{BB962C8B-B14F-4D97-AF65-F5344CB8AC3E}">
        <p14:creationId xmlns:p14="http://schemas.microsoft.com/office/powerpoint/2010/main" val="30161444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pPr lvl="0"/>
            <a:fld id="{76850415-CB20-450B-B4EB-D43A5639B61A}" type="datetime1">
              <a:rPr lang="es-ES" smtClean="0"/>
              <a:pPr lvl="0"/>
              <a:t>16/09/2025</a:t>
            </a:fld>
            <a:endParaRPr lang="es-E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pPr lvl="0"/>
            <a:endParaRPr lang="es-ES"/>
          </a:p>
        </p:txBody>
      </p:sp>
      <p:sp>
        <p:nvSpPr>
          <p:cNvPr id="11" name="Slide Number Placeholder 10"/>
          <p:cNvSpPr>
            <a:spLocks noGrp="1"/>
          </p:cNvSpPr>
          <p:nvPr>
            <p:ph type="sldNum" sz="quarter" idx="12"/>
          </p:nvPr>
        </p:nvSpPr>
        <p:spPr/>
        <p:txBody>
          <a:bodyPr/>
          <a:lstStyle/>
          <a:p>
            <a:pPr lvl="0"/>
            <a:fld id="{0B94318D-083D-4F51-9A98-50BC3847DDE6}" type="slidenum">
              <a:rPr lang="es-ES" smtClean="0"/>
              <a:t>‹Nº›</a:t>
            </a:fld>
            <a:endParaRPr lang="es-ES"/>
          </a:p>
        </p:txBody>
      </p:sp>
    </p:spTree>
    <p:extLst>
      <p:ext uri="{BB962C8B-B14F-4D97-AF65-F5344CB8AC3E}">
        <p14:creationId xmlns:p14="http://schemas.microsoft.com/office/powerpoint/2010/main" val="36087824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pPr lvl="0"/>
            <a:fld id="{2E5E2023-1EC3-4D8E-9746-06AE02E0AF77}" type="datetime1">
              <a:rPr lang="es-ES" smtClean="0"/>
              <a:pPr lvl="0"/>
              <a:t>16/09/2025</a:t>
            </a:fld>
            <a:endParaRPr lang="es-E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pPr lvl="0"/>
            <a:endParaRPr lang="es-ES"/>
          </a:p>
        </p:txBody>
      </p:sp>
      <p:sp>
        <p:nvSpPr>
          <p:cNvPr id="10" name="Slide Number Placeholder 9"/>
          <p:cNvSpPr>
            <a:spLocks noGrp="1"/>
          </p:cNvSpPr>
          <p:nvPr>
            <p:ph type="sldNum" sz="quarter" idx="12"/>
          </p:nvPr>
        </p:nvSpPr>
        <p:spPr/>
        <p:txBody>
          <a:bodyPr/>
          <a:lstStyle/>
          <a:p>
            <a:pPr lvl="0"/>
            <a:fld id="{1C48B16F-97C8-482F-81D7-AE252E73BE34}" type="slidenum">
              <a:rPr lang="es-ES" smtClean="0"/>
              <a:t>‹Nº›</a:t>
            </a:fld>
            <a:endParaRPr lang="es-ES"/>
          </a:p>
        </p:txBody>
      </p:sp>
    </p:spTree>
    <p:extLst>
      <p:ext uri="{BB962C8B-B14F-4D97-AF65-F5344CB8AC3E}">
        <p14:creationId xmlns:p14="http://schemas.microsoft.com/office/powerpoint/2010/main" val="3893034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lvl="0"/>
            <a:fld id="{B1B107FC-C809-4D4D-9A5F-FD80D4D9516D}" type="datetime1">
              <a:rPr lang="es-ES" smtClean="0"/>
              <a:pPr lvl="0"/>
              <a:t>16/09/2025</a:t>
            </a:fld>
            <a:endParaRPr lang="es-ES"/>
          </a:p>
        </p:txBody>
      </p:sp>
      <p:sp>
        <p:nvSpPr>
          <p:cNvPr id="5" name="Footer Placeholder 4"/>
          <p:cNvSpPr>
            <a:spLocks noGrp="1"/>
          </p:cNvSpPr>
          <p:nvPr>
            <p:ph type="ftr" sz="quarter" idx="11"/>
          </p:nvPr>
        </p:nvSpPr>
        <p:spPr/>
        <p:txBody>
          <a:bodyPr/>
          <a:lstStyle/>
          <a:p>
            <a:pPr lvl="0"/>
            <a:endParaRPr lang="es-ES"/>
          </a:p>
        </p:txBody>
      </p:sp>
      <p:sp>
        <p:nvSpPr>
          <p:cNvPr id="6" name="Slide Number Placeholder 5"/>
          <p:cNvSpPr>
            <a:spLocks noGrp="1"/>
          </p:cNvSpPr>
          <p:nvPr>
            <p:ph type="sldNum" sz="quarter" idx="12"/>
          </p:nvPr>
        </p:nvSpPr>
        <p:spPr/>
        <p:txBody>
          <a:bodyPr/>
          <a:lstStyle/>
          <a:p>
            <a:pPr lvl="0"/>
            <a:fld id="{A11B43AF-DF85-4009-8D60-06103616F4C9}" type="slidenum">
              <a:rPr lang="es-ES" smtClean="0"/>
              <a:t>‹Nº›</a:t>
            </a:fld>
            <a:endParaRPr lang="es-ES"/>
          </a:p>
        </p:txBody>
      </p:sp>
    </p:spTree>
    <p:extLst>
      <p:ext uri="{BB962C8B-B14F-4D97-AF65-F5344CB8AC3E}">
        <p14:creationId xmlns:p14="http://schemas.microsoft.com/office/powerpoint/2010/main" val="39232660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lvl="0"/>
            <a:fld id="{81E8FC93-7CFE-4259-8B2D-44BEA96305CF}" type="datetime1">
              <a:rPr lang="es-ES" smtClean="0"/>
              <a:pPr lvl="0"/>
              <a:t>16/09/2025</a:t>
            </a:fld>
            <a:endParaRPr lang="es-ES"/>
          </a:p>
        </p:txBody>
      </p:sp>
      <p:sp>
        <p:nvSpPr>
          <p:cNvPr id="5" name="Footer Placeholder 4"/>
          <p:cNvSpPr>
            <a:spLocks noGrp="1"/>
          </p:cNvSpPr>
          <p:nvPr>
            <p:ph type="ftr" sz="quarter" idx="11"/>
          </p:nvPr>
        </p:nvSpPr>
        <p:spPr/>
        <p:txBody>
          <a:bodyPr/>
          <a:lstStyle/>
          <a:p>
            <a:pPr lvl="0"/>
            <a:endParaRPr lang="es-ES"/>
          </a:p>
        </p:txBody>
      </p:sp>
      <p:sp>
        <p:nvSpPr>
          <p:cNvPr id="6" name="Slide Number Placeholder 5"/>
          <p:cNvSpPr>
            <a:spLocks noGrp="1"/>
          </p:cNvSpPr>
          <p:nvPr>
            <p:ph type="sldNum" sz="quarter" idx="12"/>
          </p:nvPr>
        </p:nvSpPr>
        <p:spPr/>
        <p:txBody>
          <a:bodyPr/>
          <a:lstStyle/>
          <a:p>
            <a:pPr lvl="0"/>
            <a:fld id="{F983E1E9-E3AD-40E2-9A1A-97BA32CAF4A6}" type="slidenum">
              <a:rPr lang="es-ES" smtClean="0"/>
              <a:t>‹Nº›</a:t>
            </a:fld>
            <a:endParaRPr lang="es-ES"/>
          </a:p>
        </p:txBody>
      </p:sp>
    </p:spTree>
    <p:extLst>
      <p:ext uri="{BB962C8B-B14F-4D97-AF65-F5344CB8AC3E}">
        <p14:creationId xmlns:p14="http://schemas.microsoft.com/office/powerpoint/2010/main" val="23414136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pPr lvl="0"/>
            <a:fld id="{F2ADD456-A52F-4420-A6C1-AE75E6563326}" type="datetime1">
              <a:rPr lang="es-ES" smtClean="0"/>
              <a:pPr lvl="0"/>
              <a:t>16/09/2025</a:t>
            </a:fld>
            <a:endParaRPr lang="es-ES"/>
          </a:p>
        </p:txBody>
      </p:sp>
      <p:sp>
        <p:nvSpPr>
          <p:cNvPr id="8" name="Footer Placeholder 7"/>
          <p:cNvSpPr>
            <a:spLocks noGrp="1"/>
          </p:cNvSpPr>
          <p:nvPr>
            <p:ph type="ftr" sz="quarter" idx="11"/>
          </p:nvPr>
        </p:nvSpPr>
        <p:spPr/>
        <p:txBody>
          <a:bodyPr/>
          <a:lstStyle/>
          <a:p>
            <a:pPr lvl="0"/>
            <a:endParaRPr lang="es-ES"/>
          </a:p>
        </p:txBody>
      </p:sp>
      <p:sp>
        <p:nvSpPr>
          <p:cNvPr id="9" name="Slide Number Placeholder 8"/>
          <p:cNvSpPr>
            <a:spLocks noGrp="1"/>
          </p:cNvSpPr>
          <p:nvPr>
            <p:ph type="sldNum" sz="quarter" idx="12"/>
          </p:nvPr>
        </p:nvSpPr>
        <p:spPr/>
        <p:txBody>
          <a:bodyPr/>
          <a:lstStyle/>
          <a:p>
            <a:pPr lvl="0"/>
            <a:fld id="{01D0C348-3BB0-4168-9857-2604441DAB88}" type="slidenum">
              <a:rPr lang="es-ES" smtClean="0"/>
              <a:t>‹Nº›</a:t>
            </a:fld>
            <a:endParaRPr lang="es-ES"/>
          </a:p>
        </p:txBody>
      </p:sp>
    </p:spTree>
    <p:extLst>
      <p:ext uri="{BB962C8B-B14F-4D97-AF65-F5344CB8AC3E}">
        <p14:creationId xmlns:p14="http://schemas.microsoft.com/office/powerpoint/2010/main" val="1822574653"/>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lvl="0"/>
            <a:fld id="{19C6B020-60C4-419F-8492-437153BAA9E2}" type="datetime1">
              <a:rPr lang="es-ES" smtClean="0"/>
              <a:pPr lvl="0"/>
              <a:t>16/09/2025</a:t>
            </a:fld>
            <a:endParaRPr lang="es-ES"/>
          </a:p>
        </p:txBody>
      </p:sp>
      <p:sp>
        <p:nvSpPr>
          <p:cNvPr id="8" name="Footer Placeholder 7"/>
          <p:cNvSpPr>
            <a:spLocks noGrp="1"/>
          </p:cNvSpPr>
          <p:nvPr>
            <p:ph type="ftr" sz="quarter" idx="11"/>
          </p:nvPr>
        </p:nvSpPr>
        <p:spPr/>
        <p:txBody>
          <a:bodyPr/>
          <a:lstStyle/>
          <a:p>
            <a:pPr lvl="0"/>
            <a:endParaRPr lang="es-ES"/>
          </a:p>
        </p:txBody>
      </p:sp>
      <p:sp>
        <p:nvSpPr>
          <p:cNvPr id="9" name="Slide Number Placeholder 8"/>
          <p:cNvSpPr>
            <a:spLocks noGrp="1"/>
          </p:cNvSpPr>
          <p:nvPr>
            <p:ph type="sldNum" sz="quarter" idx="12"/>
          </p:nvPr>
        </p:nvSpPr>
        <p:spPr/>
        <p:txBody>
          <a:bodyPr/>
          <a:lstStyle/>
          <a:p>
            <a:pPr lvl="0"/>
            <a:fld id="{25B8BD50-458F-4A83-BF4E-1B09D342A350}" type="slidenum">
              <a:rPr lang="es-ES" smtClean="0"/>
              <a:t>‹Nº›</a:t>
            </a:fld>
            <a:endParaRPr lang="es-ES"/>
          </a:p>
        </p:txBody>
      </p:sp>
    </p:spTree>
    <p:extLst>
      <p:ext uri="{BB962C8B-B14F-4D97-AF65-F5344CB8AC3E}">
        <p14:creationId xmlns:p14="http://schemas.microsoft.com/office/powerpoint/2010/main" val="776285553"/>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pPr lvl="0"/>
            <a:fld id="{0830803A-E3CD-494E-93CB-F2F9B94E203E}" type="datetime1">
              <a:rPr lang="es-ES" smtClean="0"/>
              <a:pPr lvl="0"/>
              <a:t>16/09/2025</a:t>
            </a:fld>
            <a:endParaRPr lang="es-ES"/>
          </a:p>
        </p:txBody>
      </p:sp>
      <p:sp>
        <p:nvSpPr>
          <p:cNvPr id="8" name="Footer Placeholder 7"/>
          <p:cNvSpPr>
            <a:spLocks noGrp="1"/>
          </p:cNvSpPr>
          <p:nvPr>
            <p:ph type="ftr" sz="quarter" idx="11"/>
          </p:nvPr>
        </p:nvSpPr>
        <p:spPr/>
        <p:txBody>
          <a:bodyPr/>
          <a:lstStyle/>
          <a:p>
            <a:pPr lvl="0"/>
            <a:endParaRPr lang="es-ES"/>
          </a:p>
        </p:txBody>
      </p:sp>
      <p:sp>
        <p:nvSpPr>
          <p:cNvPr id="9" name="Slide Number Placeholder 8"/>
          <p:cNvSpPr>
            <a:spLocks noGrp="1"/>
          </p:cNvSpPr>
          <p:nvPr>
            <p:ph type="sldNum" sz="quarter" idx="12"/>
          </p:nvPr>
        </p:nvSpPr>
        <p:spPr/>
        <p:txBody>
          <a:bodyPr/>
          <a:lstStyle/>
          <a:p>
            <a:pPr lvl="0"/>
            <a:fld id="{BEA687D5-B29B-4D93-BFE7-493A53ECD8EF}" type="slidenum">
              <a:rPr lang="es-ES" smtClean="0"/>
              <a:t>‹Nº›</a:t>
            </a:fld>
            <a:endParaRPr lang="es-ES"/>
          </a:p>
        </p:txBody>
      </p:sp>
    </p:spTree>
    <p:extLst>
      <p:ext uri="{BB962C8B-B14F-4D97-AF65-F5344CB8AC3E}">
        <p14:creationId xmlns:p14="http://schemas.microsoft.com/office/powerpoint/2010/main" val="3240710164"/>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pPr lvl="0"/>
            <a:fld id="{80D2D5ED-6DA3-4EF0-B475-7FE77301EB88}" type="datetime1">
              <a:rPr lang="es-ES" smtClean="0"/>
              <a:pPr lvl="0"/>
              <a:t>16/09/2025</a:t>
            </a:fld>
            <a:endParaRPr lang="es-ES"/>
          </a:p>
        </p:txBody>
      </p:sp>
      <p:sp>
        <p:nvSpPr>
          <p:cNvPr id="9" name="Footer Placeholder 8"/>
          <p:cNvSpPr>
            <a:spLocks noGrp="1"/>
          </p:cNvSpPr>
          <p:nvPr>
            <p:ph type="ftr" sz="quarter" idx="11"/>
          </p:nvPr>
        </p:nvSpPr>
        <p:spPr/>
        <p:txBody>
          <a:bodyPr/>
          <a:lstStyle/>
          <a:p>
            <a:pPr lvl="0"/>
            <a:endParaRPr lang="es-ES"/>
          </a:p>
        </p:txBody>
      </p:sp>
      <p:sp>
        <p:nvSpPr>
          <p:cNvPr id="10" name="Slide Number Placeholder 9"/>
          <p:cNvSpPr>
            <a:spLocks noGrp="1"/>
          </p:cNvSpPr>
          <p:nvPr>
            <p:ph type="sldNum" sz="quarter" idx="12"/>
          </p:nvPr>
        </p:nvSpPr>
        <p:spPr/>
        <p:txBody>
          <a:bodyPr/>
          <a:lstStyle/>
          <a:p>
            <a:pPr lvl="0"/>
            <a:fld id="{B9A304D2-7DA6-4BC2-85EC-20561E70449A}" type="slidenum">
              <a:rPr lang="es-ES" smtClean="0"/>
              <a:t>‹Nº›</a:t>
            </a:fld>
            <a:endParaRPr lang="es-ES"/>
          </a:p>
        </p:txBody>
      </p:sp>
    </p:spTree>
    <p:extLst>
      <p:ext uri="{BB962C8B-B14F-4D97-AF65-F5344CB8AC3E}">
        <p14:creationId xmlns:p14="http://schemas.microsoft.com/office/powerpoint/2010/main" val="44919982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982208-EB74-4AD3-BB46-CFF6D9109D94}"/>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7A06DFC-0F3C-408C-A4DB-EBABD342DC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259201F-C946-41F3-87F9-BCB946538DD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35A9545-181A-4629-B89E-F55707C40F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F51BCA47-FE26-4F85-9B3E-8AE968BEEFC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4B999069-7721-4782-8818-9568BC859B49}"/>
              </a:ext>
            </a:extLst>
          </p:cNvPr>
          <p:cNvSpPr>
            <a:spLocks noGrp="1"/>
          </p:cNvSpPr>
          <p:nvPr>
            <p:ph type="dt" sz="half" idx="10"/>
          </p:nvPr>
        </p:nvSpPr>
        <p:spPr/>
        <p:txBody>
          <a:bodyPr/>
          <a:lstStyle/>
          <a:p>
            <a:fld id="{3CEE93A9-830F-4EC1-A2F8-AE2DE5BABCCA}" type="datetimeFigureOut">
              <a:rPr lang="es-ES" smtClean="0"/>
              <a:t>16/09/2025</a:t>
            </a:fld>
            <a:endParaRPr lang="es-ES"/>
          </a:p>
        </p:txBody>
      </p:sp>
      <p:sp>
        <p:nvSpPr>
          <p:cNvPr id="8" name="Marcador de pie de página 7">
            <a:extLst>
              <a:ext uri="{FF2B5EF4-FFF2-40B4-BE49-F238E27FC236}">
                <a16:creationId xmlns:a16="http://schemas.microsoft.com/office/drawing/2014/main" id="{28470598-64C1-4434-A416-C66BDF9118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62EE963-C411-4659-98D3-B70641BFEDA0}"/>
              </a:ext>
            </a:extLst>
          </p:cNvPr>
          <p:cNvSpPr>
            <a:spLocks noGrp="1"/>
          </p:cNvSpPr>
          <p:nvPr>
            <p:ph type="sldNum" sz="quarter" idx="12"/>
          </p:nvPr>
        </p:nvSpPr>
        <p:spPr/>
        <p:txBody>
          <a:bodyPr/>
          <a:lstStyle/>
          <a:p>
            <a:fld id="{CA71DD21-3A71-45F5-A95B-355A8AC58A6E}" type="slidenum">
              <a:rPr lang="es-ES" smtClean="0"/>
              <a:t>‹Nº›</a:t>
            </a:fld>
            <a:endParaRPr lang="es-ES"/>
          </a:p>
        </p:txBody>
      </p:sp>
    </p:spTree>
    <p:extLst>
      <p:ext uri="{BB962C8B-B14F-4D97-AF65-F5344CB8AC3E}">
        <p14:creationId xmlns:p14="http://schemas.microsoft.com/office/powerpoint/2010/main" val="33453818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pPr lvl="0"/>
            <a:fld id="{413E724C-8937-4C63-8546-46EA4D77D979}" type="datetime1">
              <a:rPr lang="es-ES" smtClean="0"/>
              <a:pPr lvl="0"/>
              <a:t>16/09/2025</a:t>
            </a:fld>
            <a:endParaRPr lang="es-ES"/>
          </a:p>
        </p:txBody>
      </p:sp>
      <p:sp>
        <p:nvSpPr>
          <p:cNvPr id="8" name="Footer Placeholder 7"/>
          <p:cNvSpPr>
            <a:spLocks noGrp="1"/>
          </p:cNvSpPr>
          <p:nvPr>
            <p:ph type="ftr" sz="quarter" idx="11"/>
          </p:nvPr>
        </p:nvSpPr>
        <p:spPr/>
        <p:txBody>
          <a:bodyPr/>
          <a:lstStyle/>
          <a:p>
            <a:pPr lvl="0"/>
            <a:endParaRPr lang="es-ES"/>
          </a:p>
        </p:txBody>
      </p:sp>
      <p:sp>
        <p:nvSpPr>
          <p:cNvPr id="9" name="Slide Number Placeholder 8"/>
          <p:cNvSpPr>
            <a:spLocks noGrp="1"/>
          </p:cNvSpPr>
          <p:nvPr>
            <p:ph type="sldNum" sz="quarter" idx="12"/>
          </p:nvPr>
        </p:nvSpPr>
        <p:spPr/>
        <p:txBody>
          <a:bodyPr/>
          <a:lstStyle/>
          <a:p>
            <a:pPr lvl="0"/>
            <a:fld id="{5B86F451-4283-4465-AE0C-B760081E3B51}" type="slidenum">
              <a:rPr lang="es-ES" smtClean="0"/>
              <a:t>‹Nº›</a:t>
            </a:fld>
            <a:endParaRPr lang="es-ES"/>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17696387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lvl="0"/>
            <a:fld id="{E2A1757F-9E6A-418F-9FED-D76E68F453A6}" type="datetime1">
              <a:rPr lang="es-ES" smtClean="0"/>
              <a:pPr lvl="0"/>
              <a:t>16/09/2025</a:t>
            </a:fld>
            <a:endParaRPr lang="es-ES"/>
          </a:p>
        </p:txBody>
      </p:sp>
      <p:sp>
        <p:nvSpPr>
          <p:cNvPr id="4" name="Footer Placeholder 3"/>
          <p:cNvSpPr>
            <a:spLocks noGrp="1"/>
          </p:cNvSpPr>
          <p:nvPr>
            <p:ph type="ftr" sz="quarter" idx="11"/>
          </p:nvPr>
        </p:nvSpPr>
        <p:spPr/>
        <p:txBody>
          <a:bodyPr/>
          <a:lstStyle/>
          <a:p>
            <a:pPr lvl="0"/>
            <a:endParaRPr lang="es-ES"/>
          </a:p>
        </p:txBody>
      </p:sp>
      <p:sp>
        <p:nvSpPr>
          <p:cNvPr id="5" name="Slide Number Placeholder 4"/>
          <p:cNvSpPr>
            <a:spLocks noGrp="1"/>
          </p:cNvSpPr>
          <p:nvPr>
            <p:ph type="sldNum" sz="quarter" idx="12"/>
          </p:nvPr>
        </p:nvSpPr>
        <p:spPr/>
        <p:txBody>
          <a:bodyPr/>
          <a:lstStyle/>
          <a:p>
            <a:pPr lvl="0"/>
            <a:fld id="{A2274775-515D-4CE3-8521-85C4042143B5}" type="slidenum">
              <a:rPr lang="es-ES" smtClean="0"/>
              <a:t>‹Nº›</a:t>
            </a:fld>
            <a:endParaRPr lang="es-ES"/>
          </a:p>
        </p:txBody>
      </p:sp>
    </p:spTree>
    <p:extLst>
      <p:ext uri="{BB962C8B-B14F-4D97-AF65-F5344CB8AC3E}">
        <p14:creationId xmlns:p14="http://schemas.microsoft.com/office/powerpoint/2010/main" val="15295565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fld id="{40817BC6-2221-472D-A154-F031A0FA8D49}" type="datetime1">
              <a:rPr lang="es-ES" smtClean="0"/>
              <a:pPr lvl="0"/>
              <a:t>16/09/2025</a:t>
            </a:fld>
            <a:endParaRPr lang="es-ES"/>
          </a:p>
        </p:txBody>
      </p:sp>
      <p:sp>
        <p:nvSpPr>
          <p:cNvPr id="3" name="Footer Placeholder 2"/>
          <p:cNvSpPr>
            <a:spLocks noGrp="1"/>
          </p:cNvSpPr>
          <p:nvPr>
            <p:ph type="ftr" sz="quarter" idx="11"/>
          </p:nvPr>
        </p:nvSpPr>
        <p:spPr/>
        <p:txBody>
          <a:bodyPr/>
          <a:lstStyle/>
          <a:p>
            <a:pPr lvl="0"/>
            <a:endParaRPr lang="es-ES"/>
          </a:p>
        </p:txBody>
      </p:sp>
      <p:sp>
        <p:nvSpPr>
          <p:cNvPr id="4" name="Slide Number Placeholder 3"/>
          <p:cNvSpPr>
            <a:spLocks noGrp="1"/>
          </p:cNvSpPr>
          <p:nvPr>
            <p:ph type="sldNum" sz="quarter" idx="12"/>
          </p:nvPr>
        </p:nvSpPr>
        <p:spPr/>
        <p:txBody>
          <a:bodyPr/>
          <a:lstStyle/>
          <a:p>
            <a:pPr lvl="0"/>
            <a:fld id="{F401FD17-BF1D-4B94-8018-6356C046413D}" type="slidenum">
              <a:rPr lang="es-ES" smtClean="0"/>
              <a:t>‹Nº›</a:t>
            </a:fld>
            <a:endParaRPr lang="es-ES"/>
          </a:p>
        </p:txBody>
      </p:sp>
    </p:spTree>
    <p:extLst>
      <p:ext uri="{BB962C8B-B14F-4D97-AF65-F5344CB8AC3E}">
        <p14:creationId xmlns:p14="http://schemas.microsoft.com/office/powerpoint/2010/main" val="4998336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pPr lvl="0"/>
            <a:fld id="{76850415-CB20-450B-B4EB-D43A5639B61A}" type="datetime1">
              <a:rPr lang="es-ES" smtClean="0"/>
              <a:pPr lvl="0"/>
              <a:t>16/09/2025</a:t>
            </a:fld>
            <a:endParaRPr lang="es-E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pPr lvl="0"/>
            <a:endParaRPr lang="es-ES"/>
          </a:p>
        </p:txBody>
      </p:sp>
      <p:sp>
        <p:nvSpPr>
          <p:cNvPr id="11" name="Slide Number Placeholder 10"/>
          <p:cNvSpPr>
            <a:spLocks noGrp="1"/>
          </p:cNvSpPr>
          <p:nvPr>
            <p:ph type="sldNum" sz="quarter" idx="12"/>
          </p:nvPr>
        </p:nvSpPr>
        <p:spPr/>
        <p:txBody>
          <a:bodyPr/>
          <a:lstStyle/>
          <a:p>
            <a:pPr lvl="0"/>
            <a:fld id="{0B94318D-083D-4F51-9A98-50BC3847DDE6}" type="slidenum">
              <a:rPr lang="es-ES" smtClean="0"/>
              <a:t>‹Nº›</a:t>
            </a:fld>
            <a:endParaRPr lang="es-ES"/>
          </a:p>
        </p:txBody>
      </p:sp>
    </p:spTree>
    <p:extLst>
      <p:ext uri="{BB962C8B-B14F-4D97-AF65-F5344CB8AC3E}">
        <p14:creationId xmlns:p14="http://schemas.microsoft.com/office/powerpoint/2010/main" val="570459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pPr lvl="0"/>
            <a:fld id="{2E5E2023-1EC3-4D8E-9746-06AE02E0AF77}" type="datetime1">
              <a:rPr lang="es-ES" smtClean="0"/>
              <a:pPr lvl="0"/>
              <a:t>16/09/2025</a:t>
            </a:fld>
            <a:endParaRPr lang="es-E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pPr lvl="0"/>
            <a:endParaRPr lang="es-ES"/>
          </a:p>
        </p:txBody>
      </p:sp>
      <p:sp>
        <p:nvSpPr>
          <p:cNvPr id="10" name="Slide Number Placeholder 9"/>
          <p:cNvSpPr>
            <a:spLocks noGrp="1"/>
          </p:cNvSpPr>
          <p:nvPr>
            <p:ph type="sldNum" sz="quarter" idx="12"/>
          </p:nvPr>
        </p:nvSpPr>
        <p:spPr/>
        <p:txBody>
          <a:bodyPr/>
          <a:lstStyle/>
          <a:p>
            <a:pPr lvl="0"/>
            <a:fld id="{1C48B16F-97C8-482F-81D7-AE252E73BE34}" type="slidenum">
              <a:rPr lang="es-ES" smtClean="0"/>
              <a:t>‹Nº›</a:t>
            </a:fld>
            <a:endParaRPr lang="es-ES"/>
          </a:p>
        </p:txBody>
      </p:sp>
    </p:spTree>
    <p:extLst>
      <p:ext uri="{BB962C8B-B14F-4D97-AF65-F5344CB8AC3E}">
        <p14:creationId xmlns:p14="http://schemas.microsoft.com/office/powerpoint/2010/main" val="35535061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lvl="0"/>
            <a:fld id="{B1B107FC-C809-4D4D-9A5F-FD80D4D9516D}" type="datetime1">
              <a:rPr lang="es-ES" smtClean="0"/>
              <a:pPr lvl="0"/>
              <a:t>16/09/2025</a:t>
            </a:fld>
            <a:endParaRPr lang="es-ES"/>
          </a:p>
        </p:txBody>
      </p:sp>
      <p:sp>
        <p:nvSpPr>
          <p:cNvPr id="5" name="Footer Placeholder 4"/>
          <p:cNvSpPr>
            <a:spLocks noGrp="1"/>
          </p:cNvSpPr>
          <p:nvPr>
            <p:ph type="ftr" sz="quarter" idx="11"/>
          </p:nvPr>
        </p:nvSpPr>
        <p:spPr/>
        <p:txBody>
          <a:bodyPr/>
          <a:lstStyle/>
          <a:p>
            <a:pPr lvl="0"/>
            <a:endParaRPr lang="es-ES"/>
          </a:p>
        </p:txBody>
      </p:sp>
      <p:sp>
        <p:nvSpPr>
          <p:cNvPr id="6" name="Slide Number Placeholder 5"/>
          <p:cNvSpPr>
            <a:spLocks noGrp="1"/>
          </p:cNvSpPr>
          <p:nvPr>
            <p:ph type="sldNum" sz="quarter" idx="12"/>
          </p:nvPr>
        </p:nvSpPr>
        <p:spPr/>
        <p:txBody>
          <a:bodyPr/>
          <a:lstStyle/>
          <a:p>
            <a:pPr lvl="0"/>
            <a:fld id="{A11B43AF-DF85-4009-8D60-06103616F4C9}" type="slidenum">
              <a:rPr lang="es-ES" smtClean="0"/>
              <a:t>‹Nº›</a:t>
            </a:fld>
            <a:endParaRPr lang="es-ES"/>
          </a:p>
        </p:txBody>
      </p:sp>
    </p:spTree>
    <p:extLst>
      <p:ext uri="{BB962C8B-B14F-4D97-AF65-F5344CB8AC3E}">
        <p14:creationId xmlns:p14="http://schemas.microsoft.com/office/powerpoint/2010/main" val="2869574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lvl="0"/>
            <a:fld id="{81E8FC93-7CFE-4259-8B2D-44BEA96305CF}" type="datetime1">
              <a:rPr lang="es-ES" smtClean="0"/>
              <a:pPr lvl="0"/>
              <a:t>16/09/2025</a:t>
            </a:fld>
            <a:endParaRPr lang="es-ES"/>
          </a:p>
        </p:txBody>
      </p:sp>
      <p:sp>
        <p:nvSpPr>
          <p:cNvPr id="5" name="Footer Placeholder 4"/>
          <p:cNvSpPr>
            <a:spLocks noGrp="1"/>
          </p:cNvSpPr>
          <p:nvPr>
            <p:ph type="ftr" sz="quarter" idx="11"/>
          </p:nvPr>
        </p:nvSpPr>
        <p:spPr/>
        <p:txBody>
          <a:bodyPr/>
          <a:lstStyle/>
          <a:p>
            <a:pPr lvl="0"/>
            <a:endParaRPr lang="es-ES"/>
          </a:p>
        </p:txBody>
      </p:sp>
      <p:sp>
        <p:nvSpPr>
          <p:cNvPr id="6" name="Slide Number Placeholder 5"/>
          <p:cNvSpPr>
            <a:spLocks noGrp="1"/>
          </p:cNvSpPr>
          <p:nvPr>
            <p:ph type="sldNum" sz="quarter" idx="12"/>
          </p:nvPr>
        </p:nvSpPr>
        <p:spPr/>
        <p:txBody>
          <a:bodyPr/>
          <a:lstStyle/>
          <a:p>
            <a:pPr lvl="0"/>
            <a:fld id="{F983E1E9-E3AD-40E2-9A1A-97BA32CAF4A6}" type="slidenum">
              <a:rPr lang="es-ES" smtClean="0"/>
              <a:t>‹Nº›</a:t>
            </a:fld>
            <a:endParaRPr lang="es-ES"/>
          </a:p>
        </p:txBody>
      </p:sp>
    </p:spTree>
    <p:extLst>
      <p:ext uri="{BB962C8B-B14F-4D97-AF65-F5344CB8AC3E}">
        <p14:creationId xmlns:p14="http://schemas.microsoft.com/office/powerpoint/2010/main" val="27775239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pPr lvl="0"/>
            <a:fld id="{F2ADD456-A52F-4420-A6C1-AE75E6563326}" type="datetime1">
              <a:rPr lang="es-ES" smtClean="0"/>
              <a:pPr lvl="0"/>
              <a:t>16/09/2025</a:t>
            </a:fld>
            <a:endParaRPr lang="es-ES"/>
          </a:p>
        </p:txBody>
      </p:sp>
      <p:sp>
        <p:nvSpPr>
          <p:cNvPr id="8" name="Footer Placeholder 7"/>
          <p:cNvSpPr>
            <a:spLocks noGrp="1"/>
          </p:cNvSpPr>
          <p:nvPr>
            <p:ph type="ftr" sz="quarter" idx="11"/>
          </p:nvPr>
        </p:nvSpPr>
        <p:spPr/>
        <p:txBody>
          <a:bodyPr/>
          <a:lstStyle/>
          <a:p>
            <a:pPr lvl="0"/>
            <a:endParaRPr lang="es-ES"/>
          </a:p>
        </p:txBody>
      </p:sp>
      <p:sp>
        <p:nvSpPr>
          <p:cNvPr id="9" name="Slide Number Placeholder 8"/>
          <p:cNvSpPr>
            <a:spLocks noGrp="1"/>
          </p:cNvSpPr>
          <p:nvPr>
            <p:ph type="sldNum" sz="quarter" idx="12"/>
          </p:nvPr>
        </p:nvSpPr>
        <p:spPr/>
        <p:txBody>
          <a:bodyPr/>
          <a:lstStyle/>
          <a:p>
            <a:pPr lvl="0"/>
            <a:fld id="{01D0C348-3BB0-4168-9857-2604441DAB88}" type="slidenum">
              <a:rPr lang="es-ES" smtClean="0"/>
              <a:t>‹Nº›</a:t>
            </a:fld>
            <a:endParaRPr lang="es-ES"/>
          </a:p>
        </p:txBody>
      </p:sp>
    </p:spTree>
    <p:extLst>
      <p:ext uri="{BB962C8B-B14F-4D97-AF65-F5344CB8AC3E}">
        <p14:creationId xmlns:p14="http://schemas.microsoft.com/office/powerpoint/2010/main" val="790293303"/>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lvl="0"/>
            <a:fld id="{19C6B020-60C4-419F-8492-437153BAA9E2}" type="datetime1">
              <a:rPr lang="es-ES" smtClean="0"/>
              <a:pPr lvl="0"/>
              <a:t>16/09/2025</a:t>
            </a:fld>
            <a:endParaRPr lang="es-ES"/>
          </a:p>
        </p:txBody>
      </p:sp>
      <p:sp>
        <p:nvSpPr>
          <p:cNvPr id="8" name="Footer Placeholder 7"/>
          <p:cNvSpPr>
            <a:spLocks noGrp="1"/>
          </p:cNvSpPr>
          <p:nvPr>
            <p:ph type="ftr" sz="quarter" idx="11"/>
          </p:nvPr>
        </p:nvSpPr>
        <p:spPr/>
        <p:txBody>
          <a:bodyPr/>
          <a:lstStyle/>
          <a:p>
            <a:pPr lvl="0"/>
            <a:endParaRPr lang="es-ES"/>
          </a:p>
        </p:txBody>
      </p:sp>
      <p:sp>
        <p:nvSpPr>
          <p:cNvPr id="9" name="Slide Number Placeholder 8"/>
          <p:cNvSpPr>
            <a:spLocks noGrp="1"/>
          </p:cNvSpPr>
          <p:nvPr>
            <p:ph type="sldNum" sz="quarter" idx="12"/>
          </p:nvPr>
        </p:nvSpPr>
        <p:spPr/>
        <p:txBody>
          <a:bodyPr/>
          <a:lstStyle/>
          <a:p>
            <a:pPr lvl="0"/>
            <a:fld id="{25B8BD50-458F-4A83-BF4E-1B09D342A350}" type="slidenum">
              <a:rPr lang="es-ES" smtClean="0"/>
              <a:t>‹Nº›</a:t>
            </a:fld>
            <a:endParaRPr lang="es-ES"/>
          </a:p>
        </p:txBody>
      </p:sp>
    </p:spTree>
    <p:extLst>
      <p:ext uri="{BB962C8B-B14F-4D97-AF65-F5344CB8AC3E}">
        <p14:creationId xmlns:p14="http://schemas.microsoft.com/office/powerpoint/2010/main" val="1199753461"/>
      </p:ext>
    </p:extLst>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pPr lvl="0"/>
            <a:fld id="{0830803A-E3CD-494E-93CB-F2F9B94E203E}" type="datetime1">
              <a:rPr lang="es-ES" smtClean="0"/>
              <a:pPr lvl="0"/>
              <a:t>16/09/2025</a:t>
            </a:fld>
            <a:endParaRPr lang="es-ES"/>
          </a:p>
        </p:txBody>
      </p:sp>
      <p:sp>
        <p:nvSpPr>
          <p:cNvPr id="8" name="Footer Placeholder 7"/>
          <p:cNvSpPr>
            <a:spLocks noGrp="1"/>
          </p:cNvSpPr>
          <p:nvPr>
            <p:ph type="ftr" sz="quarter" idx="11"/>
          </p:nvPr>
        </p:nvSpPr>
        <p:spPr/>
        <p:txBody>
          <a:bodyPr/>
          <a:lstStyle/>
          <a:p>
            <a:pPr lvl="0"/>
            <a:endParaRPr lang="es-ES"/>
          </a:p>
        </p:txBody>
      </p:sp>
      <p:sp>
        <p:nvSpPr>
          <p:cNvPr id="9" name="Slide Number Placeholder 8"/>
          <p:cNvSpPr>
            <a:spLocks noGrp="1"/>
          </p:cNvSpPr>
          <p:nvPr>
            <p:ph type="sldNum" sz="quarter" idx="12"/>
          </p:nvPr>
        </p:nvSpPr>
        <p:spPr/>
        <p:txBody>
          <a:bodyPr/>
          <a:lstStyle/>
          <a:p>
            <a:pPr lvl="0"/>
            <a:fld id="{BEA687D5-B29B-4D93-BFE7-493A53ECD8EF}" type="slidenum">
              <a:rPr lang="es-ES" smtClean="0"/>
              <a:t>‹Nº›</a:t>
            </a:fld>
            <a:endParaRPr lang="es-ES"/>
          </a:p>
        </p:txBody>
      </p:sp>
    </p:spTree>
    <p:extLst>
      <p:ext uri="{BB962C8B-B14F-4D97-AF65-F5344CB8AC3E}">
        <p14:creationId xmlns:p14="http://schemas.microsoft.com/office/powerpoint/2010/main" val="3451290080"/>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672545-023F-4F6C-A3B3-967E8206B2C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FD6B6C2-8A00-4857-A75D-B3DC7BA6FDAC}"/>
              </a:ext>
            </a:extLst>
          </p:cNvPr>
          <p:cNvSpPr>
            <a:spLocks noGrp="1"/>
          </p:cNvSpPr>
          <p:nvPr>
            <p:ph type="dt" sz="half" idx="10"/>
          </p:nvPr>
        </p:nvSpPr>
        <p:spPr/>
        <p:txBody>
          <a:bodyPr/>
          <a:lstStyle/>
          <a:p>
            <a:fld id="{3CEE93A9-830F-4EC1-A2F8-AE2DE5BABCCA}" type="datetimeFigureOut">
              <a:rPr lang="es-ES" smtClean="0"/>
              <a:t>16/09/2025</a:t>
            </a:fld>
            <a:endParaRPr lang="es-ES"/>
          </a:p>
        </p:txBody>
      </p:sp>
      <p:sp>
        <p:nvSpPr>
          <p:cNvPr id="4" name="Marcador de pie de página 3">
            <a:extLst>
              <a:ext uri="{FF2B5EF4-FFF2-40B4-BE49-F238E27FC236}">
                <a16:creationId xmlns:a16="http://schemas.microsoft.com/office/drawing/2014/main" id="{58C243D8-11A0-4929-9842-88C417C5527D}"/>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53185644-7002-448F-8EC6-2C7838B872F9}"/>
              </a:ext>
            </a:extLst>
          </p:cNvPr>
          <p:cNvSpPr>
            <a:spLocks noGrp="1"/>
          </p:cNvSpPr>
          <p:nvPr>
            <p:ph type="sldNum" sz="quarter" idx="12"/>
          </p:nvPr>
        </p:nvSpPr>
        <p:spPr/>
        <p:txBody>
          <a:bodyPr/>
          <a:lstStyle/>
          <a:p>
            <a:fld id="{CA71DD21-3A71-45F5-A95B-355A8AC58A6E}" type="slidenum">
              <a:rPr lang="es-ES" smtClean="0"/>
              <a:t>‹Nº›</a:t>
            </a:fld>
            <a:endParaRPr lang="es-ES"/>
          </a:p>
        </p:txBody>
      </p:sp>
    </p:spTree>
    <p:extLst>
      <p:ext uri="{BB962C8B-B14F-4D97-AF65-F5344CB8AC3E}">
        <p14:creationId xmlns:p14="http://schemas.microsoft.com/office/powerpoint/2010/main" val="12257015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pPr lvl="0"/>
            <a:fld id="{80D2D5ED-6DA3-4EF0-B475-7FE77301EB88}" type="datetime1">
              <a:rPr lang="es-ES" smtClean="0"/>
              <a:pPr lvl="0"/>
              <a:t>16/09/2025</a:t>
            </a:fld>
            <a:endParaRPr lang="es-ES"/>
          </a:p>
        </p:txBody>
      </p:sp>
      <p:sp>
        <p:nvSpPr>
          <p:cNvPr id="9" name="Footer Placeholder 8"/>
          <p:cNvSpPr>
            <a:spLocks noGrp="1"/>
          </p:cNvSpPr>
          <p:nvPr>
            <p:ph type="ftr" sz="quarter" idx="11"/>
          </p:nvPr>
        </p:nvSpPr>
        <p:spPr/>
        <p:txBody>
          <a:bodyPr/>
          <a:lstStyle/>
          <a:p>
            <a:pPr lvl="0"/>
            <a:endParaRPr lang="es-ES"/>
          </a:p>
        </p:txBody>
      </p:sp>
      <p:sp>
        <p:nvSpPr>
          <p:cNvPr id="10" name="Slide Number Placeholder 9"/>
          <p:cNvSpPr>
            <a:spLocks noGrp="1"/>
          </p:cNvSpPr>
          <p:nvPr>
            <p:ph type="sldNum" sz="quarter" idx="12"/>
          </p:nvPr>
        </p:nvSpPr>
        <p:spPr/>
        <p:txBody>
          <a:bodyPr/>
          <a:lstStyle/>
          <a:p>
            <a:pPr lvl="0"/>
            <a:fld id="{B9A304D2-7DA6-4BC2-85EC-20561E70449A}" type="slidenum">
              <a:rPr lang="es-ES" smtClean="0"/>
              <a:t>‹Nº›</a:t>
            </a:fld>
            <a:endParaRPr lang="es-ES"/>
          </a:p>
        </p:txBody>
      </p:sp>
    </p:spTree>
    <p:extLst>
      <p:ext uri="{BB962C8B-B14F-4D97-AF65-F5344CB8AC3E}">
        <p14:creationId xmlns:p14="http://schemas.microsoft.com/office/powerpoint/2010/main" val="3904655708"/>
      </p:ext>
    </p:extLst>
  </p:cSld>
  <p:clrMapOvr>
    <a:masterClrMapping/>
  </p:clrMapOvr>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pPr lvl="0"/>
            <a:fld id="{413E724C-8937-4C63-8546-46EA4D77D979}" type="datetime1">
              <a:rPr lang="es-ES" smtClean="0"/>
              <a:pPr lvl="0"/>
              <a:t>16/09/2025</a:t>
            </a:fld>
            <a:endParaRPr lang="es-ES"/>
          </a:p>
        </p:txBody>
      </p:sp>
      <p:sp>
        <p:nvSpPr>
          <p:cNvPr id="8" name="Footer Placeholder 7"/>
          <p:cNvSpPr>
            <a:spLocks noGrp="1"/>
          </p:cNvSpPr>
          <p:nvPr>
            <p:ph type="ftr" sz="quarter" idx="11"/>
          </p:nvPr>
        </p:nvSpPr>
        <p:spPr/>
        <p:txBody>
          <a:bodyPr/>
          <a:lstStyle/>
          <a:p>
            <a:pPr lvl="0"/>
            <a:endParaRPr lang="es-ES"/>
          </a:p>
        </p:txBody>
      </p:sp>
      <p:sp>
        <p:nvSpPr>
          <p:cNvPr id="9" name="Slide Number Placeholder 8"/>
          <p:cNvSpPr>
            <a:spLocks noGrp="1"/>
          </p:cNvSpPr>
          <p:nvPr>
            <p:ph type="sldNum" sz="quarter" idx="12"/>
          </p:nvPr>
        </p:nvSpPr>
        <p:spPr/>
        <p:txBody>
          <a:bodyPr/>
          <a:lstStyle/>
          <a:p>
            <a:pPr lvl="0"/>
            <a:fld id="{5B86F451-4283-4465-AE0C-B760081E3B51}" type="slidenum">
              <a:rPr lang="es-ES" smtClean="0"/>
              <a:t>‹Nº›</a:t>
            </a:fld>
            <a:endParaRPr lang="es-ES"/>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3350767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lvl="0"/>
            <a:fld id="{E2A1757F-9E6A-418F-9FED-D76E68F453A6}" type="datetime1">
              <a:rPr lang="es-ES" smtClean="0"/>
              <a:pPr lvl="0"/>
              <a:t>16/09/2025</a:t>
            </a:fld>
            <a:endParaRPr lang="es-ES"/>
          </a:p>
        </p:txBody>
      </p:sp>
      <p:sp>
        <p:nvSpPr>
          <p:cNvPr id="4" name="Footer Placeholder 3"/>
          <p:cNvSpPr>
            <a:spLocks noGrp="1"/>
          </p:cNvSpPr>
          <p:nvPr>
            <p:ph type="ftr" sz="quarter" idx="11"/>
          </p:nvPr>
        </p:nvSpPr>
        <p:spPr/>
        <p:txBody>
          <a:bodyPr/>
          <a:lstStyle/>
          <a:p>
            <a:pPr lvl="0"/>
            <a:endParaRPr lang="es-ES"/>
          </a:p>
        </p:txBody>
      </p:sp>
      <p:sp>
        <p:nvSpPr>
          <p:cNvPr id="5" name="Slide Number Placeholder 4"/>
          <p:cNvSpPr>
            <a:spLocks noGrp="1"/>
          </p:cNvSpPr>
          <p:nvPr>
            <p:ph type="sldNum" sz="quarter" idx="12"/>
          </p:nvPr>
        </p:nvSpPr>
        <p:spPr/>
        <p:txBody>
          <a:bodyPr/>
          <a:lstStyle/>
          <a:p>
            <a:pPr lvl="0"/>
            <a:fld id="{A2274775-515D-4CE3-8521-85C4042143B5}" type="slidenum">
              <a:rPr lang="es-ES" smtClean="0"/>
              <a:t>‹Nº›</a:t>
            </a:fld>
            <a:endParaRPr lang="es-ES"/>
          </a:p>
        </p:txBody>
      </p:sp>
    </p:spTree>
    <p:extLst>
      <p:ext uri="{BB962C8B-B14F-4D97-AF65-F5344CB8AC3E}">
        <p14:creationId xmlns:p14="http://schemas.microsoft.com/office/powerpoint/2010/main" val="13363208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fld id="{40817BC6-2221-472D-A154-F031A0FA8D49}" type="datetime1">
              <a:rPr lang="es-ES" smtClean="0"/>
              <a:pPr lvl="0"/>
              <a:t>16/09/2025</a:t>
            </a:fld>
            <a:endParaRPr lang="es-ES"/>
          </a:p>
        </p:txBody>
      </p:sp>
      <p:sp>
        <p:nvSpPr>
          <p:cNvPr id="3" name="Footer Placeholder 2"/>
          <p:cNvSpPr>
            <a:spLocks noGrp="1"/>
          </p:cNvSpPr>
          <p:nvPr>
            <p:ph type="ftr" sz="quarter" idx="11"/>
          </p:nvPr>
        </p:nvSpPr>
        <p:spPr/>
        <p:txBody>
          <a:bodyPr/>
          <a:lstStyle/>
          <a:p>
            <a:pPr lvl="0"/>
            <a:endParaRPr lang="es-ES"/>
          </a:p>
        </p:txBody>
      </p:sp>
      <p:sp>
        <p:nvSpPr>
          <p:cNvPr id="4" name="Slide Number Placeholder 3"/>
          <p:cNvSpPr>
            <a:spLocks noGrp="1"/>
          </p:cNvSpPr>
          <p:nvPr>
            <p:ph type="sldNum" sz="quarter" idx="12"/>
          </p:nvPr>
        </p:nvSpPr>
        <p:spPr/>
        <p:txBody>
          <a:bodyPr/>
          <a:lstStyle/>
          <a:p>
            <a:pPr lvl="0"/>
            <a:fld id="{F401FD17-BF1D-4B94-8018-6356C046413D}" type="slidenum">
              <a:rPr lang="es-ES" smtClean="0"/>
              <a:t>‹Nº›</a:t>
            </a:fld>
            <a:endParaRPr lang="es-ES"/>
          </a:p>
        </p:txBody>
      </p:sp>
    </p:spTree>
    <p:extLst>
      <p:ext uri="{BB962C8B-B14F-4D97-AF65-F5344CB8AC3E}">
        <p14:creationId xmlns:p14="http://schemas.microsoft.com/office/powerpoint/2010/main" val="4137603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pPr lvl="0"/>
            <a:fld id="{76850415-CB20-450B-B4EB-D43A5639B61A}" type="datetime1">
              <a:rPr lang="es-ES" smtClean="0"/>
              <a:pPr lvl="0"/>
              <a:t>16/09/2025</a:t>
            </a:fld>
            <a:endParaRPr lang="es-E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pPr lvl="0"/>
            <a:endParaRPr lang="es-ES"/>
          </a:p>
        </p:txBody>
      </p:sp>
      <p:sp>
        <p:nvSpPr>
          <p:cNvPr id="11" name="Slide Number Placeholder 10"/>
          <p:cNvSpPr>
            <a:spLocks noGrp="1"/>
          </p:cNvSpPr>
          <p:nvPr>
            <p:ph type="sldNum" sz="quarter" idx="12"/>
          </p:nvPr>
        </p:nvSpPr>
        <p:spPr/>
        <p:txBody>
          <a:bodyPr/>
          <a:lstStyle/>
          <a:p>
            <a:pPr lvl="0"/>
            <a:fld id="{0B94318D-083D-4F51-9A98-50BC3847DDE6}" type="slidenum">
              <a:rPr lang="es-ES" smtClean="0"/>
              <a:t>‹Nº›</a:t>
            </a:fld>
            <a:endParaRPr lang="es-ES"/>
          </a:p>
        </p:txBody>
      </p:sp>
    </p:spTree>
    <p:extLst>
      <p:ext uri="{BB962C8B-B14F-4D97-AF65-F5344CB8AC3E}">
        <p14:creationId xmlns:p14="http://schemas.microsoft.com/office/powerpoint/2010/main" val="28423641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pPr lvl="0"/>
            <a:fld id="{2E5E2023-1EC3-4D8E-9746-06AE02E0AF77}" type="datetime1">
              <a:rPr lang="es-ES" smtClean="0"/>
              <a:pPr lvl="0"/>
              <a:t>16/09/2025</a:t>
            </a:fld>
            <a:endParaRPr lang="es-E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pPr lvl="0"/>
            <a:endParaRPr lang="es-ES"/>
          </a:p>
        </p:txBody>
      </p:sp>
      <p:sp>
        <p:nvSpPr>
          <p:cNvPr id="10" name="Slide Number Placeholder 9"/>
          <p:cNvSpPr>
            <a:spLocks noGrp="1"/>
          </p:cNvSpPr>
          <p:nvPr>
            <p:ph type="sldNum" sz="quarter" idx="12"/>
          </p:nvPr>
        </p:nvSpPr>
        <p:spPr/>
        <p:txBody>
          <a:bodyPr/>
          <a:lstStyle/>
          <a:p>
            <a:pPr lvl="0"/>
            <a:fld id="{1C48B16F-97C8-482F-81D7-AE252E73BE34}" type="slidenum">
              <a:rPr lang="es-ES" smtClean="0"/>
              <a:t>‹Nº›</a:t>
            </a:fld>
            <a:endParaRPr lang="es-ES"/>
          </a:p>
        </p:txBody>
      </p:sp>
    </p:spTree>
    <p:extLst>
      <p:ext uri="{BB962C8B-B14F-4D97-AF65-F5344CB8AC3E}">
        <p14:creationId xmlns:p14="http://schemas.microsoft.com/office/powerpoint/2010/main" val="179758191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lvl="0"/>
            <a:fld id="{B1B107FC-C809-4D4D-9A5F-FD80D4D9516D}" type="datetime1">
              <a:rPr lang="es-ES" smtClean="0"/>
              <a:pPr lvl="0"/>
              <a:t>16/09/2025</a:t>
            </a:fld>
            <a:endParaRPr lang="es-ES"/>
          </a:p>
        </p:txBody>
      </p:sp>
      <p:sp>
        <p:nvSpPr>
          <p:cNvPr id="5" name="Footer Placeholder 4"/>
          <p:cNvSpPr>
            <a:spLocks noGrp="1"/>
          </p:cNvSpPr>
          <p:nvPr>
            <p:ph type="ftr" sz="quarter" idx="11"/>
          </p:nvPr>
        </p:nvSpPr>
        <p:spPr/>
        <p:txBody>
          <a:bodyPr/>
          <a:lstStyle/>
          <a:p>
            <a:pPr lvl="0"/>
            <a:endParaRPr lang="es-ES"/>
          </a:p>
        </p:txBody>
      </p:sp>
      <p:sp>
        <p:nvSpPr>
          <p:cNvPr id="6" name="Slide Number Placeholder 5"/>
          <p:cNvSpPr>
            <a:spLocks noGrp="1"/>
          </p:cNvSpPr>
          <p:nvPr>
            <p:ph type="sldNum" sz="quarter" idx="12"/>
          </p:nvPr>
        </p:nvSpPr>
        <p:spPr/>
        <p:txBody>
          <a:bodyPr/>
          <a:lstStyle/>
          <a:p>
            <a:pPr lvl="0"/>
            <a:fld id="{A11B43AF-DF85-4009-8D60-06103616F4C9}" type="slidenum">
              <a:rPr lang="es-ES" smtClean="0"/>
              <a:t>‹Nº›</a:t>
            </a:fld>
            <a:endParaRPr lang="es-ES"/>
          </a:p>
        </p:txBody>
      </p:sp>
    </p:spTree>
    <p:extLst>
      <p:ext uri="{BB962C8B-B14F-4D97-AF65-F5344CB8AC3E}">
        <p14:creationId xmlns:p14="http://schemas.microsoft.com/office/powerpoint/2010/main" val="38127187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lvl="0"/>
            <a:fld id="{81E8FC93-7CFE-4259-8B2D-44BEA96305CF}" type="datetime1">
              <a:rPr lang="es-ES" smtClean="0"/>
              <a:pPr lvl="0"/>
              <a:t>16/09/2025</a:t>
            </a:fld>
            <a:endParaRPr lang="es-ES"/>
          </a:p>
        </p:txBody>
      </p:sp>
      <p:sp>
        <p:nvSpPr>
          <p:cNvPr id="5" name="Footer Placeholder 4"/>
          <p:cNvSpPr>
            <a:spLocks noGrp="1"/>
          </p:cNvSpPr>
          <p:nvPr>
            <p:ph type="ftr" sz="quarter" idx="11"/>
          </p:nvPr>
        </p:nvSpPr>
        <p:spPr/>
        <p:txBody>
          <a:bodyPr/>
          <a:lstStyle/>
          <a:p>
            <a:pPr lvl="0"/>
            <a:endParaRPr lang="es-ES"/>
          </a:p>
        </p:txBody>
      </p:sp>
      <p:sp>
        <p:nvSpPr>
          <p:cNvPr id="6" name="Slide Number Placeholder 5"/>
          <p:cNvSpPr>
            <a:spLocks noGrp="1"/>
          </p:cNvSpPr>
          <p:nvPr>
            <p:ph type="sldNum" sz="quarter" idx="12"/>
          </p:nvPr>
        </p:nvSpPr>
        <p:spPr/>
        <p:txBody>
          <a:bodyPr/>
          <a:lstStyle/>
          <a:p>
            <a:pPr lvl="0"/>
            <a:fld id="{F983E1E9-E3AD-40E2-9A1A-97BA32CAF4A6}" type="slidenum">
              <a:rPr lang="es-ES" smtClean="0"/>
              <a:t>‹Nº›</a:t>
            </a:fld>
            <a:endParaRPr lang="es-ES"/>
          </a:p>
        </p:txBody>
      </p:sp>
    </p:spTree>
    <p:extLst>
      <p:ext uri="{BB962C8B-B14F-4D97-AF65-F5344CB8AC3E}">
        <p14:creationId xmlns:p14="http://schemas.microsoft.com/office/powerpoint/2010/main" val="311773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D12831E-B978-4F62-9EAC-C91973DD7701}"/>
              </a:ext>
            </a:extLst>
          </p:cNvPr>
          <p:cNvSpPr>
            <a:spLocks noGrp="1"/>
          </p:cNvSpPr>
          <p:nvPr>
            <p:ph type="dt" sz="half" idx="10"/>
          </p:nvPr>
        </p:nvSpPr>
        <p:spPr/>
        <p:txBody>
          <a:bodyPr/>
          <a:lstStyle/>
          <a:p>
            <a:fld id="{3CEE93A9-830F-4EC1-A2F8-AE2DE5BABCCA}" type="datetimeFigureOut">
              <a:rPr lang="es-ES" smtClean="0"/>
              <a:t>16/09/2025</a:t>
            </a:fld>
            <a:endParaRPr lang="es-ES"/>
          </a:p>
        </p:txBody>
      </p:sp>
      <p:sp>
        <p:nvSpPr>
          <p:cNvPr id="3" name="Marcador de pie de página 2">
            <a:extLst>
              <a:ext uri="{FF2B5EF4-FFF2-40B4-BE49-F238E27FC236}">
                <a16:creationId xmlns:a16="http://schemas.microsoft.com/office/drawing/2014/main" id="{1DBBD2E3-A186-47BA-B9A5-B72B958A698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F149A463-5C7D-4D9E-BBE6-B9187A84CF24}"/>
              </a:ext>
            </a:extLst>
          </p:cNvPr>
          <p:cNvSpPr>
            <a:spLocks noGrp="1"/>
          </p:cNvSpPr>
          <p:nvPr>
            <p:ph type="sldNum" sz="quarter" idx="12"/>
          </p:nvPr>
        </p:nvSpPr>
        <p:spPr/>
        <p:txBody>
          <a:bodyPr/>
          <a:lstStyle/>
          <a:p>
            <a:fld id="{CA71DD21-3A71-45F5-A95B-355A8AC58A6E}" type="slidenum">
              <a:rPr lang="es-ES" smtClean="0"/>
              <a:t>‹Nº›</a:t>
            </a:fld>
            <a:endParaRPr lang="es-ES"/>
          </a:p>
        </p:txBody>
      </p:sp>
    </p:spTree>
    <p:extLst>
      <p:ext uri="{BB962C8B-B14F-4D97-AF65-F5344CB8AC3E}">
        <p14:creationId xmlns:p14="http://schemas.microsoft.com/office/powerpoint/2010/main" val="3806370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FBC490-5BC8-45EB-9C6F-C354CD65755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5E705A6-5A7F-4BD1-92D8-9FF9591619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47AC32BE-3D6D-462F-92AE-9916F3EB26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DBA2DD-EA26-4114-82C6-C072A6395B61}"/>
              </a:ext>
            </a:extLst>
          </p:cNvPr>
          <p:cNvSpPr>
            <a:spLocks noGrp="1"/>
          </p:cNvSpPr>
          <p:nvPr>
            <p:ph type="dt" sz="half" idx="10"/>
          </p:nvPr>
        </p:nvSpPr>
        <p:spPr/>
        <p:txBody>
          <a:bodyPr/>
          <a:lstStyle/>
          <a:p>
            <a:fld id="{3CEE93A9-830F-4EC1-A2F8-AE2DE5BABCCA}" type="datetimeFigureOut">
              <a:rPr lang="es-ES" smtClean="0"/>
              <a:t>16/09/2025</a:t>
            </a:fld>
            <a:endParaRPr lang="es-ES"/>
          </a:p>
        </p:txBody>
      </p:sp>
      <p:sp>
        <p:nvSpPr>
          <p:cNvPr id="6" name="Marcador de pie de página 5">
            <a:extLst>
              <a:ext uri="{FF2B5EF4-FFF2-40B4-BE49-F238E27FC236}">
                <a16:creationId xmlns:a16="http://schemas.microsoft.com/office/drawing/2014/main" id="{DF5ECD3E-C1AF-4A2F-AAB3-C1B0E009B7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B291414-18A6-43E5-9706-1544C2B6FE3F}"/>
              </a:ext>
            </a:extLst>
          </p:cNvPr>
          <p:cNvSpPr>
            <a:spLocks noGrp="1"/>
          </p:cNvSpPr>
          <p:nvPr>
            <p:ph type="sldNum" sz="quarter" idx="12"/>
          </p:nvPr>
        </p:nvSpPr>
        <p:spPr/>
        <p:txBody>
          <a:bodyPr/>
          <a:lstStyle/>
          <a:p>
            <a:fld id="{CA71DD21-3A71-45F5-A95B-355A8AC58A6E}" type="slidenum">
              <a:rPr lang="es-ES" smtClean="0"/>
              <a:t>‹Nº›</a:t>
            </a:fld>
            <a:endParaRPr lang="es-ES"/>
          </a:p>
        </p:txBody>
      </p:sp>
    </p:spTree>
    <p:extLst>
      <p:ext uri="{BB962C8B-B14F-4D97-AF65-F5344CB8AC3E}">
        <p14:creationId xmlns:p14="http://schemas.microsoft.com/office/powerpoint/2010/main" val="1955237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B658FD-C10F-421E-986E-3FD4661499D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47A86CA-E75D-4553-8B12-64725D21B9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483B371C-9A27-4828-9AEA-31EE7CA8FC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DE769FA-3B54-4BAA-A839-7E277B516A30}"/>
              </a:ext>
            </a:extLst>
          </p:cNvPr>
          <p:cNvSpPr>
            <a:spLocks noGrp="1"/>
          </p:cNvSpPr>
          <p:nvPr>
            <p:ph type="dt" sz="half" idx="10"/>
          </p:nvPr>
        </p:nvSpPr>
        <p:spPr/>
        <p:txBody>
          <a:bodyPr/>
          <a:lstStyle/>
          <a:p>
            <a:fld id="{3CEE93A9-830F-4EC1-A2F8-AE2DE5BABCCA}" type="datetimeFigureOut">
              <a:rPr lang="es-ES" smtClean="0"/>
              <a:t>16/09/2025</a:t>
            </a:fld>
            <a:endParaRPr lang="es-ES"/>
          </a:p>
        </p:txBody>
      </p:sp>
      <p:sp>
        <p:nvSpPr>
          <p:cNvPr id="6" name="Marcador de pie de página 5">
            <a:extLst>
              <a:ext uri="{FF2B5EF4-FFF2-40B4-BE49-F238E27FC236}">
                <a16:creationId xmlns:a16="http://schemas.microsoft.com/office/drawing/2014/main" id="{92AF55B6-598C-41A9-AD26-A448FC507DC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D85ABD-3E50-4368-AF26-438753685AA5}"/>
              </a:ext>
            </a:extLst>
          </p:cNvPr>
          <p:cNvSpPr>
            <a:spLocks noGrp="1"/>
          </p:cNvSpPr>
          <p:nvPr>
            <p:ph type="sldNum" sz="quarter" idx="12"/>
          </p:nvPr>
        </p:nvSpPr>
        <p:spPr/>
        <p:txBody>
          <a:bodyPr/>
          <a:lstStyle/>
          <a:p>
            <a:fld id="{CA71DD21-3A71-45F5-A95B-355A8AC58A6E}" type="slidenum">
              <a:rPr lang="es-ES" smtClean="0"/>
              <a:t>‹Nº›</a:t>
            </a:fld>
            <a:endParaRPr lang="es-ES"/>
          </a:p>
        </p:txBody>
      </p:sp>
    </p:spTree>
    <p:extLst>
      <p:ext uri="{BB962C8B-B14F-4D97-AF65-F5344CB8AC3E}">
        <p14:creationId xmlns:p14="http://schemas.microsoft.com/office/powerpoint/2010/main" val="4250569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B39428B-CB49-4B13-A0D8-EB2D865255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FACBF03-5DC0-44F2-A1D7-72CE6034CF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41653F9-FFBB-4A71-8283-67EA4D78B9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EE93A9-830F-4EC1-A2F8-AE2DE5BABCCA}" type="datetimeFigureOut">
              <a:rPr lang="es-ES" smtClean="0"/>
              <a:t>16/09/2025</a:t>
            </a:fld>
            <a:endParaRPr lang="es-ES"/>
          </a:p>
        </p:txBody>
      </p:sp>
      <p:sp>
        <p:nvSpPr>
          <p:cNvPr id="5" name="Marcador de pie de página 4">
            <a:extLst>
              <a:ext uri="{FF2B5EF4-FFF2-40B4-BE49-F238E27FC236}">
                <a16:creationId xmlns:a16="http://schemas.microsoft.com/office/drawing/2014/main" id="{3EBF60E1-CAC6-4BFD-B062-25BA7BC4D5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21D15AF9-D200-4BD8-A6A7-77906D7239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71DD21-3A71-45F5-A95B-355A8AC58A6E}" type="slidenum">
              <a:rPr lang="es-ES" smtClean="0"/>
              <a:t>‹Nº›</a:t>
            </a:fld>
            <a:endParaRPr lang="es-ES"/>
          </a:p>
        </p:txBody>
      </p:sp>
    </p:spTree>
    <p:extLst>
      <p:ext uri="{BB962C8B-B14F-4D97-AF65-F5344CB8AC3E}">
        <p14:creationId xmlns:p14="http://schemas.microsoft.com/office/powerpoint/2010/main" val="1335801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A13E0A0-D7C1-439C-BB9C-A24723C1664D}"/>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s-ES"/>
              <a:t>Haga clic para modificar el estilo de título del patrón</a:t>
            </a:r>
          </a:p>
        </p:txBody>
      </p:sp>
      <p:sp>
        <p:nvSpPr>
          <p:cNvPr id="3" name="Marcador de texto 2">
            <a:extLst>
              <a:ext uri="{FF2B5EF4-FFF2-40B4-BE49-F238E27FC236}">
                <a16:creationId xmlns:a16="http://schemas.microsoft.com/office/drawing/2014/main" id="{00B84E02-6E16-49E5-9B2C-296F64003343}"/>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1F4BAD4-AA65-4C96-83C5-7D94D2AEC4E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898989"/>
                </a:solidFill>
                <a:uFillTx/>
                <a:latin typeface="Calibri"/>
              </a:defRPr>
            </a:lvl1pPr>
          </a:lstStyle>
          <a:p>
            <a:pPr lvl="0"/>
            <a:fld id="{413E724C-8937-4C63-8546-46EA4D77D979}" type="datetime1">
              <a:rPr lang="es-ES"/>
              <a:pPr lvl="0"/>
              <a:t>16/09/2025</a:t>
            </a:fld>
            <a:endParaRPr lang="es-ES"/>
          </a:p>
        </p:txBody>
      </p:sp>
      <p:sp>
        <p:nvSpPr>
          <p:cNvPr id="5" name="Marcador de pie de página 4">
            <a:extLst>
              <a:ext uri="{FF2B5EF4-FFF2-40B4-BE49-F238E27FC236}">
                <a16:creationId xmlns:a16="http://schemas.microsoft.com/office/drawing/2014/main" id="{06DA8240-42DD-4C06-8FE8-FCC49A262395}"/>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s-ES" sz="1200" b="0" i="0" u="none" strike="noStrike" kern="1200" cap="none" spc="0" baseline="0">
                <a:solidFill>
                  <a:srgbClr val="898989"/>
                </a:solidFill>
                <a:uFillTx/>
                <a:latin typeface="Calibri"/>
              </a:defRPr>
            </a:lvl1pPr>
          </a:lstStyle>
          <a:p>
            <a:pPr lvl="0"/>
            <a:endParaRPr lang="es-ES"/>
          </a:p>
        </p:txBody>
      </p:sp>
      <p:sp>
        <p:nvSpPr>
          <p:cNvPr id="6" name="Marcador de número de diapositiva 5">
            <a:extLst>
              <a:ext uri="{FF2B5EF4-FFF2-40B4-BE49-F238E27FC236}">
                <a16:creationId xmlns:a16="http://schemas.microsoft.com/office/drawing/2014/main" id="{293900B1-7629-4095-8101-B219D6AADC29}"/>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898989"/>
                </a:solidFill>
                <a:uFillTx/>
                <a:latin typeface="Calibri"/>
              </a:defRPr>
            </a:lvl1pPr>
          </a:lstStyle>
          <a:p>
            <a:pPr lvl="0"/>
            <a:fld id="{5B86F451-4283-4465-AE0C-B760081E3B51}" type="slidenum">
              <a:t>‹Nº›</a:t>
            </a:fld>
            <a:endParaRPr lang="es-ES"/>
          </a:p>
        </p:txBody>
      </p:sp>
    </p:spTree>
    <p:extLst>
      <p:ext uri="{BB962C8B-B14F-4D97-AF65-F5344CB8AC3E}">
        <p14:creationId xmlns:p14="http://schemas.microsoft.com/office/powerpoint/2010/main" val="39539015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0" marR="0" lvl="0" indent="0" algn="l" defTabSz="914400" rtl="0" fontAlgn="auto" hangingPunct="1">
        <a:lnSpc>
          <a:spcPct val="90000"/>
        </a:lnSpc>
        <a:spcBef>
          <a:spcPts val="0"/>
        </a:spcBef>
        <a:spcAft>
          <a:spcPts val="0"/>
        </a:spcAft>
        <a:buNone/>
        <a:tabLst/>
        <a:defRPr lang="es-E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s-E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s-E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s-E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s-E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s-E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Contenidor de títol 1">
            <a:extLst>
              <a:ext uri="{FF2B5EF4-FFF2-40B4-BE49-F238E27FC236}">
                <a16:creationId xmlns:a16="http://schemas.microsoft.com/office/drawing/2014/main" id="{A073949E-C7CE-6282-FE45-1A3995EF48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a-ES"/>
              <a:t>Feu clic aquí per editar l'estil</a:t>
            </a:r>
          </a:p>
        </p:txBody>
      </p:sp>
      <p:sp>
        <p:nvSpPr>
          <p:cNvPr id="3" name="Contenidor de text 2">
            <a:extLst>
              <a:ext uri="{FF2B5EF4-FFF2-40B4-BE49-F238E27FC236}">
                <a16:creationId xmlns:a16="http://schemas.microsoft.com/office/drawing/2014/main" id="{0126CCCC-D6DA-D37A-3672-4C65774264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D1814909-9760-1BA0-A2FC-22D24BC2B6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CEFD1D9-A943-4E17-A67E-2B6F587322E8}" type="datetimeFigureOut">
              <a:rPr lang="ca-ES" smtClean="0"/>
              <a:t>16/9/2025</a:t>
            </a:fld>
            <a:endParaRPr lang="ca-ES"/>
          </a:p>
        </p:txBody>
      </p:sp>
      <p:sp>
        <p:nvSpPr>
          <p:cNvPr id="5" name="Contenidor de peu de pàgina 4">
            <a:extLst>
              <a:ext uri="{FF2B5EF4-FFF2-40B4-BE49-F238E27FC236}">
                <a16:creationId xmlns:a16="http://schemas.microsoft.com/office/drawing/2014/main" id="{DD24516A-5758-0628-43A7-41E3C73D39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a-ES"/>
          </a:p>
        </p:txBody>
      </p:sp>
      <p:sp>
        <p:nvSpPr>
          <p:cNvPr id="6" name="Contenidor de número de diapositiva 5">
            <a:extLst>
              <a:ext uri="{FF2B5EF4-FFF2-40B4-BE49-F238E27FC236}">
                <a16:creationId xmlns:a16="http://schemas.microsoft.com/office/drawing/2014/main" id="{C27CEA09-84C7-DAFD-1E79-40B2710AB4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46EBB7D-B14E-480D-933F-77A1A182ADD5}" type="slidenum">
              <a:rPr lang="ca-ES" smtClean="0"/>
              <a:t>‹Nº›</a:t>
            </a:fld>
            <a:endParaRPr lang="ca-ES"/>
          </a:p>
        </p:txBody>
      </p:sp>
    </p:spTree>
    <p:extLst>
      <p:ext uri="{BB962C8B-B14F-4D97-AF65-F5344CB8AC3E}">
        <p14:creationId xmlns:p14="http://schemas.microsoft.com/office/powerpoint/2010/main" val="124666285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3CEE93A9-830F-4EC1-A2F8-AE2DE5BABCCA}" type="datetimeFigureOut">
              <a:rPr lang="es-ES" smtClean="0"/>
              <a:t>16/09/2025</a:t>
            </a:fld>
            <a:endParaRPr lang="es-E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s-E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A71DD21-3A71-45F5-A95B-355A8AC58A6E}" type="slidenum">
              <a:rPr lang="es-ES" smtClean="0"/>
              <a:t>‹Nº›</a:t>
            </a:fld>
            <a:endParaRPr lang="es-ES"/>
          </a:p>
        </p:txBody>
      </p:sp>
    </p:spTree>
    <p:extLst>
      <p:ext uri="{BB962C8B-B14F-4D97-AF65-F5344CB8AC3E}">
        <p14:creationId xmlns:p14="http://schemas.microsoft.com/office/powerpoint/2010/main" val="3731195772"/>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3CEE93A9-830F-4EC1-A2F8-AE2DE5BABCCA}" type="datetimeFigureOut">
              <a:rPr lang="es-ES" smtClean="0"/>
              <a:t>16/09/2025</a:t>
            </a:fld>
            <a:endParaRPr lang="es-E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s-E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A71DD21-3A71-45F5-A95B-355A8AC58A6E}" type="slidenum">
              <a:rPr lang="es-ES" smtClean="0"/>
              <a:t>‹Nº›</a:t>
            </a:fld>
            <a:endParaRPr lang="es-ES"/>
          </a:p>
        </p:txBody>
      </p:sp>
    </p:spTree>
    <p:extLst>
      <p:ext uri="{BB962C8B-B14F-4D97-AF65-F5344CB8AC3E}">
        <p14:creationId xmlns:p14="http://schemas.microsoft.com/office/powerpoint/2010/main" val="254086265"/>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3CEE93A9-830F-4EC1-A2F8-AE2DE5BABCCA}" type="datetimeFigureOut">
              <a:rPr lang="es-ES" smtClean="0"/>
              <a:t>16/09/2025</a:t>
            </a:fld>
            <a:endParaRPr lang="es-E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s-E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A71DD21-3A71-45F5-A95B-355A8AC58A6E}" type="slidenum">
              <a:rPr lang="es-ES" smtClean="0"/>
              <a:t>‹Nº›</a:t>
            </a:fld>
            <a:endParaRPr lang="es-ES"/>
          </a:p>
        </p:txBody>
      </p:sp>
    </p:spTree>
    <p:extLst>
      <p:ext uri="{BB962C8B-B14F-4D97-AF65-F5344CB8AC3E}">
        <p14:creationId xmlns:p14="http://schemas.microsoft.com/office/powerpoint/2010/main" val="93515503"/>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hyperlink" Target="https://creativecommons.org/licenses/by-nc-nd/3.0/" TargetMode="External"/><Relationship Id="rId4" Type="http://schemas.openxmlformats.org/officeDocument/2006/relationships/hyperlink" Target="https://profesoradoreligion.blogspot.com/2013/01/recursos-para-el-dia-de-la-paz_17.html"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9.xml"/><Relationship Id="rId13" Type="http://schemas.openxmlformats.org/officeDocument/2006/relationships/diagramData" Target="../diagrams/data10.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17" Type="http://schemas.microsoft.com/office/2007/relationships/diagramDrawing" Target="../diagrams/drawing10.xml"/><Relationship Id="rId2" Type="http://schemas.openxmlformats.org/officeDocument/2006/relationships/notesSlide" Target="../notesSlides/notesSlide11.xml"/><Relationship Id="rId16" Type="http://schemas.openxmlformats.org/officeDocument/2006/relationships/diagramColors" Target="../diagrams/colors10.xml"/><Relationship Id="rId1" Type="http://schemas.openxmlformats.org/officeDocument/2006/relationships/slideLayout" Target="../slideLayouts/slideLayout13.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5" Type="http://schemas.openxmlformats.org/officeDocument/2006/relationships/diagramQuickStyle" Target="../diagrams/quickStyle10.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 Id="rId14" Type="http://schemas.openxmlformats.org/officeDocument/2006/relationships/diagramLayout" Target="../diagrams/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CB43F8DA-FDD8-573A-E724-C181B1747F7B}"/>
              </a:ext>
            </a:extLst>
          </p:cNvPr>
          <p:cNvSpPr>
            <a:spLocks noGrp="1"/>
          </p:cNvSpPr>
          <p:nvPr>
            <p:ph type="ctrTitle"/>
          </p:nvPr>
        </p:nvSpPr>
        <p:spPr/>
        <p:txBody>
          <a:bodyPr/>
          <a:lstStyle/>
          <a:p>
            <a:endParaRPr lang="ca-ES"/>
          </a:p>
        </p:txBody>
      </p:sp>
      <p:sp>
        <p:nvSpPr>
          <p:cNvPr id="3" name="Subtítol 2">
            <a:extLst>
              <a:ext uri="{FF2B5EF4-FFF2-40B4-BE49-F238E27FC236}">
                <a16:creationId xmlns:a16="http://schemas.microsoft.com/office/drawing/2014/main" id="{6C8B6F41-2570-3A5C-D965-65CC5A0EFE87}"/>
              </a:ext>
            </a:extLst>
          </p:cNvPr>
          <p:cNvSpPr>
            <a:spLocks noGrp="1"/>
          </p:cNvSpPr>
          <p:nvPr>
            <p:ph type="subTitle" idx="1"/>
          </p:nvPr>
        </p:nvSpPr>
        <p:spPr/>
        <p:txBody>
          <a:bodyPr/>
          <a:lstStyle/>
          <a:p>
            <a:endParaRPr lang="ca-ES"/>
          </a:p>
        </p:txBody>
      </p:sp>
      <p:pic>
        <p:nvPicPr>
          <p:cNvPr id="4" name="Imatge 3" descr="Imatge que conté text, captura de pantalla, Font, disseny&#10;&#10;Pot ser que el contingut generat per IA no sigui correcte.">
            <a:extLst>
              <a:ext uri="{FF2B5EF4-FFF2-40B4-BE49-F238E27FC236}">
                <a16:creationId xmlns:a16="http://schemas.microsoft.com/office/drawing/2014/main" id="{89656B8E-9300-433E-46E0-C02081DC69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17362" cy="6874235"/>
          </a:xfrm>
          <a:prstGeom prst="rect">
            <a:avLst/>
          </a:prstGeom>
        </p:spPr>
      </p:pic>
      <p:grpSp>
        <p:nvGrpSpPr>
          <p:cNvPr id="5" name="Agrupa 4">
            <a:extLst>
              <a:ext uri="{FF2B5EF4-FFF2-40B4-BE49-F238E27FC236}">
                <a16:creationId xmlns:a16="http://schemas.microsoft.com/office/drawing/2014/main" id="{86EF9DAC-4857-E366-A636-6114C07B0FA0}"/>
              </a:ext>
            </a:extLst>
          </p:cNvPr>
          <p:cNvGrpSpPr/>
          <p:nvPr/>
        </p:nvGrpSpPr>
        <p:grpSpPr>
          <a:xfrm>
            <a:off x="5344232" y="579262"/>
            <a:ext cx="6408665" cy="4211813"/>
            <a:chOff x="5344231" y="566770"/>
            <a:chExt cx="6408665" cy="4316276"/>
          </a:xfrm>
        </p:grpSpPr>
        <p:cxnSp>
          <p:nvCxnSpPr>
            <p:cNvPr id="6" name="Connector de fletxa recta 5">
              <a:extLst>
                <a:ext uri="{FF2B5EF4-FFF2-40B4-BE49-F238E27FC236}">
                  <a16:creationId xmlns:a16="http://schemas.microsoft.com/office/drawing/2014/main" id="{3EC86AC4-8FCA-6C5F-863F-CE8D8C4383D1}"/>
                </a:ext>
              </a:extLst>
            </p:cNvPr>
            <p:cNvCxnSpPr/>
            <p:nvPr/>
          </p:nvCxnSpPr>
          <p:spPr>
            <a:xfrm flipV="1">
              <a:off x="5444166" y="4882689"/>
              <a:ext cx="6308730" cy="357"/>
            </a:xfrm>
            <a:prstGeom prst="straightConnector1">
              <a:avLst/>
            </a:prstGeom>
            <a:ln w="12700">
              <a:solidFill>
                <a:srgbClr val="004138"/>
              </a:solidFill>
            </a:ln>
          </p:spPr>
          <p:style>
            <a:lnRef idx="2">
              <a:schemeClr val="accent1"/>
            </a:lnRef>
            <a:fillRef idx="0">
              <a:schemeClr val="accent1"/>
            </a:fillRef>
            <a:effectRef idx="1">
              <a:schemeClr val="accent1"/>
            </a:effectRef>
            <a:fontRef idx="minor">
              <a:schemeClr val="tx1"/>
            </a:fontRef>
          </p:style>
        </p:cxnSp>
        <p:cxnSp>
          <p:nvCxnSpPr>
            <p:cNvPr id="7" name="Connector de fletxa recta 6">
              <a:extLst>
                <a:ext uri="{FF2B5EF4-FFF2-40B4-BE49-F238E27FC236}">
                  <a16:creationId xmlns:a16="http://schemas.microsoft.com/office/drawing/2014/main" id="{BEFF9A91-B7B2-625C-3E04-7C85FD41EBE9}"/>
                </a:ext>
              </a:extLst>
            </p:cNvPr>
            <p:cNvCxnSpPr>
              <a:cxnSpLocks/>
            </p:cNvCxnSpPr>
            <p:nvPr/>
          </p:nvCxnSpPr>
          <p:spPr>
            <a:xfrm flipV="1">
              <a:off x="5344231" y="566770"/>
              <a:ext cx="6308730" cy="357"/>
            </a:xfrm>
            <a:prstGeom prst="straightConnector1">
              <a:avLst/>
            </a:prstGeom>
            <a:ln w="12700">
              <a:solidFill>
                <a:srgbClr val="004138"/>
              </a:solidFill>
            </a:ln>
          </p:spPr>
          <p:style>
            <a:lnRef idx="2">
              <a:schemeClr val="accent1"/>
            </a:lnRef>
            <a:fillRef idx="0">
              <a:schemeClr val="accent1"/>
            </a:fillRef>
            <a:effectRef idx="1">
              <a:schemeClr val="accent1"/>
            </a:effectRef>
            <a:fontRef idx="minor">
              <a:schemeClr val="tx1"/>
            </a:fontRef>
          </p:style>
        </p:cxnSp>
      </p:grpSp>
      <p:sp>
        <p:nvSpPr>
          <p:cNvPr id="8" name="Títol 1">
            <a:extLst>
              <a:ext uri="{FF2B5EF4-FFF2-40B4-BE49-F238E27FC236}">
                <a16:creationId xmlns:a16="http://schemas.microsoft.com/office/drawing/2014/main" id="{F9DBF1E9-1DF2-EAED-6FE3-768E645168E5}"/>
              </a:ext>
            </a:extLst>
          </p:cNvPr>
          <p:cNvSpPr txBox="1">
            <a:spLocks/>
          </p:cNvSpPr>
          <p:nvPr/>
        </p:nvSpPr>
        <p:spPr>
          <a:xfrm>
            <a:off x="5266039" y="910002"/>
            <a:ext cx="6393788" cy="2812321"/>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ES" sz="4400" i="0" u="none" strike="noStrike" kern="1200" cap="none" spc="0" normalizeH="0" baseline="0" noProof="0" dirty="0">
                <a:ln>
                  <a:noFill/>
                </a:ln>
                <a:solidFill>
                  <a:srgbClr val="004138"/>
                </a:solidFill>
                <a:effectLst/>
                <a:uLnTx/>
                <a:uFillTx/>
                <a:latin typeface="Arial"/>
                <a:ea typeface="+mj-ea"/>
                <a:cs typeface="Arial"/>
              </a:rPr>
              <a:t>La consideración de los </a:t>
            </a:r>
            <a:r>
              <a:rPr kumimoji="0" lang="es-ES" sz="4400" i="0" u="none" strike="noStrike" kern="1200" cap="none" spc="0" normalizeH="0" baseline="0" noProof="0" dirty="0">
                <a:ln>
                  <a:noFill/>
                </a:ln>
                <a:effectLst/>
                <a:uLnTx/>
                <a:uFillTx/>
                <a:latin typeface="Arial"/>
                <a:ea typeface="+mj-ea"/>
                <a:cs typeface="Arial"/>
              </a:rPr>
              <a:t>“costes” </a:t>
            </a:r>
            <a:r>
              <a:rPr kumimoji="0" lang="es-ES" sz="4400" i="0" u="none" strike="noStrike" kern="1200" cap="none" spc="0" normalizeH="0" baseline="0" noProof="0" dirty="0">
                <a:ln>
                  <a:noFill/>
                </a:ln>
                <a:solidFill>
                  <a:srgbClr val="004138"/>
                </a:solidFill>
                <a:effectLst/>
                <a:uLnTx/>
                <a:uFillTx/>
                <a:latin typeface="Arial"/>
                <a:ea typeface="+mj-ea"/>
                <a:cs typeface="Arial"/>
              </a:rPr>
              <a:t>en la gestión de residuos</a:t>
            </a:r>
            <a:endParaRPr kumimoji="0" lang="ca-ES" sz="4400" i="0" u="none" strike="noStrike" kern="1200" cap="none" spc="0" normalizeH="0" baseline="0" noProof="0" dirty="0">
              <a:ln>
                <a:noFill/>
              </a:ln>
              <a:solidFill>
                <a:srgbClr val="004138"/>
              </a:solidFill>
              <a:effectLst/>
              <a:uLnTx/>
              <a:uFillTx/>
              <a:latin typeface="Arial"/>
              <a:ea typeface="+mj-ea"/>
              <a:cs typeface="Arial"/>
            </a:endParaRPr>
          </a:p>
        </p:txBody>
      </p:sp>
      <p:sp>
        <p:nvSpPr>
          <p:cNvPr id="9" name="Subtítol 2">
            <a:extLst>
              <a:ext uri="{FF2B5EF4-FFF2-40B4-BE49-F238E27FC236}">
                <a16:creationId xmlns:a16="http://schemas.microsoft.com/office/drawing/2014/main" id="{FA47F415-E3B1-A5B0-F4B8-A0201E6C7F11}"/>
              </a:ext>
            </a:extLst>
          </p:cNvPr>
          <p:cNvSpPr txBox="1">
            <a:spLocks/>
          </p:cNvSpPr>
          <p:nvPr/>
        </p:nvSpPr>
        <p:spPr>
          <a:xfrm>
            <a:off x="5386339" y="4887021"/>
            <a:ext cx="6393788" cy="595989"/>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a-ES" sz="2300" b="1" i="0" u="none" strike="noStrike" kern="1200" cap="none" spc="0" normalizeH="0" baseline="0" noProof="0" dirty="0">
                <a:ln>
                  <a:noFill/>
                </a:ln>
                <a:solidFill>
                  <a:srgbClr val="004138"/>
                </a:solidFill>
                <a:effectLst/>
                <a:uLnTx/>
                <a:uFillTx/>
                <a:latin typeface="Arial"/>
                <a:ea typeface="+mn-ea"/>
                <a:cs typeface="Arial"/>
              </a:rPr>
              <a:t>J. Jose Pernas García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ca-ES" sz="23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Subtítol 2">
            <a:extLst>
              <a:ext uri="{FF2B5EF4-FFF2-40B4-BE49-F238E27FC236}">
                <a16:creationId xmlns:a16="http://schemas.microsoft.com/office/drawing/2014/main" id="{D8462CFA-13ED-AB79-9F86-2EF78E719E1F}"/>
              </a:ext>
            </a:extLst>
          </p:cNvPr>
          <p:cNvSpPr txBox="1">
            <a:spLocks/>
          </p:cNvSpPr>
          <p:nvPr/>
        </p:nvSpPr>
        <p:spPr>
          <a:xfrm>
            <a:off x="5349347" y="5483011"/>
            <a:ext cx="6426022" cy="708240"/>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a-ES" sz="2300" b="0" i="0" u="none" strike="noStrike" kern="1200" cap="none" spc="0" normalizeH="0" baseline="0" noProof="0" dirty="0">
                <a:ln>
                  <a:noFill/>
                </a:ln>
                <a:solidFill>
                  <a:srgbClr val="004138"/>
                </a:solidFill>
                <a:effectLst/>
                <a:uLnTx/>
                <a:uFillTx/>
                <a:latin typeface="Arial"/>
                <a:ea typeface="+mn-ea"/>
                <a:cs typeface="Arial"/>
              </a:rPr>
              <a:t>UDC. ECOBAS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ca-ES" sz="23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01040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088650-696B-488F-8B3F-37ADE638F95F}"/>
              </a:ext>
            </a:extLst>
          </p:cNvPr>
          <p:cNvSpPr>
            <a:spLocks noGrp="1"/>
          </p:cNvSpPr>
          <p:nvPr>
            <p:ph type="title"/>
          </p:nvPr>
        </p:nvSpPr>
        <p:spPr/>
        <p:txBody>
          <a:bodyPr>
            <a:normAutofit/>
          </a:bodyPr>
          <a:lstStyle/>
          <a:p>
            <a:r>
              <a:rPr lang="es-ES" sz="6000" dirty="0"/>
              <a:t>Eficacia en contexto... JURÍDICO</a:t>
            </a:r>
          </a:p>
        </p:txBody>
      </p:sp>
      <p:sp>
        <p:nvSpPr>
          <p:cNvPr id="3" name="Marcador de contenido 2">
            <a:extLst>
              <a:ext uri="{FF2B5EF4-FFF2-40B4-BE49-F238E27FC236}">
                <a16:creationId xmlns:a16="http://schemas.microsoft.com/office/drawing/2014/main" id="{4F17610D-E971-4643-B276-3773A156D936}"/>
              </a:ext>
            </a:extLst>
          </p:cNvPr>
          <p:cNvSpPr>
            <a:spLocks noGrp="1"/>
          </p:cNvSpPr>
          <p:nvPr>
            <p:ph idx="1"/>
          </p:nvPr>
        </p:nvSpPr>
        <p:spPr/>
        <p:txBody>
          <a:bodyPr>
            <a:normAutofit/>
          </a:bodyPr>
          <a:lstStyle/>
          <a:p>
            <a:pPr marL="0" indent="0">
              <a:buNone/>
            </a:pPr>
            <a:endParaRPr kumimoji="0" lang="es-ES" b="0" i="0" u="none" strike="noStrike" kern="1200" cap="none" spc="0" normalizeH="0" baseline="0" noProof="0" dirty="0">
              <a:ln>
                <a:noFill/>
              </a:ln>
              <a:solidFill>
                <a:srgbClr val="2E2B21"/>
              </a:solidFill>
              <a:effectLst/>
              <a:uLnTx/>
              <a:uFillTx/>
              <a:latin typeface="+mj-lt"/>
            </a:endParaRPr>
          </a:p>
          <a:p>
            <a:pPr marL="0" indent="0">
              <a:buNone/>
            </a:pPr>
            <a:endParaRPr lang="es-ES" dirty="0"/>
          </a:p>
        </p:txBody>
      </p:sp>
      <p:graphicFrame>
        <p:nvGraphicFramePr>
          <p:cNvPr id="4" name="Diagrama 3">
            <a:extLst>
              <a:ext uri="{FF2B5EF4-FFF2-40B4-BE49-F238E27FC236}">
                <a16:creationId xmlns:a16="http://schemas.microsoft.com/office/drawing/2014/main" id="{B128D43C-ADE7-4EE6-8619-99976146B1B2}"/>
              </a:ext>
            </a:extLst>
          </p:cNvPr>
          <p:cNvGraphicFramePr/>
          <p:nvPr>
            <p:extLst>
              <p:ext uri="{D42A27DB-BD31-4B8C-83A1-F6EECF244321}">
                <p14:modId xmlns:p14="http://schemas.microsoft.com/office/powerpoint/2010/main" val="1131154922"/>
              </p:ext>
            </p:extLst>
          </p:nvPr>
        </p:nvGraphicFramePr>
        <p:xfrm>
          <a:off x="357352" y="1690688"/>
          <a:ext cx="11466786" cy="4447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6845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088650-696B-488F-8B3F-37ADE638F95F}"/>
              </a:ext>
            </a:extLst>
          </p:cNvPr>
          <p:cNvSpPr>
            <a:spLocks noGrp="1"/>
          </p:cNvSpPr>
          <p:nvPr>
            <p:ph type="title"/>
          </p:nvPr>
        </p:nvSpPr>
        <p:spPr/>
        <p:txBody>
          <a:bodyPr>
            <a:normAutofit fontScale="90000"/>
          </a:bodyPr>
          <a:lstStyle/>
          <a:p>
            <a:r>
              <a:rPr lang="es-ES" sz="6000" dirty="0"/>
              <a:t>Eficiencia en contexto...INVERSIONES </a:t>
            </a:r>
          </a:p>
        </p:txBody>
      </p:sp>
      <p:graphicFrame>
        <p:nvGraphicFramePr>
          <p:cNvPr id="4" name="Marcador de contenido 3">
            <a:extLst>
              <a:ext uri="{FF2B5EF4-FFF2-40B4-BE49-F238E27FC236}">
                <a16:creationId xmlns:a16="http://schemas.microsoft.com/office/drawing/2014/main" id="{D525266F-5B60-4ECC-B8F8-0EF0D4AF6B55}"/>
              </a:ext>
            </a:extLst>
          </p:cNvPr>
          <p:cNvGraphicFramePr>
            <a:graphicFrameLocks noGrp="1"/>
          </p:cNvGraphicFramePr>
          <p:nvPr>
            <p:ph idx="1"/>
            <p:extLst>
              <p:ext uri="{D42A27DB-BD31-4B8C-83A1-F6EECF244321}">
                <p14:modId xmlns:p14="http://schemas.microsoft.com/office/powerpoint/2010/main" val="4217844146"/>
              </p:ext>
            </p:extLst>
          </p:nvPr>
        </p:nvGraphicFramePr>
        <p:xfrm>
          <a:off x="838200" y="1825625"/>
          <a:ext cx="10515600" cy="35936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832C84C6-90BC-4F05-B036-A098B7A838FB}"/>
              </a:ext>
            </a:extLst>
          </p:cNvPr>
          <p:cNvSpPr txBox="1"/>
          <p:nvPr/>
        </p:nvSpPr>
        <p:spPr>
          <a:xfrm>
            <a:off x="838200" y="5850235"/>
            <a:ext cx="11233557" cy="707886"/>
          </a:xfrm>
          <a:prstGeom prst="rect">
            <a:avLst/>
          </a:prstGeom>
          <a:solidFill>
            <a:srgbClr val="FFC000"/>
          </a:solidFill>
        </p:spPr>
        <p:txBody>
          <a:bodyPr wrap="square">
            <a:spAutoFit/>
          </a:bodyPr>
          <a:lstStyle/>
          <a:p>
            <a:r>
              <a:rPr lang="es-ES" sz="2000" dirty="0"/>
              <a:t>Mejorar la recogida separada, “invirtiendo </a:t>
            </a:r>
            <a:r>
              <a:rPr lang="es-ES" sz="2000" b="1" dirty="0"/>
              <a:t>en infraestructuras para la recogida separada, clasificación y reciclado…” “…ampliar la infraestructura de reciclado” </a:t>
            </a:r>
            <a:r>
              <a:rPr lang="es-ES" sz="2000" dirty="0"/>
              <a:t>(Comisión Europea, 2025)</a:t>
            </a:r>
          </a:p>
        </p:txBody>
      </p:sp>
    </p:spTree>
    <p:extLst>
      <p:ext uri="{BB962C8B-B14F-4D97-AF65-F5344CB8AC3E}">
        <p14:creationId xmlns:p14="http://schemas.microsoft.com/office/powerpoint/2010/main" val="726108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F39C79-C087-4417-AE80-CE77EA22A284}"/>
              </a:ext>
            </a:extLst>
          </p:cNvPr>
          <p:cNvSpPr>
            <a:spLocks noGrp="1"/>
          </p:cNvSpPr>
          <p:nvPr>
            <p:ph type="title"/>
          </p:nvPr>
        </p:nvSpPr>
        <p:spPr>
          <a:xfrm>
            <a:off x="575353" y="296939"/>
            <a:ext cx="11260475" cy="1325559"/>
          </a:xfrm>
        </p:spPr>
        <p:txBody>
          <a:bodyPr>
            <a:normAutofit/>
          </a:bodyPr>
          <a:lstStyle/>
          <a:p>
            <a:r>
              <a:rPr lang="es-ES" dirty="0"/>
              <a:t>La eficiencia en contexto...(relación con otros instrumentos)</a:t>
            </a:r>
          </a:p>
        </p:txBody>
      </p:sp>
      <p:graphicFrame>
        <p:nvGraphicFramePr>
          <p:cNvPr id="4" name="Marcador de contenido 3">
            <a:extLst>
              <a:ext uri="{FF2B5EF4-FFF2-40B4-BE49-F238E27FC236}">
                <a16:creationId xmlns:a16="http://schemas.microsoft.com/office/drawing/2014/main" id="{15D4CF20-77AA-4558-AF6C-C71D9C028C1B}"/>
              </a:ext>
            </a:extLst>
          </p:cNvPr>
          <p:cNvGraphicFramePr>
            <a:graphicFrameLocks noGrp="1"/>
          </p:cNvGraphicFramePr>
          <p:nvPr>
            <p:ph idx="1"/>
            <p:extLst>
              <p:ext uri="{D42A27DB-BD31-4B8C-83A1-F6EECF244321}">
                <p14:modId xmlns:p14="http://schemas.microsoft.com/office/powerpoint/2010/main" val="1129550642"/>
              </p:ext>
            </p:extLst>
          </p:nvPr>
        </p:nvGraphicFramePr>
        <p:xfrm>
          <a:off x="46463" y="1614692"/>
          <a:ext cx="12105314" cy="49578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lecha: a la izquierda y derecha 4">
            <a:extLst>
              <a:ext uri="{FF2B5EF4-FFF2-40B4-BE49-F238E27FC236}">
                <a16:creationId xmlns:a16="http://schemas.microsoft.com/office/drawing/2014/main" id="{EC9F4D37-452F-40B4-89F2-929C0F4B59EA}"/>
              </a:ext>
            </a:extLst>
          </p:cNvPr>
          <p:cNvSpPr/>
          <p:nvPr/>
        </p:nvSpPr>
        <p:spPr>
          <a:xfrm rot="16200000">
            <a:off x="5750025" y="2761292"/>
            <a:ext cx="691949" cy="440266"/>
          </a:xfrm>
          <a:prstGeom prst="leftRightArrow">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Flecha: hacia arriba 6">
            <a:extLst>
              <a:ext uri="{FF2B5EF4-FFF2-40B4-BE49-F238E27FC236}">
                <a16:creationId xmlns:a16="http://schemas.microsoft.com/office/drawing/2014/main" id="{F6FC2B12-11BC-48C5-97BF-7C4F3EDB8DDE}"/>
              </a:ext>
            </a:extLst>
          </p:cNvPr>
          <p:cNvSpPr/>
          <p:nvPr/>
        </p:nvSpPr>
        <p:spPr>
          <a:xfrm rot="7882367">
            <a:off x="5093247" y="3003137"/>
            <a:ext cx="440267" cy="627128"/>
          </a:xfrm>
          <a:prstGeom prst="up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Flecha: hacia arriba 7">
            <a:extLst>
              <a:ext uri="{FF2B5EF4-FFF2-40B4-BE49-F238E27FC236}">
                <a16:creationId xmlns:a16="http://schemas.microsoft.com/office/drawing/2014/main" id="{F9DC422C-588F-4EAE-8737-D5940F4649CD}"/>
              </a:ext>
            </a:extLst>
          </p:cNvPr>
          <p:cNvSpPr/>
          <p:nvPr/>
        </p:nvSpPr>
        <p:spPr>
          <a:xfrm rot="5400000">
            <a:off x="4779929" y="3784957"/>
            <a:ext cx="440267" cy="625171"/>
          </a:xfrm>
          <a:prstGeom prst="up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Flecha: hacia arriba 8">
            <a:extLst>
              <a:ext uri="{FF2B5EF4-FFF2-40B4-BE49-F238E27FC236}">
                <a16:creationId xmlns:a16="http://schemas.microsoft.com/office/drawing/2014/main" id="{0BA8965A-12D8-4043-A91A-08FCEA5FC61E}"/>
              </a:ext>
            </a:extLst>
          </p:cNvPr>
          <p:cNvSpPr/>
          <p:nvPr/>
        </p:nvSpPr>
        <p:spPr>
          <a:xfrm rot="2814187">
            <a:off x="5158582" y="4568958"/>
            <a:ext cx="440267" cy="625171"/>
          </a:xfrm>
          <a:prstGeom prst="up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lecha: hacia arriba 9">
            <a:extLst>
              <a:ext uri="{FF2B5EF4-FFF2-40B4-BE49-F238E27FC236}">
                <a16:creationId xmlns:a16="http://schemas.microsoft.com/office/drawing/2014/main" id="{FC62796A-57DE-4CF8-801C-EFDF8A78B5A2}"/>
              </a:ext>
            </a:extLst>
          </p:cNvPr>
          <p:cNvSpPr/>
          <p:nvPr/>
        </p:nvSpPr>
        <p:spPr>
          <a:xfrm rot="2204032">
            <a:off x="6769596" y="3116413"/>
            <a:ext cx="440267" cy="625171"/>
          </a:xfrm>
          <a:prstGeom prst="upArrow">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Flecha: hacia arriba 10">
            <a:extLst>
              <a:ext uri="{FF2B5EF4-FFF2-40B4-BE49-F238E27FC236}">
                <a16:creationId xmlns:a16="http://schemas.microsoft.com/office/drawing/2014/main" id="{16948392-A227-4D35-9D16-3881634BE614}"/>
              </a:ext>
            </a:extLst>
          </p:cNvPr>
          <p:cNvSpPr/>
          <p:nvPr/>
        </p:nvSpPr>
        <p:spPr>
          <a:xfrm rot="5400000">
            <a:off x="7022597" y="3812473"/>
            <a:ext cx="440267" cy="625171"/>
          </a:xfrm>
          <a:prstGeom prst="upArrow">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Flecha: a la izquierda y derecha 11">
            <a:extLst>
              <a:ext uri="{FF2B5EF4-FFF2-40B4-BE49-F238E27FC236}">
                <a16:creationId xmlns:a16="http://schemas.microsoft.com/office/drawing/2014/main" id="{351D778B-146D-461B-A8E5-9BF941B134CE}"/>
              </a:ext>
            </a:extLst>
          </p:cNvPr>
          <p:cNvSpPr/>
          <p:nvPr/>
        </p:nvSpPr>
        <p:spPr>
          <a:xfrm rot="2315622">
            <a:off x="6466932" y="4704738"/>
            <a:ext cx="691949" cy="440266"/>
          </a:xfrm>
          <a:prstGeom prst="leftRightArrow">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Flecha: hacia arriba 12">
            <a:extLst>
              <a:ext uri="{FF2B5EF4-FFF2-40B4-BE49-F238E27FC236}">
                <a16:creationId xmlns:a16="http://schemas.microsoft.com/office/drawing/2014/main" id="{2598F875-3CBE-47A6-902F-222680081C93}"/>
              </a:ext>
            </a:extLst>
          </p:cNvPr>
          <p:cNvSpPr/>
          <p:nvPr/>
        </p:nvSpPr>
        <p:spPr>
          <a:xfrm>
            <a:off x="5875866" y="4903101"/>
            <a:ext cx="440267" cy="625171"/>
          </a:xfrm>
          <a:prstGeom prst="upArrow">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984070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4E62CB-F399-4363-9174-FE44D6AF2DF8}"/>
              </a:ext>
            </a:extLst>
          </p:cNvPr>
          <p:cNvSpPr>
            <a:spLocks noGrp="1"/>
          </p:cNvSpPr>
          <p:nvPr>
            <p:ph type="title"/>
          </p:nvPr>
        </p:nvSpPr>
        <p:spPr/>
        <p:txBody>
          <a:bodyPr/>
          <a:lstStyle/>
          <a:p>
            <a:r>
              <a:rPr lang="es-ES" dirty="0"/>
              <a:t>Los “costes” en la </a:t>
            </a:r>
            <a:r>
              <a:rPr lang="es-ES" b="1" dirty="0"/>
              <a:t>contratación pública</a:t>
            </a:r>
          </a:p>
        </p:txBody>
      </p:sp>
      <p:sp>
        <p:nvSpPr>
          <p:cNvPr id="3" name="Marcador de texto 2">
            <a:extLst>
              <a:ext uri="{FF2B5EF4-FFF2-40B4-BE49-F238E27FC236}">
                <a16:creationId xmlns:a16="http://schemas.microsoft.com/office/drawing/2014/main" id="{058C569A-9400-4D84-804A-F43845B7FA97}"/>
              </a:ext>
            </a:extLst>
          </p:cNvPr>
          <p:cNvSpPr>
            <a:spLocks noGrp="1"/>
          </p:cNvSpPr>
          <p:nvPr>
            <p:ph type="body" idx="1"/>
          </p:nvPr>
        </p:nvSpPr>
        <p:spPr/>
        <p:txBody>
          <a:bodyPr/>
          <a:lstStyle/>
          <a:p>
            <a:endParaRPr lang="es-ES"/>
          </a:p>
        </p:txBody>
      </p:sp>
    </p:spTree>
    <p:extLst>
      <p:ext uri="{BB962C8B-B14F-4D97-AF65-F5344CB8AC3E}">
        <p14:creationId xmlns:p14="http://schemas.microsoft.com/office/powerpoint/2010/main" val="4077706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1A68793-C54D-4A28-4E37-631203445DF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6B45892-26A7-4DE1-9704-A52EFF494730}"/>
              </a:ext>
            </a:extLst>
          </p:cNvPr>
          <p:cNvSpPr>
            <a:spLocks noGrp="1"/>
          </p:cNvSpPr>
          <p:nvPr>
            <p:ph type="title"/>
          </p:nvPr>
        </p:nvSpPr>
        <p:spPr/>
        <p:txBody>
          <a:bodyPr/>
          <a:lstStyle/>
          <a:p>
            <a:r>
              <a:rPr lang="es-ES" dirty="0"/>
              <a:t>Los costes en la contratación pública</a:t>
            </a:r>
          </a:p>
        </p:txBody>
      </p:sp>
      <p:sp>
        <p:nvSpPr>
          <p:cNvPr id="3" name="Marcador de contenido 2">
            <a:extLst>
              <a:ext uri="{FF2B5EF4-FFF2-40B4-BE49-F238E27FC236}">
                <a16:creationId xmlns:a16="http://schemas.microsoft.com/office/drawing/2014/main" id="{15AD873F-A7DF-5751-AEA9-CEA99DD5B08B}"/>
              </a:ext>
            </a:extLst>
          </p:cNvPr>
          <p:cNvSpPr>
            <a:spLocks noGrp="1"/>
          </p:cNvSpPr>
          <p:nvPr>
            <p:ph idx="1"/>
          </p:nvPr>
        </p:nvSpPr>
        <p:spPr/>
        <p:txBody>
          <a:bodyPr>
            <a:normAutofit/>
          </a:bodyPr>
          <a:lstStyle/>
          <a:p>
            <a:r>
              <a:rPr lang="es-ES" dirty="0"/>
              <a:t>TCUE, 2023, deber de estudiar</a:t>
            </a:r>
            <a:r>
              <a:rPr lang="es-ES" dirty="0">
                <a:solidFill>
                  <a:srgbClr val="00B050"/>
                </a:solidFill>
              </a:rPr>
              <a:t> </a:t>
            </a:r>
            <a:r>
              <a:rPr lang="es-ES" b="1" dirty="0">
                <a:solidFill>
                  <a:srgbClr val="00B050"/>
                </a:solidFill>
              </a:rPr>
              <a:t>la forma de gestión más eficiente </a:t>
            </a:r>
            <a:r>
              <a:rPr lang="es-ES" dirty="0"/>
              <a:t>y, en caso de acudir a la gestión indirecta, de informes debidamente motivados sobre la </a:t>
            </a:r>
            <a:r>
              <a:rPr lang="es-ES" b="1" dirty="0">
                <a:solidFill>
                  <a:srgbClr val="00B050"/>
                </a:solidFill>
              </a:rPr>
              <a:t>insuficiencia de medios</a:t>
            </a:r>
          </a:p>
          <a:p>
            <a:r>
              <a:rPr lang="es-ES" b="1" dirty="0">
                <a:solidFill>
                  <a:srgbClr val="00B050"/>
                </a:solidFill>
                <a:ea typeface="Calibri"/>
                <a:cs typeface="Calibri"/>
              </a:rPr>
              <a:t>Planificación contractual</a:t>
            </a:r>
            <a:r>
              <a:rPr lang="es-ES" dirty="0">
                <a:solidFill>
                  <a:srgbClr val="00B050"/>
                </a:solidFill>
                <a:ea typeface="Calibri"/>
                <a:cs typeface="Calibri"/>
              </a:rPr>
              <a:t>, </a:t>
            </a:r>
            <a:r>
              <a:rPr lang="es-ES" dirty="0">
                <a:ea typeface="Calibri"/>
                <a:cs typeface="Calibri"/>
              </a:rPr>
              <a:t>evitar situaciones recurrentes de continuidad prestación del servicio (falta de medios, cambios políticos, recursos, planificación inadecuada, etc.), generadoras de ineficiencias</a:t>
            </a:r>
          </a:p>
          <a:p>
            <a:pPr marL="0" indent="0" algn="ctr">
              <a:buNone/>
            </a:pPr>
            <a:endParaRPr lang="es-ES" i="1" dirty="0">
              <a:ea typeface="Calibri"/>
              <a:cs typeface="Calibri"/>
            </a:endParaRPr>
          </a:p>
          <a:p>
            <a:pPr marL="914400" lvl="1" indent="-457200">
              <a:buFont typeface="Courier New" pitchFamily="34"/>
              <a:buChar char="o"/>
            </a:pPr>
            <a:endParaRPr lang="es-ES" dirty="0">
              <a:ea typeface="Calibri"/>
              <a:cs typeface="Calibri"/>
            </a:endParaRPr>
          </a:p>
          <a:p>
            <a:pPr marL="0" indent="0">
              <a:buNone/>
            </a:pPr>
            <a:endParaRPr lang="es-ES" dirty="0">
              <a:ea typeface="Calibri"/>
              <a:cs typeface="Calibri"/>
            </a:endParaRPr>
          </a:p>
          <a:p>
            <a:pPr marL="0" indent="0">
              <a:buNone/>
            </a:pPr>
            <a:endParaRPr lang="es-ES" dirty="0">
              <a:ea typeface="Calibri"/>
              <a:cs typeface="Calibri"/>
            </a:endParaRPr>
          </a:p>
          <a:p>
            <a:endParaRPr lang="es-ES" dirty="0">
              <a:ea typeface="Calibri"/>
              <a:cs typeface="Calibri"/>
            </a:endParaRPr>
          </a:p>
        </p:txBody>
      </p:sp>
    </p:spTree>
    <p:extLst>
      <p:ext uri="{BB962C8B-B14F-4D97-AF65-F5344CB8AC3E}">
        <p14:creationId xmlns:p14="http://schemas.microsoft.com/office/powerpoint/2010/main" val="141331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1A68793-C54D-4A28-4E37-631203445DF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6B45892-26A7-4DE1-9704-A52EFF494730}"/>
              </a:ext>
            </a:extLst>
          </p:cNvPr>
          <p:cNvSpPr>
            <a:spLocks noGrp="1"/>
          </p:cNvSpPr>
          <p:nvPr>
            <p:ph type="title"/>
          </p:nvPr>
        </p:nvSpPr>
        <p:spPr/>
        <p:txBody>
          <a:bodyPr/>
          <a:lstStyle/>
          <a:p>
            <a:r>
              <a:rPr lang="es-ES" dirty="0"/>
              <a:t>Los costes en la contratación pública</a:t>
            </a:r>
          </a:p>
        </p:txBody>
      </p:sp>
      <p:sp>
        <p:nvSpPr>
          <p:cNvPr id="3" name="Marcador de contenido 2">
            <a:extLst>
              <a:ext uri="{FF2B5EF4-FFF2-40B4-BE49-F238E27FC236}">
                <a16:creationId xmlns:a16="http://schemas.microsoft.com/office/drawing/2014/main" id="{15AD873F-A7DF-5751-AEA9-CEA99DD5B08B}"/>
              </a:ext>
            </a:extLst>
          </p:cNvPr>
          <p:cNvSpPr>
            <a:spLocks noGrp="1"/>
          </p:cNvSpPr>
          <p:nvPr>
            <p:ph idx="1"/>
          </p:nvPr>
        </p:nvSpPr>
        <p:spPr/>
        <p:txBody>
          <a:bodyPr>
            <a:normAutofit/>
          </a:bodyPr>
          <a:lstStyle/>
          <a:p>
            <a:r>
              <a:rPr lang="es-ES" dirty="0"/>
              <a:t>Presupuesto: dimensionamiento adecuado </a:t>
            </a:r>
            <a:r>
              <a:rPr lang="es-ES" dirty="0">
                <a:solidFill>
                  <a:schemeClr val="tx1"/>
                </a:solidFill>
              </a:rPr>
              <a:t>en atención a la L7/2022 </a:t>
            </a:r>
            <a:r>
              <a:rPr lang="es-ES" dirty="0"/>
              <a:t>y a las </a:t>
            </a:r>
            <a:r>
              <a:rPr lang="es-ES" b="1" dirty="0">
                <a:solidFill>
                  <a:srgbClr val="C00000"/>
                </a:solidFill>
              </a:rPr>
              <a:t>necesidades </a:t>
            </a:r>
            <a:r>
              <a:rPr lang="es-ES" dirty="0"/>
              <a:t>del servicio </a:t>
            </a:r>
          </a:p>
          <a:p>
            <a:pPr lvl="1"/>
            <a:r>
              <a:rPr lang="es-ES" dirty="0"/>
              <a:t>Previa </a:t>
            </a:r>
            <a:r>
              <a:rPr lang="es-ES" b="1" dirty="0"/>
              <a:t>revisión del alcance </a:t>
            </a:r>
            <a:r>
              <a:rPr lang="es-ES" dirty="0"/>
              <a:t>(servicios sobredimensionados, residuos industriales, etc.)</a:t>
            </a:r>
          </a:p>
          <a:p>
            <a:pPr lvl="1"/>
            <a:r>
              <a:rPr lang="es-ES" dirty="0">
                <a:ea typeface="Calibri"/>
                <a:cs typeface="Calibri"/>
              </a:rPr>
              <a:t>Definición de necesidades en </a:t>
            </a:r>
            <a:r>
              <a:rPr lang="es-ES" b="1" dirty="0">
                <a:ea typeface="Calibri"/>
                <a:cs typeface="Calibri"/>
              </a:rPr>
              <a:t>perspectiva plurianual </a:t>
            </a:r>
            <a:r>
              <a:rPr lang="es-ES" dirty="0">
                <a:ea typeface="Calibri"/>
                <a:cs typeface="Calibri"/>
              </a:rPr>
              <a:t>y determinación </a:t>
            </a:r>
            <a:r>
              <a:rPr lang="es-ES" b="1" dirty="0">
                <a:ea typeface="Calibri"/>
                <a:cs typeface="Calibri"/>
              </a:rPr>
              <a:t>adecuada de costes </a:t>
            </a:r>
            <a:r>
              <a:rPr lang="es-ES" dirty="0">
                <a:ea typeface="Calibri"/>
                <a:cs typeface="Calibri"/>
              </a:rPr>
              <a:t>(variación costes laborales, implantación por fases, etc.)</a:t>
            </a:r>
          </a:p>
          <a:p>
            <a:pPr marL="0" indent="0" algn="ctr">
              <a:buNone/>
            </a:pPr>
            <a:endParaRPr lang="es-ES" i="1" dirty="0">
              <a:ea typeface="Calibri"/>
              <a:cs typeface="Calibri"/>
            </a:endParaRPr>
          </a:p>
          <a:p>
            <a:pPr marL="914400" lvl="1" indent="-457200">
              <a:buFont typeface="Courier New" pitchFamily="34"/>
              <a:buChar char="o"/>
            </a:pPr>
            <a:endParaRPr lang="es-ES" dirty="0">
              <a:ea typeface="Calibri"/>
              <a:cs typeface="Calibri"/>
            </a:endParaRPr>
          </a:p>
          <a:p>
            <a:pPr marL="0" indent="0">
              <a:buNone/>
            </a:pPr>
            <a:endParaRPr lang="es-ES" dirty="0">
              <a:ea typeface="Calibri"/>
              <a:cs typeface="Calibri"/>
            </a:endParaRPr>
          </a:p>
          <a:p>
            <a:pPr marL="0" indent="0">
              <a:buNone/>
            </a:pPr>
            <a:endParaRPr lang="es-ES" dirty="0">
              <a:ea typeface="Calibri"/>
              <a:cs typeface="Calibri"/>
            </a:endParaRPr>
          </a:p>
          <a:p>
            <a:endParaRPr lang="es-ES" dirty="0">
              <a:ea typeface="Calibri"/>
              <a:cs typeface="Calibri"/>
            </a:endParaRPr>
          </a:p>
        </p:txBody>
      </p:sp>
    </p:spTree>
    <p:extLst>
      <p:ext uri="{BB962C8B-B14F-4D97-AF65-F5344CB8AC3E}">
        <p14:creationId xmlns:p14="http://schemas.microsoft.com/office/powerpoint/2010/main" val="2055813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68793-C54D-4A28-4E37-631203445DF9}"/>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5AD873F-A7DF-5751-AEA9-CEA99DD5B08B}"/>
              </a:ext>
            </a:extLst>
          </p:cNvPr>
          <p:cNvSpPr>
            <a:spLocks noGrp="1"/>
          </p:cNvSpPr>
          <p:nvPr>
            <p:ph idx="1"/>
          </p:nvPr>
        </p:nvSpPr>
        <p:spPr/>
        <p:txBody>
          <a:bodyPr>
            <a:normAutofit/>
          </a:bodyPr>
          <a:lstStyle/>
          <a:p>
            <a:pPr marL="0" indent="0" algn="ctr">
              <a:buNone/>
            </a:pPr>
            <a:endParaRPr lang="es-ES" i="1" dirty="0">
              <a:ea typeface="Calibri"/>
              <a:cs typeface="Calibri"/>
            </a:endParaRPr>
          </a:p>
          <a:p>
            <a:pPr marL="914400" lvl="1" indent="-457200">
              <a:buFont typeface="Courier New" pitchFamily="34"/>
              <a:buChar char="o"/>
            </a:pPr>
            <a:endParaRPr lang="es-ES" dirty="0">
              <a:ea typeface="Calibri"/>
              <a:cs typeface="Calibri"/>
            </a:endParaRPr>
          </a:p>
          <a:p>
            <a:pPr marL="0" indent="0">
              <a:buNone/>
            </a:pPr>
            <a:endParaRPr lang="es-ES" dirty="0">
              <a:ea typeface="Calibri"/>
              <a:cs typeface="Calibri"/>
            </a:endParaRPr>
          </a:p>
          <a:p>
            <a:pPr marL="0" indent="0">
              <a:buNone/>
            </a:pPr>
            <a:endParaRPr lang="es-ES" dirty="0">
              <a:ea typeface="Calibri"/>
              <a:cs typeface="Calibri"/>
            </a:endParaRPr>
          </a:p>
          <a:p>
            <a:endParaRPr lang="es-ES" dirty="0">
              <a:ea typeface="Calibri"/>
              <a:cs typeface="Calibri"/>
            </a:endParaRPr>
          </a:p>
        </p:txBody>
      </p:sp>
      <p:grpSp>
        <p:nvGrpSpPr>
          <p:cNvPr id="9" name="Grupo 8">
            <a:extLst>
              <a:ext uri="{FF2B5EF4-FFF2-40B4-BE49-F238E27FC236}">
                <a16:creationId xmlns:a16="http://schemas.microsoft.com/office/drawing/2014/main" id="{67DD1C89-6716-461E-A1AA-F5184DE95B22}"/>
              </a:ext>
            </a:extLst>
          </p:cNvPr>
          <p:cNvGrpSpPr/>
          <p:nvPr/>
        </p:nvGrpSpPr>
        <p:grpSpPr>
          <a:xfrm>
            <a:off x="925620" y="617686"/>
            <a:ext cx="2372751" cy="5663286"/>
            <a:chOff x="925620" y="683000"/>
            <a:chExt cx="2372751" cy="5414740"/>
          </a:xfrm>
        </p:grpSpPr>
        <p:sp>
          <p:nvSpPr>
            <p:cNvPr id="10" name="Forma libre: forma 9">
              <a:extLst>
                <a:ext uri="{FF2B5EF4-FFF2-40B4-BE49-F238E27FC236}">
                  <a16:creationId xmlns:a16="http://schemas.microsoft.com/office/drawing/2014/main" id="{FFD8AB8F-4CC1-4392-9FA5-928270B90F04}"/>
                </a:ext>
              </a:extLst>
            </p:cNvPr>
            <p:cNvSpPr/>
            <p:nvPr/>
          </p:nvSpPr>
          <p:spPr>
            <a:xfrm>
              <a:off x="925620" y="683000"/>
              <a:ext cx="2372751" cy="1974453"/>
            </a:xfrm>
            <a:custGeom>
              <a:avLst/>
              <a:gdLst>
                <a:gd name="connsiteX0" fmla="*/ 0 w 1974453"/>
                <a:gd name="connsiteY0" fmla="*/ 987227 h 1974453"/>
                <a:gd name="connsiteX1" fmla="*/ 987227 w 1974453"/>
                <a:gd name="connsiteY1" fmla="*/ 0 h 1974453"/>
                <a:gd name="connsiteX2" fmla="*/ 1974454 w 1974453"/>
                <a:gd name="connsiteY2" fmla="*/ 987227 h 1974453"/>
                <a:gd name="connsiteX3" fmla="*/ 987227 w 1974453"/>
                <a:gd name="connsiteY3" fmla="*/ 1974454 h 1974453"/>
                <a:gd name="connsiteX4" fmla="*/ 0 w 1974453"/>
                <a:gd name="connsiteY4" fmla="*/ 987227 h 197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453" h="1974453">
                  <a:moveTo>
                    <a:pt x="0" y="987227"/>
                  </a:moveTo>
                  <a:cubicBezTo>
                    <a:pt x="0" y="441997"/>
                    <a:pt x="441997" y="0"/>
                    <a:pt x="987227" y="0"/>
                  </a:cubicBezTo>
                  <a:cubicBezTo>
                    <a:pt x="1532457" y="0"/>
                    <a:pt x="1974454" y="441997"/>
                    <a:pt x="1974454" y="987227"/>
                  </a:cubicBezTo>
                  <a:cubicBezTo>
                    <a:pt x="1974454" y="1532457"/>
                    <a:pt x="1532457" y="1974454"/>
                    <a:pt x="987227" y="1974454"/>
                  </a:cubicBezTo>
                  <a:cubicBezTo>
                    <a:pt x="441997" y="1974454"/>
                    <a:pt x="0" y="1532457"/>
                    <a:pt x="0" y="987227"/>
                  </a:cubicBez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5662" tIns="305662" rIns="305662" bIns="305662" numCol="1" spcCol="1270" anchor="ctr" anchorCtr="0">
              <a:noAutofit/>
            </a:bodyPr>
            <a:lstStyle/>
            <a:p>
              <a:pPr marL="0" lvl="0" indent="0" algn="ctr" defTabSz="577850">
                <a:lnSpc>
                  <a:spcPct val="90000"/>
                </a:lnSpc>
                <a:spcBef>
                  <a:spcPct val="0"/>
                </a:spcBef>
                <a:spcAft>
                  <a:spcPct val="35000"/>
                </a:spcAft>
                <a:buNone/>
              </a:pPr>
              <a:r>
                <a:rPr lang="es-ES" sz="1600" kern="1200" dirty="0"/>
                <a:t>Dimensionamiento adecuado en atención a NECESIDADES</a:t>
              </a:r>
            </a:p>
          </p:txBody>
        </p:sp>
        <p:sp>
          <p:nvSpPr>
            <p:cNvPr id="11" name="Forma libre: forma 10">
              <a:extLst>
                <a:ext uri="{FF2B5EF4-FFF2-40B4-BE49-F238E27FC236}">
                  <a16:creationId xmlns:a16="http://schemas.microsoft.com/office/drawing/2014/main" id="{018BFF52-1A38-4C14-B042-8B876351B989}"/>
                </a:ext>
              </a:extLst>
            </p:cNvPr>
            <p:cNvSpPr/>
            <p:nvPr/>
          </p:nvSpPr>
          <p:spPr>
            <a:xfrm>
              <a:off x="1444631" y="2878607"/>
              <a:ext cx="1145182" cy="1145182"/>
            </a:xfrm>
            <a:custGeom>
              <a:avLst/>
              <a:gdLst>
                <a:gd name="connsiteX0" fmla="*/ 151794 w 1145182"/>
                <a:gd name="connsiteY0" fmla="*/ 437918 h 1145182"/>
                <a:gd name="connsiteX1" fmla="*/ 437918 w 1145182"/>
                <a:gd name="connsiteY1" fmla="*/ 437918 h 1145182"/>
                <a:gd name="connsiteX2" fmla="*/ 437918 w 1145182"/>
                <a:gd name="connsiteY2" fmla="*/ 151794 h 1145182"/>
                <a:gd name="connsiteX3" fmla="*/ 707264 w 1145182"/>
                <a:gd name="connsiteY3" fmla="*/ 151794 h 1145182"/>
                <a:gd name="connsiteX4" fmla="*/ 707264 w 1145182"/>
                <a:gd name="connsiteY4" fmla="*/ 437918 h 1145182"/>
                <a:gd name="connsiteX5" fmla="*/ 993388 w 1145182"/>
                <a:gd name="connsiteY5" fmla="*/ 437918 h 1145182"/>
                <a:gd name="connsiteX6" fmla="*/ 993388 w 1145182"/>
                <a:gd name="connsiteY6" fmla="*/ 707264 h 1145182"/>
                <a:gd name="connsiteX7" fmla="*/ 707264 w 1145182"/>
                <a:gd name="connsiteY7" fmla="*/ 707264 h 1145182"/>
                <a:gd name="connsiteX8" fmla="*/ 707264 w 1145182"/>
                <a:gd name="connsiteY8" fmla="*/ 993388 h 1145182"/>
                <a:gd name="connsiteX9" fmla="*/ 437918 w 1145182"/>
                <a:gd name="connsiteY9" fmla="*/ 993388 h 1145182"/>
                <a:gd name="connsiteX10" fmla="*/ 437918 w 1145182"/>
                <a:gd name="connsiteY10" fmla="*/ 707264 h 1145182"/>
                <a:gd name="connsiteX11" fmla="*/ 151794 w 1145182"/>
                <a:gd name="connsiteY11" fmla="*/ 707264 h 1145182"/>
                <a:gd name="connsiteX12" fmla="*/ 151794 w 1145182"/>
                <a:gd name="connsiteY12" fmla="*/ 437918 h 114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5182" h="1145182">
                  <a:moveTo>
                    <a:pt x="151794" y="437918"/>
                  </a:moveTo>
                  <a:lnTo>
                    <a:pt x="437918" y="437918"/>
                  </a:lnTo>
                  <a:lnTo>
                    <a:pt x="437918" y="151794"/>
                  </a:lnTo>
                  <a:lnTo>
                    <a:pt x="707264" y="151794"/>
                  </a:lnTo>
                  <a:lnTo>
                    <a:pt x="707264" y="437918"/>
                  </a:lnTo>
                  <a:lnTo>
                    <a:pt x="993388" y="437918"/>
                  </a:lnTo>
                  <a:lnTo>
                    <a:pt x="993388" y="707264"/>
                  </a:lnTo>
                  <a:lnTo>
                    <a:pt x="707264" y="707264"/>
                  </a:lnTo>
                  <a:lnTo>
                    <a:pt x="707264" y="993388"/>
                  </a:lnTo>
                  <a:lnTo>
                    <a:pt x="437918" y="993388"/>
                  </a:lnTo>
                  <a:lnTo>
                    <a:pt x="437918" y="707264"/>
                  </a:lnTo>
                  <a:lnTo>
                    <a:pt x="151794" y="707264"/>
                  </a:lnTo>
                  <a:lnTo>
                    <a:pt x="151794" y="437918"/>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51794" tIns="437918" rIns="151794" bIns="437918" numCol="1" spcCol="1270" anchor="ctr" anchorCtr="0">
              <a:noAutofit/>
            </a:bodyPr>
            <a:lstStyle/>
            <a:p>
              <a:pPr marL="0" lvl="0" indent="0" algn="ctr" defTabSz="444500">
                <a:lnSpc>
                  <a:spcPct val="90000"/>
                </a:lnSpc>
                <a:spcBef>
                  <a:spcPct val="0"/>
                </a:spcBef>
                <a:spcAft>
                  <a:spcPct val="35000"/>
                </a:spcAft>
                <a:buNone/>
              </a:pPr>
              <a:endParaRPr lang="es-ES" sz="1000" kern="1200" dirty="0"/>
            </a:p>
          </p:txBody>
        </p:sp>
        <p:sp>
          <p:nvSpPr>
            <p:cNvPr id="12" name="Forma libre: forma 11">
              <a:extLst>
                <a:ext uri="{FF2B5EF4-FFF2-40B4-BE49-F238E27FC236}">
                  <a16:creationId xmlns:a16="http://schemas.microsoft.com/office/drawing/2014/main" id="{9C1AAE24-DBE1-427E-8DCD-5ADB246C6F0C}"/>
                </a:ext>
              </a:extLst>
            </p:cNvPr>
            <p:cNvSpPr/>
            <p:nvPr/>
          </p:nvSpPr>
          <p:spPr>
            <a:xfrm>
              <a:off x="925620" y="4123287"/>
              <a:ext cx="2372751" cy="1974453"/>
            </a:xfrm>
            <a:custGeom>
              <a:avLst/>
              <a:gdLst>
                <a:gd name="connsiteX0" fmla="*/ 0 w 1974453"/>
                <a:gd name="connsiteY0" fmla="*/ 987227 h 1974453"/>
                <a:gd name="connsiteX1" fmla="*/ 987227 w 1974453"/>
                <a:gd name="connsiteY1" fmla="*/ 0 h 1974453"/>
                <a:gd name="connsiteX2" fmla="*/ 1974454 w 1974453"/>
                <a:gd name="connsiteY2" fmla="*/ 987227 h 1974453"/>
                <a:gd name="connsiteX3" fmla="*/ 987227 w 1974453"/>
                <a:gd name="connsiteY3" fmla="*/ 1974454 h 1974453"/>
                <a:gd name="connsiteX4" fmla="*/ 0 w 1974453"/>
                <a:gd name="connsiteY4" fmla="*/ 987227 h 197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453" h="1974453">
                  <a:moveTo>
                    <a:pt x="0" y="987227"/>
                  </a:moveTo>
                  <a:cubicBezTo>
                    <a:pt x="0" y="441997"/>
                    <a:pt x="441997" y="0"/>
                    <a:pt x="987227" y="0"/>
                  </a:cubicBezTo>
                  <a:cubicBezTo>
                    <a:pt x="1532457" y="0"/>
                    <a:pt x="1974454" y="441997"/>
                    <a:pt x="1974454" y="987227"/>
                  </a:cubicBezTo>
                  <a:cubicBezTo>
                    <a:pt x="1974454" y="1532457"/>
                    <a:pt x="1532457" y="1974454"/>
                    <a:pt x="987227" y="1974454"/>
                  </a:cubicBezTo>
                  <a:cubicBezTo>
                    <a:pt x="441997" y="1974454"/>
                    <a:pt x="0" y="1532457"/>
                    <a:pt x="0" y="987227"/>
                  </a:cubicBezTo>
                  <a:close/>
                </a:path>
              </a:pathLst>
            </a:cu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5662" tIns="305662" rIns="305662" bIns="305662" numCol="1" spcCol="1270" anchor="ctr" anchorCtr="0">
              <a:noAutofit/>
            </a:bodyPr>
            <a:lstStyle/>
            <a:p>
              <a:pPr marL="0" lvl="0" indent="0" algn="ctr" defTabSz="577850">
                <a:lnSpc>
                  <a:spcPct val="90000"/>
                </a:lnSpc>
                <a:spcBef>
                  <a:spcPct val="0"/>
                </a:spcBef>
                <a:spcAft>
                  <a:spcPct val="35000"/>
                </a:spcAft>
                <a:buNone/>
              </a:pPr>
              <a:r>
                <a:rPr lang="es-ES" kern="1200" dirty="0"/>
                <a:t>Determinación adecuada de COSTES</a:t>
              </a:r>
            </a:p>
            <a:p>
              <a:pPr marL="0" lvl="0" indent="0" algn="ctr" defTabSz="577850">
                <a:lnSpc>
                  <a:spcPct val="90000"/>
                </a:lnSpc>
                <a:spcBef>
                  <a:spcPct val="0"/>
                </a:spcBef>
                <a:spcAft>
                  <a:spcPct val="35000"/>
                </a:spcAft>
                <a:buNone/>
              </a:pPr>
              <a:r>
                <a:rPr lang="es-ES" kern="1200" dirty="0"/>
                <a:t>Limitar </a:t>
              </a:r>
              <a:r>
                <a:rPr lang="es-ES" dirty="0"/>
                <a:t>OFERTAS TEMERARIAS O A PÉRDIDAS</a:t>
              </a:r>
              <a:endParaRPr lang="es-ES" kern="1200" dirty="0"/>
            </a:p>
          </p:txBody>
        </p:sp>
      </p:grpSp>
      <p:sp>
        <p:nvSpPr>
          <p:cNvPr id="17" name="CuadroTexto 16">
            <a:extLst>
              <a:ext uri="{FF2B5EF4-FFF2-40B4-BE49-F238E27FC236}">
                <a16:creationId xmlns:a16="http://schemas.microsoft.com/office/drawing/2014/main" id="{C0EC311F-D80E-4803-91D6-957FC40319A6}"/>
              </a:ext>
            </a:extLst>
          </p:cNvPr>
          <p:cNvSpPr txBox="1"/>
          <p:nvPr/>
        </p:nvSpPr>
        <p:spPr>
          <a:xfrm>
            <a:off x="9632959" y="2878053"/>
            <a:ext cx="2431648" cy="1015663"/>
          </a:xfrm>
          <a:prstGeom prst="rect">
            <a:avLst/>
          </a:prstGeom>
          <a:solidFill>
            <a:srgbClr val="C00000"/>
          </a:solidFill>
        </p:spPr>
        <p:txBody>
          <a:bodyPr wrap="square" rtlCol="0">
            <a:spAutoFit/>
          </a:bodyPr>
          <a:lstStyle/>
          <a:p>
            <a:pPr marL="342900" indent="-342900">
              <a:buFontTx/>
              <a:buChar char="-"/>
            </a:pPr>
            <a:r>
              <a:rPr lang="es-ES" sz="2000" dirty="0">
                <a:solidFill>
                  <a:schemeClr val="bg1"/>
                </a:solidFill>
              </a:rPr>
              <a:t>CALIDAD</a:t>
            </a:r>
          </a:p>
          <a:p>
            <a:pPr marL="342900" indent="-342900">
              <a:buFontTx/>
              <a:buChar char="-"/>
            </a:pPr>
            <a:r>
              <a:rPr lang="es-ES" sz="2000" dirty="0">
                <a:solidFill>
                  <a:schemeClr val="bg1"/>
                </a:solidFill>
              </a:rPr>
              <a:t>OBJETIVOS AMBIENTALES</a:t>
            </a:r>
          </a:p>
        </p:txBody>
      </p:sp>
      <p:sp>
        <p:nvSpPr>
          <p:cNvPr id="18" name="Flecha: a la derecha 17">
            <a:extLst>
              <a:ext uri="{FF2B5EF4-FFF2-40B4-BE49-F238E27FC236}">
                <a16:creationId xmlns:a16="http://schemas.microsoft.com/office/drawing/2014/main" id="{9B0C5A61-8943-42F0-A67D-55A1460260B6}"/>
              </a:ext>
            </a:extLst>
          </p:cNvPr>
          <p:cNvSpPr/>
          <p:nvPr/>
        </p:nvSpPr>
        <p:spPr>
          <a:xfrm>
            <a:off x="8305800" y="2917371"/>
            <a:ext cx="1219200" cy="840247"/>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Imagen 3">
            <a:extLst>
              <a:ext uri="{FF2B5EF4-FFF2-40B4-BE49-F238E27FC236}">
                <a16:creationId xmlns:a16="http://schemas.microsoft.com/office/drawing/2014/main" id="{A78809F1-0668-47B7-9092-B103A121DC3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175240" y="4306519"/>
            <a:ext cx="2571750" cy="1974453"/>
          </a:xfrm>
          <a:prstGeom prst="rect">
            <a:avLst/>
          </a:prstGeom>
        </p:spPr>
      </p:pic>
      <p:sp>
        <p:nvSpPr>
          <p:cNvPr id="5" name="CuadroTexto 4">
            <a:extLst>
              <a:ext uri="{FF2B5EF4-FFF2-40B4-BE49-F238E27FC236}">
                <a16:creationId xmlns:a16="http://schemas.microsoft.com/office/drawing/2014/main" id="{C27FA703-58C1-44AB-981C-D207E084F4F5}"/>
              </a:ext>
            </a:extLst>
          </p:cNvPr>
          <p:cNvSpPr txBox="1"/>
          <p:nvPr/>
        </p:nvSpPr>
        <p:spPr>
          <a:xfrm>
            <a:off x="9175240" y="6280973"/>
            <a:ext cx="2571750" cy="369332"/>
          </a:xfrm>
          <a:prstGeom prst="rect">
            <a:avLst/>
          </a:prstGeom>
          <a:noFill/>
        </p:spPr>
        <p:txBody>
          <a:bodyPr wrap="square" rtlCol="0">
            <a:spAutoFit/>
          </a:bodyPr>
          <a:lstStyle/>
          <a:p>
            <a:r>
              <a:rPr lang="es-ES" sz="900">
                <a:hlinkClick r:id="rId4" tooltip="https://profesoradoreligion.blogspot.com/2013/01/recursos-para-el-dia-de-la-paz_17.html"/>
              </a:rPr>
              <a:t>Esta foto</a:t>
            </a:r>
            <a:r>
              <a:rPr lang="es-ES" sz="900"/>
              <a:t> de Autor desconocido está bajo licencia </a:t>
            </a:r>
            <a:r>
              <a:rPr lang="es-ES" sz="900">
                <a:hlinkClick r:id="rId5" tooltip="https://creativecommons.org/licenses/by-nc-nd/3.0/"/>
              </a:rPr>
              <a:t>CC BY-NC-ND</a:t>
            </a:r>
            <a:endParaRPr lang="es-ES" sz="900"/>
          </a:p>
        </p:txBody>
      </p:sp>
      <p:sp>
        <p:nvSpPr>
          <p:cNvPr id="15" name="Forma libre: forma 14">
            <a:extLst>
              <a:ext uri="{FF2B5EF4-FFF2-40B4-BE49-F238E27FC236}">
                <a16:creationId xmlns:a16="http://schemas.microsoft.com/office/drawing/2014/main" id="{C78814C6-A6DF-4C9B-B9CC-FE651ABE768F}"/>
              </a:ext>
            </a:extLst>
          </p:cNvPr>
          <p:cNvSpPr/>
          <p:nvPr/>
        </p:nvSpPr>
        <p:spPr>
          <a:xfrm>
            <a:off x="3196241" y="3023122"/>
            <a:ext cx="627876" cy="734496"/>
          </a:xfrm>
          <a:custGeom>
            <a:avLst/>
            <a:gdLst>
              <a:gd name="connsiteX0" fmla="*/ 0 w 627876"/>
              <a:gd name="connsiteY0" fmla="*/ 146899 h 734496"/>
              <a:gd name="connsiteX1" fmla="*/ 313938 w 627876"/>
              <a:gd name="connsiteY1" fmla="*/ 146899 h 734496"/>
              <a:gd name="connsiteX2" fmla="*/ 313938 w 627876"/>
              <a:gd name="connsiteY2" fmla="*/ 0 h 734496"/>
              <a:gd name="connsiteX3" fmla="*/ 627876 w 627876"/>
              <a:gd name="connsiteY3" fmla="*/ 367248 h 734496"/>
              <a:gd name="connsiteX4" fmla="*/ 313938 w 627876"/>
              <a:gd name="connsiteY4" fmla="*/ 734496 h 734496"/>
              <a:gd name="connsiteX5" fmla="*/ 313938 w 627876"/>
              <a:gd name="connsiteY5" fmla="*/ 587597 h 734496"/>
              <a:gd name="connsiteX6" fmla="*/ 0 w 627876"/>
              <a:gd name="connsiteY6" fmla="*/ 587597 h 734496"/>
              <a:gd name="connsiteX7" fmla="*/ 0 w 627876"/>
              <a:gd name="connsiteY7" fmla="*/ 146899 h 73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876" h="734496">
                <a:moveTo>
                  <a:pt x="0" y="146899"/>
                </a:moveTo>
                <a:lnTo>
                  <a:pt x="313938" y="146899"/>
                </a:lnTo>
                <a:lnTo>
                  <a:pt x="313938" y="0"/>
                </a:lnTo>
                <a:lnTo>
                  <a:pt x="627876" y="367248"/>
                </a:lnTo>
                <a:lnTo>
                  <a:pt x="313938" y="734496"/>
                </a:lnTo>
                <a:lnTo>
                  <a:pt x="313938" y="587597"/>
                </a:lnTo>
                <a:lnTo>
                  <a:pt x="0" y="587597"/>
                </a:lnTo>
                <a:lnTo>
                  <a:pt x="0" y="14689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46899" rIns="188363" bIns="146899" numCol="1" spcCol="1270" anchor="ctr" anchorCtr="0">
            <a:noAutofit/>
          </a:bodyPr>
          <a:lstStyle/>
          <a:p>
            <a:pPr marL="0" lvl="0" indent="0" algn="ctr" defTabSz="444500">
              <a:lnSpc>
                <a:spcPct val="90000"/>
              </a:lnSpc>
              <a:spcBef>
                <a:spcPct val="0"/>
              </a:spcBef>
              <a:spcAft>
                <a:spcPct val="35000"/>
              </a:spcAft>
              <a:buNone/>
            </a:pPr>
            <a:endParaRPr lang="es-ES" sz="1000" kern="1200"/>
          </a:p>
        </p:txBody>
      </p:sp>
      <p:sp>
        <p:nvSpPr>
          <p:cNvPr id="16" name="Forma libre: forma 15">
            <a:extLst>
              <a:ext uri="{FF2B5EF4-FFF2-40B4-BE49-F238E27FC236}">
                <a16:creationId xmlns:a16="http://schemas.microsoft.com/office/drawing/2014/main" id="{A6705CB5-8488-44AD-86BF-43F23545DCA1}"/>
              </a:ext>
            </a:extLst>
          </p:cNvPr>
          <p:cNvSpPr/>
          <p:nvPr/>
        </p:nvSpPr>
        <p:spPr>
          <a:xfrm>
            <a:off x="4084745" y="1415917"/>
            <a:ext cx="3948906" cy="3948906"/>
          </a:xfrm>
          <a:custGeom>
            <a:avLst/>
            <a:gdLst>
              <a:gd name="connsiteX0" fmla="*/ 0 w 3948906"/>
              <a:gd name="connsiteY0" fmla="*/ 1974453 h 3948906"/>
              <a:gd name="connsiteX1" fmla="*/ 1974453 w 3948906"/>
              <a:gd name="connsiteY1" fmla="*/ 0 h 3948906"/>
              <a:gd name="connsiteX2" fmla="*/ 3948906 w 3948906"/>
              <a:gd name="connsiteY2" fmla="*/ 1974453 h 3948906"/>
              <a:gd name="connsiteX3" fmla="*/ 1974453 w 3948906"/>
              <a:gd name="connsiteY3" fmla="*/ 3948906 h 3948906"/>
              <a:gd name="connsiteX4" fmla="*/ 0 w 3948906"/>
              <a:gd name="connsiteY4" fmla="*/ 1974453 h 3948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906" h="3948906">
                <a:moveTo>
                  <a:pt x="0" y="1974453"/>
                </a:moveTo>
                <a:cubicBezTo>
                  <a:pt x="0" y="883993"/>
                  <a:pt x="883993" y="0"/>
                  <a:pt x="1974453" y="0"/>
                </a:cubicBezTo>
                <a:cubicBezTo>
                  <a:pt x="3064913" y="0"/>
                  <a:pt x="3948906" y="883993"/>
                  <a:pt x="3948906" y="1974453"/>
                </a:cubicBezTo>
                <a:cubicBezTo>
                  <a:pt x="3948906" y="3064913"/>
                  <a:pt x="3064913" y="3948906"/>
                  <a:pt x="1974453" y="3948906"/>
                </a:cubicBezTo>
                <a:cubicBezTo>
                  <a:pt x="883993" y="3948906"/>
                  <a:pt x="0" y="3064913"/>
                  <a:pt x="0" y="1974453"/>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5454" tIns="635454" rIns="635454" bIns="635454" numCol="1" spcCol="1270" anchor="ctr" anchorCtr="0">
            <a:noAutofit/>
          </a:bodyPr>
          <a:lstStyle/>
          <a:p>
            <a:pPr marL="0" lvl="0" indent="0" algn="ctr" defTabSz="2000250">
              <a:lnSpc>
                <a:spcPct val="90000"/>
              </a:lnSpc>
              <a:spcBef>
                <a:spcPct val="0"/>
              </a:spcBef>
              <a:spcAft>
                <a:spcPct val="35000"/>
              </a:spcAft>
              <a:buNone/>
            </a:pPr>
            <a:r>
              <a:rPr lang="es-ES" sz="4500" kern="1200" dirty="0"/>
              <a:t>Equilibrio económico contractual</a:t>
            </a:r>
          </a:p>
        </p:txBody>
      </p:sp>
    </p:spTree>
    <p:extLst>
      <p:ext uri="{BB962C8B-B14F-4D97-AF65-F5344CB8AC3E}">
        <p14:creationId xmlns:p14="http://schemas.microsoft.com/office/powerpoint/2010/main" val="389356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5"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68793-C54D-4A28-4E37-631203445DF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6B45892-26A7-4DE1-9704-A52EFF494730}"/>
              </a:ext>
            </a:extLst>
          </p:cNvPr>
          <p:cNvSpPr>
            <a:spLocks noGrp="1"/>
          </p:cNvSpPr>
          <p:nvPr>
            <p:ph type="title"/>
          </p:nvPr>
        </p:nvSpPr>
        <p:spPr/>
        <p:txBody>
          <a:bodyPr/>
          <a:lstStyle/>
          <a:p>
            <a:r>
              <a:rPr lang="es-ES" dirty="0"/>
              <a:t>Los costes en la contratación pública</a:t>
            </a:r>
          </a:p>
        </p:txBody>
      </p:sp>
      <p:sp>
        <p:nvSpPr>
          <p:cNvPr id="3" name="Marcador de contenido 2">
            <a:extLst>
              <a:ext uri="{FF2B5EF4-FFF2-40B4-BE49-F238E27FC236}">
                <a16:creationId xmlns:a16="http://schemas.microsoft.com/office/drawing/2014/main" id="{15AD873F-A7DF-5751-AEA9-CEA99DD5B08B}"/>
              </a:ext>
            </a:extLst>
          </p:cNvPr>
          <p:cNvSpPr>
            <a:spLocks noGrp="1"/>
          </p:cNvSpPr>
          <p:nvPr>
            <p:ph idx="1"/>
          </p:nvPr>
        </p:nvSpPr>
        <p:spPr/>
        <p:txBody>
          <a:bodyPr>
            <a:normAutofit/>
          </a:bodyPr>
          <a:lstStyle/>
          <a:p>
            <a:r>
              <a:rPr lang="es-ES" sz="3200" dirty="0"/>
              <a:t>(1) Determinación adecuada del </a:t>
            </a:r>
            <a:r>
              <a:rPr lang="es-ES" sz="3200" b="1" dirty="0">
                <a:solidFill>
                  <a:srgbClr val="C00000"/>
                </a:solidFill>
              </a:rPr>
              <a:t>Presupuesto base de licitación, valor estimado del contrato:</a:t>
            </a:r>
            <a:r>
              <a:rPr lang="es-ES" sz="3200" b="1" dirty="0"/>
              <a:t> </a:t>
            </a:r>
            <a:endParaRPr lang="es-ES" sz="3200" dirty="0"/>
          </a:p>
          <a:p>
            <a:pPr marL="914400" lvl="1" indent="-457200">
              <a:buFont typeface="Courier New" pitchFamily="34"/>
              <a:buChar char="o"/>
            </a:pPr>
            <a:r>
              <a:rPr lang="es-ES" sz="3200" dirty="0"/>
              <a:t>"(...) los órganos de contratación cuidarán de que el presupuesto base de licitación sea adecuado a los </a:t>
            </a:r>
            <a:r>
              <a:rPr lang="es-ES" sz="3200" b="1" dirty="0"/>
              <a:t>precios del mercado</a:t>
            </a:r>
            <a:r>
              <a:rPr lang="es-ES" sz="3200" dirty="0"/>
              <a:t>" (100.2)</a:t>
            </a:r>
            <a:endParaRPr lang="es-ES" sz="3200" dirty="0">
              <a:ea typeface="Calibri"/>
              <a:cs typeface="Calibri"/>
            </a:endParaRPr>
          </a:p>
          <a:p>
            <a:pPr marL="914400" lvl="1" indent="-457200">
              <a:buFont typeface="Courier New" pitchFamily="34"/>
              <a:buChar char="o"/>
            </a:pPr>
            <a:r>
              <a:rPr lang="es-ES" sz="3200" dirty="0">
                <a:ea typeface="Calibri"/>
                <a:cs typeface="Calibri"/>
              </a:rPr>
              <a:t>"</a:t>
            </a:r>
            <a:r>
              <a:rPr lang="es-ES" sz="3200" b="1" dirty="0">
                <a:ea typeface="Calibri"/>
                <a:cs typeface="Calibri"/>
              </a:rPr>
              <a:t>Costes salariales estimados</a:t>
            </a:r>
            <a:r>
              <a:rPr lang="es-ES" sz="3200" dirty="0">
                <a:ea typeface="Calibri"/>
                <a:cs typeface="Calibri"/>
              </a:rPr>
              <a:t>" de acuerdo con el "convenio laboral de referencia" (100, LCSP). </a:t>
            </a:r>
          </a:p>
          <a:p>
            <a:pPr marL="0" indent="0" algn="ctr">
              <a:buNone/>
            </a:pPr>
            <a:endParaRPr lang="es-ES" i="1" dirty="0">
              <a:ea typeface="Calibri"/>
              <a:cs typeface="Calibri"/>
            </a:endParaRPr>
          </a:p>
          <a:p>
            <a:pPr marL="914400" lvl="1" indent="-457200">
              <a:buFont typeface="Courier New" pitchFamily="34"/>
              <a:buChar char="o"/>
            </a:pPr>
            <a:endParaRPr lang="es-ES" dirty="0">
              <a:ea typeface="Calibri"/>
              <a:cs typeface="Calibri"/>
            </a:endParaRPr>
          </a:p>
          <a:p>
            <a:pPr marL="0" indent="0">
              <a:buNone/>
            </a:pPr>
            <a:endParaRPr lang="es-ES" dirty="0">
              <a:ea typeface="Calibri"/>
              <a:cs typeface="Calibri"/>
            </a:endParaRPr>
          </a:p>
          <a:p>
            <a:pPr marL="0" indent="0">
              <a:buNone/>
            </a:pPr>
            <a:endParaRPr lang="es-ES" dirty="0">
              <a:ea typeface="Calibri"/>
              <a:cs typeface="Calibri"/>
            </a:endParaRPr>
          </a:p>
          <a:p>
            <a:endParaRPr lang="es-ES" dirty="0">
              <a:ea typeface="Calibri"/>
              <a:cs typeface="Calibri"/>
            </a:endParaRPr>
          </a:p>
        </p:txBody>
      </p:sp>
    </p:spTree>
    <p:extLst>
      <p:ext uri="{BB962C8B-B14F-4D97-AF65-F5344CB8AC3E}">
        <p14:creationId xmlns:p14="http://schemas.microsoft.com/office/powerpoint/2010/main" val="4289039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68793-C54D-4A28-4E37-631203445DF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6B45892-26A7-4DE1-9704-A52EFF494730}"/>
              </a:ext>
            </a:extLst>
          </p:cNvPr>
          <p:cNvSpPr>
            <a:spLocks noGrp="1"/>
          </p:cNvSpPr>
          <p:nvPr>
            <p:ph type="title"/>
          </p:nvPr>
        </p:nvSpPr>
        <p:spPr/>
        <p:txBody>
          <a:bodyPr/>
          <a:lstStyle/>
          <a:p>
            <a:r>
              <a:rPr lang="es-ES" dirty="0"/>
              <a:t>Los costes en la contratación pública</a:t>
            </a:r>
          </a:p>
        </p:txBody>
      </p:sp>
      <p:sp>
        <p:nvSpPr>
          <p:cNvPr id="3" name="Marcador de contenido 2">
            <a:extLst>
              <a:ext uri="{FF2B5EF4-FFF2-40B4-BE49-F238E27FC236}">
                <a16:creationId xmlns:a16="http://schemas.microsoft.com/office/drawing/2014/main" id="{15AD873F-A7DF-5751-AEA9-CEA99DD5B08B}"/>
              </a:ext>
            </a:extLst>
          </p:cNvPr>
          <p:cNvSpPr>
            <a:spLocks noGrp="1"/>
          </p:cNvSpPr>
          <p:nvPr>
            <p:ph idx="1"/>
          </p:nvPr>
        </p:nvSpPr>
        <p:spPr/>
        <p:txBody>
          <a:bodyPr>
            <a:normAutofit/>
          </a:bodyPr>
          <a:lstStyle/>
          <a:p>
            <a:r>
              <a:rPr lang="es-ES" sz="3200" dirty="0"/>
              <a:t>(1) Determinación adecuada del </a:t>
            </a:r>
            <a:r>
              <a:rPr lang="es-ES" sz="3200" b="1" dirty="0">
                <a:solidFill>
                  <a:srgbClr val="C00000"/>
                </a:solidFill>
              </a:rPr>
              <a:t>Presupuesto base de licitación, valor estimado del contrato:</a:t>
            </a:r>
            <a:r>
              <a:rPr lang="es-ES" sz="3200" b="1" dirty="0"/>
              <a:t> </a:t>
            </a:r>
            <a:endParaRPr lang="es-ES" sz="3200" dirty="0"/>
          </a:p>
          <a:p>
            <a:pPr marL="914400" lvl="1" indent="-457200">
              <a:buFont typeface="Courier New" pitchFamily="34"/>
              <a:buChar char="o"/>
            </a:pPr>
            <a:r>
              <a:rPr lang="es-ES" sz="3200" dirty="0">
                <a:ea typeface="Calibri"/>
                <a:cs typeface="Calibri"/>
              </a:rPr>
              <a:t>La importancia de la determinación de la </a:t>
            </a:r>
            <a:r>
              <a:rPr lang="es-ES" sz="3200" b="1" dirty="0">
                <a:ea typeface="Calibri"/>
                <a:cs typeface="Calibri"/>
              </a:rPr>
              <a:t>revisión de precios</a:t>
            </a:r>
            <a:r>
              <a:rPr lang="es-ES" sz="3200" dirty="0">
                <a:ea typeface="Calibri"/>
                <a:cs typeface="Calibri"/>
              </a:rPr>
              <a:t>, evitar desequilibrios económicos</a:t>
            </a:r>
          </a:p>
          <a:p>
            <a:pPr marL="914400" lvl="1" indent="-457200">
              <a:buFont typeface="Courier New" pitchFamily="34"/>
              <a:buChar char="o"/>
            </a:pPr>
            <a:r>
              <a:rPr lang="es-ES" sz="3200" dirty="0">
                <a:ea typeface="Calibri"/>
                <a:cs typeface="Calibri"/>
              </a:rPr>
              <a:t>Prevención sobre las </a:t>
            </a:r>
            <a:r>
              <a:rPr lang="es-ES" sz="3200" b="1" dirty="0">
                <a:ea typeface="Calibri"/>
                <a:cs typeface="Calibri"/>
              </a:rPr>
              <a:t>mejoras a cargo del contratista </a:t>
            </a:r>
          </a:p>
          <a:p>
            <a:pPr marL="914400" lvl="1" indent="-457200">
              <a:buFont typeface="Courier New" pitchFamily="34"/>
              <a:buChar char="o"/>
            </a:pPr>
            <a:r>
              <a:rPr lang="es-ES" sz="3200" dirty="0">
                <a:ea typeface="Calibri"/>
                <a:cs typeface="Calibri"/>
              </a:rPr>
              <a:t>Evaluación económica de las </a:t>
            </a:r>
            <a:r>
              <a:rPr lang="es-ES" sz="3200" b="1" dirty="0">
                <a:ea typeface="Calibri"/>
                <a:cs typeface="Calibri"/>
              </a:rPr>
              <a:t>cláusulas ambientales y sociales</a:t>
            </a:r>
          </a:p>
          <a:p>
            <a:pPr marL="0" indent="0" algn="ctr">
              <a:buNone/>
            </a:pPr>
            <a:endParaRPr lang="es-ES" i="1" dirty="0">
              <a:ea typeface="Calibri"/>
              <a:cs typeface="Calibri"/>
            </a:endParaRPr>
          </a:p>
          <a:p>
            <a:pPr marL="914400" lvl="1" indent="-457200">
              <a:buFont typeface="Courier New" pitchFamily="34"/>
              <a:buChar char="o"/>
            </a:pPr>
            <a:endParaRPr lang="es-ES" dirty="0">
              <a:ea typeface="Calibri"/>
              <a:cs typeface="Calibri"/>
            </a:endParaRPr>
          </a:p>
          <a:p>
            <a:pPr marL="0" indent="0">
              <a:buNone/>
            </a:pPr>
            <a:endParaRPr lang="es-ES" dirty="0">
              <a:ea typeface="Calibri"/>
              <a:cs typeface="Calibri"/>
            </a:endParaRPr>
          </a:p>
          <a:p>
            <a:pPr marL="0" indent="0">
              <a:buNone/>
            </a:pPr>
            <a:endParaRPr lang="es-ES" dirty="0">
              <a:ea typeface="Calibri"/>
              <a:cs typeface="Calibri"/>
            </a:endParaRPr>
          </a:p>
          <a:p>
            <a:endParaRPr lang="es-ES" dirty="0">
              <a:ea typeface="Calibri"/>
              <a:cs typeface="Calibri"/>
            </a:endParaRPr>
          </a:p>
        </p:txBody>
      </p:sp>
    </p:spTree>
    <p:extLst>
      <p:ext uri="{BB962C8B-B14F-4D97-AF65-F5344CB8AC3E}">
        <p14:creationId xmlns:p14="http://schemas.microsoft.com/office/powerpoint/2010/main" val="385757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D17A6-A4D0-4BDE-1CE3-C269028A2EF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C97446E-0DB7-4627-AA3A-1D49AD67FE3B}"/>
              </a:ext>
            </a:extLst>
          </p:cNvPr>
          <p:cNvSpPr>
            <a:spLocks noGrp="1"/>
          </p:cNvSpPr>
          <p:nvPr>
            <p:ph type="title"/>
          </p:nvPr>
        </p:nvSpPr>
        <p:spPr/>
        <p:txBody>
          <a:bodyPr/>
          <a:lstStyle/>
          <a:p>
            <a:r>
              <a:rPr lang="es-ES" dirty="0"/>
              <a:t>Los costes en la contratación pública</a:t>
            </a:r>
          </a:p>
        </p:txBody>
      </p:sp>
      <p:sp>
        <p:nvSpPr>
          <p:cNvPr id="3" name="Marcador de contenido 2">
            <a:extLst>
              <a:ext uri="{FF2B5EF4-FFF2-40B4-BE49-F238E27FC236}">
                <a16:creationId xmlns:a16="http://schemas.microsoft.com/office/drawing/2014/main" id="{E65BBCC5-6032-76AE-72B2-6948550796AF}"/>
              </a:ext>
            </a:extLst>
          </p:cNvPr>
          <p:cNvSpPr>
            <a:spLocks noGrp="1"/>
          </p:cNvSpPr>
          <p:nvPr>
            <p:ph idx="1"/>
          </p:nvPr>
        </p:nvSpPr>
        <p:spPr/>
        <p:txBody>
          <a:bodyPr>
            <a:normAutofit/>
          </a:bodyPr>
          <a:lstStyle/>
          <a:p>
            <a:pPr marL="0" indent="0">
              <a:buNone/>
            </a:pPr>
            <a:endParaRPr lang="es-ES" dirty="0">
              <a:ea typeface="Calibri"/>
              <a:cs typeface="Calibri"/>
            </a:endParaRPr>
          </a:p>
          <a:p>
            <a:pPr marL="457200" lvl="1" indent="0" algn="ctr">
              <a:buNone/>
            </a:pPr>
            <a:r>
              <a:rPr lang="es-ES" sz="2800" i="1" dirty="0"/>
              <a:t>Relevancia</a:t>
            </a:r>
            <a:r>
              <a:rPr lang="es-ES" sz="2800" i="1" dirty="0">
                <a:ea typeface="Calibri"/>
                <a:cs typeface="Calibri"/>
              </a:rPr>
              <a:t> </a:t>
            </a:r>
            <a:r>
              <a:rPr lang="es-ES" sz="2800" i="1" dirty="0"/>
              <a:t>de las </a:t>
            </a:r>
            <a:r>
              <a:rPr lang="es-ES" sz="2800" b="1" i="1" dirty="0">
                <a:solidFill>
                  <a:srgbClr val="00B050"/>
                </a:solidFill>
              </a:rPr>
              <a:t>consultas preliminares al mercado</a:t>
            </a:r>
            <a:r>
              <a:rPr lang="es-ES" sz="2800" i="1" dirty="0">
                <a:ea typeface="Calibri"/>
                <a:cs typeface="Calibri"/>
              </a:rPr>
              <a:t>, como prevención de riesgos jurídicos y económicos (costes sistemas tecnológicos y sus costes de mantenimiento, "pistas" sobre riesgos jurídicos, ”aceptación” del pliego, etc.). ¿Qué </a:t>
            </a:r>
            <a:r>
              <a:rPr lang="es-ES" sz="2800" b="1" i="1" dirty="0">
                <a:ea typeface="Calibri"/>
                <a:cs typeface="Calibri"/>
              </a:rPr>
              <a:t>metodologías</a:t>
            </a:r>
            <a:r>
              <a:rPr lang="es-ES" sz="2800" i="1" dirty="0">
                <a:ea typeface="Calibri"/>
                <a:cs typeface="Calibri"/>
              </a:rPr>
              <a:t>?</a:t>
            </a:r>
          </a:p>
          <a:p>
            <a:pPr marL="457200" lvl="1" indent="0" algn="ctr">
              <a:buNone/>
            </a:pPr>
            <a:endParaRPr lang="es-ES" sz="2800" dirty="0">
              <a:ea typeface="Calibri"/>
              <a:cs typeface="Calibri"/>
            </a:endParaRPr>
          </a:p>
          <a:p>
            <a:pPr marL="457200" lvl="1" indent="0" algn="ctr">
              <a:buNone/>
            </a:pPr>
            <a:r>
              <a:rPr lang="es-ES" sz="2800" i="1" dirty="0">
                <a:ea typeface="Calibri"/>
                <a:cs typeface="Calibri"/>
              </a:rPr>
              <a:t>Lo más importarte: la exigencia de </a:t>
            </a:r>
            <a:r>
              <a:rPr lang="es-ES" sz="2800" b="1" i="1" dirty="0">
                <a:solidFill>
                  <a:srgbClr val="00B050"/>
                </a:solidFill>
                <a:ea typeface="Calibri"/>
                <a:cs typeface="Calibri"/>
              </a:rPr>
              <a:t>motivación suficiente</a:t>
            </a:r>
            <a:r>
              <a:rPr lang="es-ES" sz="2800" b="1" i="1" dirty="0">
                <a:solidFill>
                  <a:srgbClr val="C00000"/>
                </a:solidFill>
                <a:ea typeface="Calibri"/>
                <a:cs typeface="Calibri"/>
              </a:rPr>
              <a:t> </a:t>
            </a:r>
            <a:r>
              <a:rPr lang="es-ES" sz="2800" i="1" dirty="0">
                <a:ea typeface="Calibri"/>
                <a:cs typeface="Calibri"/>
              </a:rPr>
              <a:t>en el expediente de contratación del PBL, VEC (</a:t>
            </a:r>
            <a:r>
              <a:rPr lang="es-ES" sz="2800" i="1" dirty="0" err="1">
                <a:ea typeface="Calibri"/>
                <a:cs typeface="Calibri"/>
              </a:rPr>
              <a:t>tb</a:t>
            </a:r>
            <a:r>
              <a:rPr lang="es-ES" sz="2800" i="1" dirty="0">
                <a:ea typeface="Calibri"/>
                <a:cs typeface="Calibri"/>
              </a:rPr>
              <a:t>., fórmulas, revisión precios, recuperación inversión, etc.)</a:t>
            </a:r>
            <a:endParaRPr lang="es-ES" sz="2800" dirty="0">
              <a:ea typeface="Calibri"/>
              <a:cs typeface="Calibri"/>
            </a:endParaRPr>
          </a:p>
          <a:p>
            <a:pPr marL="914400" lvl="1" indent="-457200">
              <a:buFont typeface="Courier New" pitchFamily="34"/>
              <a:buChar char="o"/>
            </a:pPr>
            <a:endParaRPr lang="es-ES" dirty="0">
              <a:ea typeface="Calibri"/>
              <a:cs typeface="Calibri"/>
            </a:endParaRPr>
          </a:p>
          <a:p>
            <a:pPr marL="0" indent="0">
              <a:buNone/>
            </a:pPr>
            <a:endParaRPr lang="es-ES" dirty="0">
              <a:ea typeface="Calibri"/>
              <a:cs typeface="Calibri"/>
            </a:endParaRPr>
          </a:p>
          <a:p>
            <a:pPr marL="0" indent="0">
              <a:buNone/>
            </a:pPr>
            <a:endParaRPr lang="es-ES" dirty="0">
              <a:ea typeface="Calibri"/>
              <a:cs typeface="Calibri"/>
            </a:endParaRPr>
          </a:p>
          <a:p>
            <a:endParaRPr lang="es-ES" dirty="0">
              <a:ea typeface="Calibri"/>
              <a:cs typeface="Calibri"/>
            </a:endParaRPr>
          </a:p>
        </p:txBody>
      </p:sp>
    </p:spTree>
    <p:extLst>
      <p:ext uri="{BB962C8B-B14F-4D97-AF65-F5344CB8AC3E}">
        <p14:creationId xmlns:p14="http://schemas.microsoft.com/office/powerpoint/2010/main" val="145359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299B79-8205-4DC6-96D0-0583FF0AD010}"/>
              </a:ext>
            </a:extLst>
          </p:cNvPr>
          <p:cNvSpPr>
            <a:spLocks noGrp="1"/>
          </p:cNvSpPr>
          <p:nvPr>
            <p:ph type="title"/>
          </p:nvPr>
        </p:nvSpPr>
        <p:spPr/>
        <p:txBody>
          <a:bodyPr/>
          <a:lstStyle/>
          <a:p>
            <a:r>
              <a:rPr lang="es-ES" dirty="0"/>
              <a:t>SUMARIO			</a:t>
            </a:r>
          </a:p>
        </p:txBody>
      </p:sp>
      <p:graphicFrame>
        <p:nvGraphicFramePr>
          <p:cNvPr id="4" name="Marcador de contenido 3">
            <a:extLst>
              <a:ext uri="{FF2B5EF4-FFF2-40B4-BE49-F238E27FC236}">
                <a16:creationId xmlns:a16="http://schemas.microsoft.com/office/drawing/2014/main" id="{4B4CA83A-04D8-4EA1-999F-B81F66BB34A6}"/>
              </a:ext>
            </a:extLst>
          </p:cNvPr>
          <p:cNvGraphicFramePr>
            <a:graphicFrameLocks noGrp="1"/>
          </p:cNvGraphicFramePr>
          <p:nvPr>
            <p:ph idx="1"/>
            <p:extLst>
              <p:ext uri="{D42A27DB-BD31-4B8C-83A1-F6EECF244321}">
                <p14:modId xmlns:p14="http://schemas.microsoft.com/office/powerpoint/2010/main" val="203389708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05690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7857C-3294-8989-447B-77D02CBD668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0B82C6D-34B0-9C9A-8ED6-4AE44A87FDB7}"/>
              </a:ext>
            </a:extLst>
          </p:cNvPr>
          <p:cNvSpPr>
            <a:spLocks noGrp="1"/>
          </p:cNvSpPr>
          <p:nvPr>
            <p:ph type="title"/>
          </p:nvPr>
        </p:nvSpPr>
        <p:spPr/>
        <p:txBody>
          <a:bodyPr/>
          <a:lstStyle/>
          <a:p>
            <a:r>
              <a:rPr lang="es-ES" dirty="0"/>
              <a:t>Los costes en la contratación pública</a:t>
            </a:r>
          </a:p>
        </p:txBody>
      </p:sp>
      <p:sp>
        <p:nvSpPr>
          <p:cNvPr id="3" name="Marcador de contenido 2">
            <a:extLst>
              <a:ext uri="{FF2B5EF4-FFF2-40B4-BE49-F238E27FC236}">
                <a16:creationId xmlns:a16="http://schemas.microsoft.com/office/drawing/2014/main" id="{5CCE6A3D-783E-2C1D-55C2-FE04C7200F7F}"/>
              </a:ext>
            </a:extLst>
          </p:cNvPr>
          <p:cNvSpPr>
            <a:spLocks noGrp="1"/>
          </p:cNvSpPr>
          <p:nvPr>
            <p:ph idx="1"/>
          </p:nvPr>
        </p:nvSpPr>
        <p:spPr/>
        <p:txBody>
          <a:bodyPr/>
          <a:lstStyle/>
          <a:p>
            <a:r>
              <a:rPr lang="es-ES" dirty="0"/>
              <a:t>(2) De precio más bajo al </a:t>
            </a:r>
            <a:r>
              <a:rPr lang="es-ES" b="1" dirty="0">
                <a:solidFill>
                  <a:srgbClr val="C00000"/>
                </a:solidFill>
              </a:rPr>
              <a:t>"Coste de ciclo de vida“</a:t>
            </a:r>
            <a:r>
              <a:rPr lang="es-ES" dirty="0">
                <a:solidFill>
                  <a:schemeClr val="tx1"/>
                </a:solidFill>
              </a:rPr>
              <a:t>: </a:t>
            </a:r>
            <a:r>
              <a:rPr lang="es-ES" dirty="0"/>
              <a:t>tener en cuenta los c</a:t>
            </a:r>
            <a:r>
              <a:rPr lang="es-ES" b="1" dirty="0"/>
              <a:t>ostes de las externalidades ambientales</a:t>
            </a:r>
            <a:r>
              <a:rPr lang="es-ES" dirty="0"/>
              <a:t>, que se puedan monetizar (huella de carbono, </a:t>
            </a:r>
            <a:r>
              <a:rPr lang="es-ES" dirty="0" err="1"/>
              <a:t>p.e</a:t>
            </a:r>
            <a:r>
              <a:rPr lang="es-ES" dirty="0"/>
              <a:t>.) ¿Metodologías, datos, formación...?</a:t>
            </a:r>
          </a:p>
          <a:p>
            <a:pPr lvl="1"/>
            <a:r>
              <a:rPr lang="es-ES" dirty="0"/>
              <a:t>Tratamiento: 167 kg/</a:t>
            </a:r>
            <a:r>
              <a:rPr lang="es-ES" dirty="0" err="1"/>
              <a:t>hab</a:t>
            </a:r>
            <a:r>
              <a:rPr lang="es-ES" dirty="0"/>
              <a:t> año M+50; 85 kg/</a:t>
            </a:r>
            <a:r>
              <a:rPr lang="es-ES" dirty="0" err="1"/>
              <a:t>hab</a:t>
            </a:r>
            <a:r>
              <a:rPr lang="es-ES" dirty="0"/>
              <a:t> año </a:t>
            </a:r>
            <a:r>
              <a:rPr lang="es-ES" dirty="0" err="1"/>
              <a:t>PaP</a:t>
            </a:r>
            <a:r>
              <a:rPr lang="es-ES" dirty="0"/>
              <a:t> (</a:t>
            </a:r>
            <a:r>
              <a:rPr lang="es-ES" dirty="0" err="1"/>
              <a:t>Dip</a:t>
            </a:r>
            <a:r>
              <a:rPr lang="es-ES" dirty="0"/>
              <a:t>. Barcelona)</a:t>
            </a:r>
          </a:p>
          <a:p>
            <a:r>
              <a:rPr lang="es-ES" dirty="0">
                <a:ea typeface="Calibri"/>
                <a:cs typeface="Calibri"/>
              </a:rPr>
              <a:t>(3) </a:t>
            </a:r>
            <a:r>
              <a:rPr lang="es-ES" b="1" dirty="0">
                <a:solidFill>
                  <a:srgbClr val="C00000"/>
                </a:solidFill>
                <a:ea typeface="Calibri"/>
                <a:cs typeface="Calibri"/>
              </a:rPr>
              <a:t>Admisibilidad de los umbrales de saciedad </a:t>
            </a:r>
            <a:r>
              <a:rPr lang="es-ES" dirty="0">
                <a:solidFill>
                  <a:schemeClr val="tx1"/>
                </a:solidFill>
                <a:ea typeface="Calibri"/>
                <a:cs typeface="Calibri"/>
              </a:rPr>
              <a:t>en la ponderación del precio (TS, 1786/2024): establecer límites a partir de los cuales un precio inferior no otorga más puntuación</a:t>
            </a:r>
          </a:p>
          <a:p>
            <a:pPr marL="0" indent="0">
              <a:buNone/>
            </a:pPr>
            <a:endParaRPr lang="es-ES" dirty="0">
              <a:ea typeface="Calibri"/>
              <a:cs typeface="Calibri"/>
            </a:endParaRPr>
          </a:p>
          <a:p>
            <a:endParaRPr lang="es-ES" dirty="0">
              <a:ea typeface="Calibri"/>
              <a:cs typeface="Calibri"/>
            </a:endParaRPr>
          </a:p>
        </p:txBody>
      </p:sp>
    </p:spTree>
    <p:extLst>
      <p:ext uri="{BB962C8B-B14F-4D97-AF65-F5344CB8AC3E}">
        <p14:creationId xmlns:p14="http://schemas.microsoft.com/office/powerpoint/2010/main" val="245422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5E534C-2D6C-4539-99D6-AD636B26CBBD}"/>
              </a:ext>
            </a:extLst>
          </p:cNvPr>
          <p:cNvSpPr>
            <a:spLocks noGrp="1"/>
          </p:cNvSpPr>
          <p:nvPr>
            <p:ph type="title"/>
          </p:nvPr>
        </p:nvSpPr>
        <p:spPr/>
        <p:txBody>
          <a:bodyPr/>
          <a:lstStyle/>
          <a:p>
            <a:r>
              <a:rPr lang="es-ES" dirty="0"/>
              <a:t>Los costes en la contratación pública</a:t>
            </a:r>
          </a:p>
        </p:txBody>
      </p:sp>
      <p:sp>
        <p:nvSpPr>
          <p:cNvPr id="3" name="Marcador de contenido 2">
            <a:extLst>
              <a:ext uri="{FF2B5EF4-FFF2-40B4-BE49-F238E27FC236}">
                <a16:creationId xmlns:a16="http://schemas.microsoft.com/office/drawing/2014/main" id="{F938CC3C-1F44-47C0-A3EB-1CCC2FDF5051}"/>
              </a:ext>
            </a:extLst>
          </p:cNvPr>
          <p:cNvSpPr>
            <a:spLocks noGrp="1"/>
          </p:cNvSpPr>
          <p:nvPr>
            <p:ph idx="1"/>
          </p:nvPr>
        </p:nvSpPr>
        <p:spPr/>
        <p:txBody>
          <a:bodyPr>
            <a:normAutofit lnSpcReduction="10000"/>
          </a:bodyPr>
          <a:lstStyle/>
          <a:p>
            <a:r>
              <a:rPr lang="es-ES" sz="3200" dirty="0"/>
              <a:t> (4) La </a:t>
            </a:r>
            <a:r>
              <a:rPr lang="es-ES" sz="3200" b="1" dirty="0">
                <a:solidFill>
                  <a:srgbClr val="C00000"/>
                </a:solidFill>
              </a:rPr>
              <a:t>fase de ejecución </a:t>
            </a:r>
            <a:r>
              <a:rPr lang="es-ES" sz="3200" dirty="0"/>
              <a:t>como fuente potencial de</a:t>
            </a:r>
            <a:r>
              <a:rPr lang="es-ES" sz="3200" b="1" dirty="0">
                <a:solidFill>
                  <a:schemeClr val="tx1"/>
                </a:solidFill>
              </a:rPr>
              <a:t> ineficiencias económicas </a:t>
            </a:r>
            <a:r>
              <a:rPr lang="es-ES" sz="3200" dirty="0"/>
              <a:t>(reducción de prestaciones o de su calidad):</a:t>
            </a:r>
          </a:p>
          <a:p>
            <a:pPr lvl="1"/>
            <a:r>
              <a:rPr lang="es-ES" sz="3200" dirty="0">
                <a:ea typeface="Calibri"/>
                <a:cs typeface="Calibri"/>
              </a:rPr>
              <a:t>La importancia de la </a:t>
            </a:r>
            <a:r>
              <a:rPr lang="es-ES" sz="3200" dirty="0">
                <a:solidFill>
                  <a:srgbClr val="C00000"/>
                </a:solidFill>
                <a:ea typeface="Calibri"/>
                <a:cs typeface="Calibri"/>
              </a:rPr>
              <a:t>preparación del contrato </a:t>
            </a:r>
            <a:r>
              <a:rPr lang="es-ES" sz="3200" dirty="0">
                <a:solidFill>
                  <a:schemeClr val="tx1"/>
                </a:solidFill>
                <a:ea typeface="Calibri"/>
                <a:cs typeface="Calibri"/>
              </a:rPr>
              <a:t>(TCUE, 2023)</a:t>
            </a:r>
          </a:p>
          <a:p>
            <a:pPr lvl="1"/>
            <a:r>
              <a:rPr lang="es-ES" sz="3200" dirty="0">
                <a:ea typeface="Calibri"/>
                <a:cs typeface="Calibri"/>
              </a:rPr>
              <a:t>Modelos de </a:t>
            </a:r>
            <a:r>
              <a:rPr lang="es-ES" sz="3200" dirty="0">
                <a:solidFill>
                  <a:srgbClr val="C00000"/>
                </a:solidFill>
                <a:ea typeface="Calibri"/>
                <a:cs typeface="Calibri"/>
              </a:rPr>
              <a:t>pago por rendimiento</a:t>
            </a:r>
            <a:r>
              <a:rPr lang="es-ES" sz="3200" dirty="0">
                <a:ea typeface="Calibri"/>
                <a:cs typeface="Calibri"/>
              </a:rPr>
              <a:t>….Basados en </a:t>
            </a:r>
            <a:r>
              <a:rPr lang="es-ES" sz="3200" dirty="0">
                <a:solidFill>
                  <a:srgbClr val="92D050"/>
                </a:solidFill>
                <a:ea typeface="Calibri"/>
                <a:cs typeface="Calibri"/>
              </a:rPr>
              <a:t>indicadores objetivos (calidad, ambientales) y de fácil aplicación, SCRAP</a:t>
            </a:r>
          </a:p>
          <a:p>
            <a:pPr marL="685800" marR="0" lvl="1" indent="-228600" algn="l" defTabSz="914400" rtl="0" eaLnBrk="1" fontAlgn="auto" latinLnBrk="0" hangingPunct="1">
              <a:lnSpc>
                <a:spcPct val="90000"/>
              </a:lnSpc>
              <a:spcBef>
                <a:spcPts val="500"/>
              </a:spcBef>
              <a:spcAft>
                <a:spcPts val="0"/>
              </a:spcAft>
              <a:buClrTx/>
              <a:buSzPct val="100000"/>
              <a:buFont typeface="Arial" pitchFamily="34"/>
              <a:buChar char="•"/>
              <a:tabLst/>
              <a:defRPr/>
            </a:pPr>
            <a:r>
              <a:rPr kumimoji="0" lang="es-ES" sz="3200" b="0" i="0" u="none" strike="noStrike" kern="1200" cap="none" spc="0" normalizeH="0" baseline="0" noProof="0" dirty="0">
                <a:ln>
                  <a:noFill/>
                </a:ln>
                <a:solidFill>
                  <a:srgbClr val="000000"/>
                </a:solidFill>
                <a:effectLst/>
                <a:uLnTx/>
                <a:uFillTx/>
                <a:latin typeface="Calibri"/>
                <a:ea typeface="Calibri"/>
                <a:cs typeface="Calibri"/>
              </a:rPr>
              <a:t>Integración de los costes de</a:t>
            </a:r>
            <a:r>
              <a:rPr kumimoji="0" lang="es-ES" sz="3200" b="0" i="0" u="none" strike="noStrike" kern="1200" cap="none" spc="0" normalizeH="0" baseline="0" noProof="0" dirty="0">
                <a:ln>
                  <a:noFill/>
                </a:ln>
                <a:solidFill>
                  <a:srgbClr val="C00000"/>
                </a:solidFill>
                <a:effectLst/>
                <a:uLnTx/>
                <a:uFillTx/>
                <a:latin typeface="Calibri"/>
                <a:ea typeface="Calibri"/>
                <a:cs typeface="Calibri"/>
              </a:rPr>
              <a:t> formación y sensibilización</a:t>
            </a:r>
            <a:r>
              <a:rPr kumimoji="0" lang="es-ES" sz="3200" b="1" i="0" u="none" strike="noStrike" kern="1200" cap="none" spc="0" normalizeH="0" baseline="0" noProof="0" dirty="0">
                <a:ln>
                  <a:noFill/>
                </a:ln>
                <a:solidFill>
                  <a:srgbClr val="000000"/>
                </a:solidFill>
                <a:effectLst/>
                <a:uLnTx/>
                <a:uFillTx/>
                <a:latin typeface="Calibri"/>
                <a:ea typeface="Calibri"/>
                <a:cs typeface="Calibri"/>
              </a:rPr>
              <a:t> </a:t>
            </a:r>
            <a:r>
              <a:rPr kumimoji="0" lang="es-ES" sz="3200" b="0" i="0" u="none" strike="noStrike" kern="1200" cap="none" spc="0" normalizeH="0" baseline="0" noProof="0" dirty="0">
                <a:ln>
                  <a:noFill/>
                </a:ln>
                <a:solidFill>
                  <a:srgbClr val="000000"/>
                </a:solidFill>
                <a:effectLst/>
                <a:uLnTx/>
                <a:uFillTx/>
                <a:latin typeface="Calibri"/>
                <a:ea typeface="Calibri"/>
                <a:cs typeface="Calibri"/>
              </a:rPr>
              <a:t>(porcentaje del precio del contrato)</a:t>
            </a:r>
          </a:p>
          <a:p>
            <a:pPr marL="457200" lvl="1" indent="0">
              <a:buNone/>
            </a:pPr>
            <a:endParaRPr lang="es-ES" sz="3200" dirty="0">
              <a:solidFill>
                <a:srgbClr val="92D050"/>
              </a:solidFill>
              <a:ea typeface="Calibri"/>
              <a:cs typeface="Calibri"/>
            </a:endParaRPr>
          </a:p>
          <a:p>
            <a:pPr marL="457200" lvl="1" indent="0">
              <a:buNone/>
            </a:pPr>
            <a:endParaRPr lang="es-ES" dirty="0"/>
          </a:p>
          <a:p>
            <a:pPr marL="0" indent="0">
              <a:buNone/>
            </a:pPr>
            <a:endParaRPr lang="es-ES" dirty="0">
              <a:ea typeface="Calibri"/>
              <a:cs typeface="Calibri"/>
            </a:endParaRPr>
          </a:p>
        </p:txBody>
      </p:sp>
    </p:spTree>
    <p:extLst>
      <p:ext uri="{BB962C8B-B14F-4D97-AF65-F5344CB8AC3E}">
        <p14:creationId xmlns:p14="http://schemas.microsoft.com/office/powerpoint/2010/main" val="223874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5E534C-2D6C-4539-99D6-AD636B26CBBD}"/>
              </a:ext>
            </a:extLst>
          </p:cNvPr>
          <p:cNvSpPr>
            <a:spLocks noGrp="1"/>
          </p:cNvSpPr>
          <p:nvPr>
            <p:ph type="title"/>
          </p:nvPr>
        </p:nvSpPr>
        <p:spPr/>
        <p:txBody>
          <a:bodyPr/>
          <a:lstStyle/>
          <a:p>
            <a:r>
              <a:rPr lang="es-ES" dirty="0"/>
              <a:t>Los costes en la contratación pública</a:t>
            </a:r>
          </a:p>
        </p:txBody>
      </p:sp>
      <p:sp>
        <p:nvSpPr>
          <p:cNvPr id="3" name="Marcador de contenido 2">
            <a:extLst>
              <a:ext uri="{FF2B5EF4-FFF2-40B4-BE49-F238E27FC236}">
                <a16:creationId xmlns:a16="http://schemas.microsoft.com/office/drawing/2014/main" id="{F938CC3C-1F44-47C0-A3EB-1CCC2FDF5051}"/>
              </a:ext>
            </a:extLst>
          </p:cNvPr>
          <p:cNvSpPr>
            <a:spLocks noGrp="1"/>
          </p:cNvSpPr>
          <p:nvPr>
            <p:ph idx="1"/>
          </p:nvPr>
        </p:nvSpPr>
        <p:spPr/>
        <p:txBody>
          <a:bodyPr>
            <a:normAutofit/>
          </a:bodyPr>
          <a:lstStyle/>
          <a:p>
            <a:r>
              <a:rPr lang="es-ES" sz="3200" dirty="0"/>
              <a:t> (4) La </a:t>
            </a:r>
            <a:r>
              <a:rPr lang="es-ES" sz="3200" b="1" dirty="0"/>
              <a:t>fase de ejecución:</a:t>
            </a:r>
            <a:endParaRPr lang="es-ES" sz="3200" dirty="0"/>
          </a:p>
          <a:p>
            <a:pPr lvl="1"/>
            <a:r>
              <a:rPr lang="es-ES" sz="3200" dirty="0">
                <a:solidFill>
                  <a:srgbClr val="C00000"/>
                </a:solidFill>
                <a:ea typeface="Calibri"/>
                <a:cs typeface="Calibri"/>
              </a:rPr>
              <a:t>Tecnología para optimizar el servicio</a:t>
            </a:r>
            <a:r>
              <a:rPr lang="es-ES" sz="3200" dirty="0">
                <a:ea typeface="Calibri"/>
                <a:cs typeface="Calibri"/>
              </a:rPr>
              <a:t> (sensores de llenado, para definición de rutas)</a:t>
            </a:r>
          </a:p>
          <a:p>
            <a:pPr lvl="1"/>
            <a:r>
              <a:rPr lang="es-ES" sz="3200" dirty="0">
                <a:ea typeface="Calibri"/>
                <a:cs typeface="Calibri"/>
              </a:rPr>
              <a:t>Integración obligatoria de los costes de</a:t>
            </a:r>
            <a:r>
              <a:rPr lang="es-ES" sz="3200" dirty="0">
                <a:solidFill>
                  <a:srgbClr val="C00000"/>
                </a:solidFill>
                <a:ea typeface="Calibri"/>
                <a:cs typeface="Calibri"/>
              </a:rPr>
              <a:t> formación y sensibilización</a:t>
            </a:r>
            <a:r>
              <a:rPr lang="es-ES" sz="3200" b="1" dirty="0">
                <a:ea typeface="Calibri"/>
                <a:cs typeface="Calibri"/>
              </a:rPr>
              <a:t> </a:t>
            </a:r>
            <a:r>
              <a:rPr lang="es-ES" sz="3200" dirty="0">
                <a:ea typeface="Calibri"/>
                <a:cs typeface="Calibri"/>
              </a:rPr>
              <a:t>(porcentaje del precio del contrato)</a:t>
            </a:r>
          </a:p>
          <a:p>
            <a:pPr marL="457200" lvl="1" indent="0">
              <a:buNone/>
            </a:pPr>
            <a:endParaRPr lang="es-ES" dirty="0"/>
          </a:p>
          <a:p>
            <a:pPr marL="0" indent="0">
              <a:buNone/>
            </a:pPr>
            <a:endParaRPr lang="es-ES" dirty="0">
              <a:ea typeface="Calibri"/>
              <a:cs typeface="Calibri"/>
            </a:endParaRPr>
          </a:p>
        </p:txBody>
      </p:sp>
    </p:spTree>
    <p:extLst>
      <p:ext uri="{BB962C8B-B14F-4D97-AF65-F5344CB8AC3E}">
        <p14:creationId xmlns:p14="http://schemas.microsoft.com/office/powerpoint/2010/main" val="2375072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5E534C-2D6C-4539-99D6-AD636B26CBBD}"/>
              </a:ext>
            </a:extLst>
          </p:cNvPr>
          <p:cNvSpPr>
            <a:spLocks noGrp="1"/>
          </p:cNvSpPr>
          <p:nvPr>
            <p:ph type="title"/>
          </p:nvPr>
        </p:nvSpPr>
        <p:spPr/>
        <p:txBody>
          <a:bodyPr/>
          <a:lstStyle/>
          <a:p>
            <a:r>
              <a:rPr lang="es-ES" dirty="0"/>
              <a:t>Los costes en la contratación pública</a:t>
            </a:r>
          </a:p>
        </p:txBody>
      </p:sp>
      <p:sp>
        <p:nvSpPr>
          <p:cNvPr id="3" name="Marcador de contenido 2">
            <a:extLst>
              <a:ext uri="{FF2B5EF4-FFF2-40B4-BE49-F238E27FC236}">
                <a16:creationId xmlns:a16="http://schemas.microsoft.com/office/drawing/2014/main" id="{F938CC3C-1F44-47C0-A3EB-1CCC2FDF5051}"/>
              </a:ext>
            </a:extLst>
          </p:cNvPr>
          <p:cNvSpPr>
            <a:spLocks noGrp="1"/>
          </p:cNvSpPr>
          <p:nvPr>
            <p:ph idx="1"/>
          </p:nvPr>
        </p:nvSpPr>
        <p:spPr/>
        <p:txBody>
          <a:bodyPr>
            <a:normAutofit/>
          </a:bodyPr>
          <a:lstStyle/>
          <a:p>
            <a:r>
              <a:rPr lang="es-ES" sz="3200" dirty="0"/>
              <a:t> (5) Costes del </a:t>
            </a:r>
            <a:r>
              <a:rPr lang="es-ES" sz="3200" b="1" dirty="0">
                <a:solidFill>
                  <a:srgbClr val="C00000"/>
                </a:solidFill>
              </a:rPr>
              <a:t>impuesto de vertido e incineración</a:t>
            </a:r>
            <a:r>
              <a:rPr lang="es-ES" sz="3200" dirty="0"/>
              <a:t>:</a:t>
            </a:r>
          </a:p>
          <a:p>
            <a:pPr lvl="1"/>
            <a:r>
              <a:rPr lang="es-ES" sz="3200" b="1" dirty="0"/>
              <a:t>Desequilibrio contractual </a:t>
            </a:r>
            <a:r>
              <a:rPr lang="es-ES" sz="3200" dirty="0"/>
              <a:t>en contratos existentes de tratamiento (coste soportado: 250 millones de euros, ASELIP)</a:t>
            </a:r>
          </a:p>
          <a:p>
            <a:pPr lvl="1"/>
            <a:r>
              <a:rPr lang="es-ES" sz="3200" dirty="0"/>
              <a:t>Definir una </a:t>
            </a:r>
            <a:r>
              <a:rPr lang="es-ES" sz="3200" b="1" dirty="0"/>
              <a:t>senda creciente y previsible </a:t>
            </a:r>
            <a:r>
              <a:rPr lang="es-ES" sz="3200" dirty="0"/>
              <a:t>de tipos reales para los próximos años (Fundación ENT, 2025)</a:t>
            </a:r>
          </a:p>
          <a:p>
            <a:pPr lvl="1"/>
            <a:r>
              <a:rPr lang="es-ES" sz="3200" b="1" dirty="0"/>
              <a:t>Mecanismo de devolución a las EL </a:t>
            </a:r>
            <a:r>
              <a:rPr lang="es-ES" sz="3200" dirty="0"/>
              <a:t>(decisión autonómica, solo 4)</a:t>
            </a:r>
          </a:p>
        </p:txBody>
      </p:sp>
    </p:spTree>
    <p:extLst>
      <p:ext uri="{BB962C8B-B14F-4D97-AF65-F5344CB8AC3E}">
        <p14:creationId xmlns:p14="http://schemas.microsoft.com/office/powerpoint/2010/main" val="4253314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4E62CB-F399-4363-9174-FE44D6AF2DF8}"/>
              </a:ext>
            </a:extLst>
          </p:cNvPr>
          <p:cNvSpPr>
            <a:spLocks noGrp="1"/>
          </p:cNvSpPr>
          <p:nvPr>
            <p:ph type="title"/>
          </p:nvPr>
        </p:nvSpPr>
        <p:spPr/>
        <p:txBody>
          <a:bodyPr>
            <a:normAutofit fontScale="90000"/>
          </a:bodyPr>
          <a:lstStyle/>
          <a:p>
            <a:r>
              <a:rPr lang="es-ES" dirty="0"/>
              <a:t>Los “costes” en la </a:t>
            </a:r>
            <a:r>
              <a:rPr lang="es-ES" b="1" dirty="0"/>
              <a:t>responsabilidad ampliada del productor</a:t>
            </a:r>
          </a:p>
        </p:txBody>
      </p:sp>
      <p:sp>
        <p:nvSpPr>
          <p:cNvPr id="3" name="Marcador de texto 2">
            <a:extLst>
              <a:ext uri="{FF2B5EF4-FFF2-40B4-BE49-F238E27FC236}">
                <a16:creationId xmlns:a16="http://schemas.microsoft.com/office/drawing/2014/main" id="{058C569A-9400-4D84-804A-F43845B7FA97}"/>
              </a:ext>
            </a:extLst>
          </p:cNvPr>
          <p:cNvSpPr>
            <a:spLocks noGrp="1"/>
          </p:cNvSpPr>
          <p:nvPr>
            <p:ph type="body" idx="1"/>
          </p:nvPr>
        </p:nvSpPr>
        <p:spPr/>
        <p:txBody>
          <a:bodyPr/>
          <a:lstStyle/>
          <a:p>
            <a:endParaRPr lang="es-ES"/>
          </a:p>
        </p:txBody>
      </p:sp>
    </p:spTree>
    <p:extLst>
      <p:ext uri="{BB962C8B-B14F-4D97-AF65-F5344CB8AC3E}">
        <p14:creationId xmlns:p14="http://schemas.microsoft.com/office/powerpoint/2010/main" val="37286155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DFBF989E-12A7-488F-8873-A51557F24EEB}"/>
              </a:ext>
            </a:extLst>
          </p:cNvPr>
          <p:cNvSpPr>
            <a:spLocks noGrp="1"/>
          </p:cNvSpPr>
          <p:nvPr>
            <p:ph type="title"/>
          </p:nvPr>
        </p:nvSpPr>
        <p:spPr/>
        <p:txBody>
          <a:bodyPr/>
          <a:lstStyle/>
          <a:p>
            <a:r>
              <a:rPr lang="es-ES" b="1" dirty="0"/>
              <a:t>Extensión de los ingresos </a:t>
            </a:r>
            <a:r>
              <a:rPr lang="es-ES" dirty="0"/>
              <a:t>derivados de la RAP</a:t>
            </a:r>
          </a:p>
        </p:txBody>
      </p:sp>
      <p:sp>
        <p:nvSpPr>
          <p:cNvPr id="5" name="Marcador de contenido 4">
            <a:extLst>
              <a:ext uri="{FF2B5EF4-FFF2-40B4-BE49-F238E27FC236}">
                <a16:creationId xmlns:a16="http://schemas.microsoft.com/office/drawing/2014/main" id="{91624EA8-7F08-43BA-9A58-FB231FE004A5}"/>
              </a:ext>
            </a:extLst>
          </p:cNvPr>
          <p:cNvSpPr>
            <a:spLocks noGrp="1"/>
          </p:cNvSpPr>
          <p:nvPr>
            <p:ph idx="1"/>
          </p:nvPr>
        </p:nvSpPr>
        <p:spPr/>
        <p:txBody>
          <a:bodyPr>
            <a:normAutofit fontScale="92500" lnSpcReduction="20000"/>
          </a:bodyPr>
          <a:lstStyle/>
          <a:p>
            <a:r>
              <a:rPr lang="es-ES" sz="3200" b="1" dirty="0">
                <a:solidFill>
                  <a:srgbClr val="C00000"/>
                </a:solidFill>
              </a:rPr>
              <a:t>Extensión de la RAP</a:t>
            </a:r>
            <a:r>
              <a:rPr lang="es-ES" sz="3200" b="1" dirty="0"/>
              <a:t>: </a:t>
            </a:r>
          </a:p>
          <a:p>
            <a:pPr lvl="1"/>
            <a:r>
              <a:rPr lang="es-ES" sz="2800" dirty="0"/>
              <a:t>Envases domésticos, RAAES, pilas y acumuladores.</a:t>
            </a:r>
          </a:p>
          <a:p>
            <a:pPr lvl="1"/>
            <a:r>
              <a:rPr lang="es-ES" sz="2800" b="1" dirty="0">
                <a:solidFill>
                  <a:srgbClr val="00B050"/>
                </a:solidFill>
              </a:rPr>
              <a:t>Nuevos productos</a:t>
            </a:r>
            <a:r>
              <a:rPr lang="es-ES" sz="2800" dirty="0"/>
              <a:t>: Productos de tabaco (RD1093/2024); plásticos de un solo uso; textil, muebles y enseres; envases comerciales; envases industriales</a:t>
            </a:r>
            <a:endParaRPr lang="es-ES" sz="3200" dirty="0">
              <a:ea typeface="Calibri"/>
              <a:cs typeface="Calibri"/>
            </a:endParaRPr>
          </a:p>
          <a:p>
            <a:pPr lvl="1"/>
            <a:r>
              <a:rPr lang="es-ES" sz="2800" b="1" dirty="0">
                <a:solidFill>
                  <a:srgbClr val="00B050"/>
                </a:solidFill>
              </a:rPr>
              <a:t>Nuevos costes</a:t>
            </a:r>
            <a:r>
              <a:rPr lang="es-ES" sz="2800" dirty="0">
                <a:solidFill>
                  <a:schemeClr val="tx1"/>
                </a:solidFill>
              </a:rPr>
              <a:t>: fracción resto, limpieza (L7/2022), etiquetado contenedores, estudios sobre la composición de los residuos municipales mezclados (R2025/40)</a:t>
            </a:r>
          </a:p>
          <a:p>
            <a:r>
              <a:rPr lang="es-ES" sz="3200" b="1" dirty="0">
                <a:solidFill>
                  <a:srgbClr val="C00000"/>
                </a:solidFill>
              </a:rPr>
              <a:t>Afectación </a:t>
            </a:r>
            <a:r>
              <a:rPr lang="es-ES" sz="3200" dirty="0">
                <a:solidFill>
                  <a:schemeClr val="tx1"/>
                </a:solidFill>
              </a:rPr>
              <a:t>de los ingresos a la mejora del sistema de gestión de residuos en materia de envases domésticos</a:t>
            </a:r>
            <a:endParaRPr lang="es-ES" sz="3200" dirty="0">
              <a:solidFill>
                <a:schemeClr val="tx1"/>
              </a:solidFill>
              <a:ea typeface="Calibri"/>
              <a:cs typeface="Calibri"/>
            </a:endParaRPr>
          </a:p>
          <a:p>
            <a:pPr marL="0" indent="0">
              <a:buNone/>
            </a:pPr>
            <a:br>
              <a:rPr lang="es-ES" dirty="0"/>
            </a:br>
            <a:endParaRPr lang="es-ES" dirty="0"/>
          </a:p>
        </p:txBody>
      </p:sp>
    </p:spTree>
    <p:extLst>
      <p:ext uri="{BB962C8B-B14F-4D97-AF65-F5344CB8AC3E}">
        <p14:creationId xmlns:p14="http://schemas.microsoft.com/office/powerpoint/2010/main" val="109043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DFBF989E-12A7-488F-8873-A51557F24EEB}"/>
              </a:ext>
            </a:extLst>
          </p:cNvPr>
          <p:cNvSpPr>
            <a:spLocks noGrp="1"/>
          </p:cNvSpPr>
          <p:nvPr>
            <p:ph type="title"/>
          </p:nvPr>
        </p:nvSpPr>
        <p:spPr>
          <a:xfrm>
            <a:off x="838200" y="187774"/>
            <a:ext cx="10515600" cy="1325559"/>
          </a:xfrm>
        </p:spPr>
        <p:txBody>
          <a:bodyPr/>
          <a:lstStyle/>
          <a:p>
            <a:r>
              <a:rPr lang="es-ES" b="1" dirty="0"/>
              <a:t>Limitaciones legales y fácticas </a:t>
            </a:r>
            <a:r>
              <a:rPr lang="es-ES" dirty="0"/>
              <a:t>de los ingresos de la RAP envases domésticos….</a:t>
            </a:r>
          </a:p>
        </p:txBody>
      </p:sp>
      <p:graphicFrame>
        <p:nvGraphicFramePr>
          <p:cNvPr id="2" name="Diagrama 1">
            <a:extLst>
              <a:ext uri="{FF2B5EF4-FFF2-40B4-BE49-F238E27FC236}">
                <a16:creationId xmlns:a16="http://schemas.microsoft.com/office/drawing/2014/main" id="{47F91FA5-632D-45F9-AAA1-B710A5270DAB}"/>
              </a:ext>
            </a:extLst>
          </p:cNvPr>
          <p:cNvGraphicFramePr/>
          <p:nvPr>
            <p:extLst>
              <p:ext uri="{D42A27DB-BD31-4B8C-83A1-F6EECF244321}">
                <p14:modId xmlns:p14="http://schemas.microsoft.com/office/powerpoint/2010/main" val="1611392448"/>
              </p:ext>
            </p:extLst>
          </p:nvPr>
        </p:nvGraphicFramePr>
        <p:xfrm>
          <a:off x="276837" y="1778465"/>
          <a:ext cx="8128931" cy="4521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a 2">
            <a:extLst>
              <a:ext uri="{FF2B5EF4-FFF2-40B4-BE49-F238E27FC236}">
                <a16:creationId xmlns:a16="http://schemas.microsoft.com/office/drawing/2014/main" id="{CF34B53D-854F-40EC-8E69-6D5B37D56B1C}"/>
              </a:ext>
            </a:extLst>
          </p:cNvPr>
          <p:cNvGraphicFramePr/>
          <p:nvPr>
            <p:extLst>
              <p:ext uri="{D42A27DB-BD31-4B8C-83A1-F6EECF244321}">
                <p14:modId xmlns:p14="http://schemas.microsoft.com/office/powerpoint/2010/main" val="2334151174"/>
              </p:ext>
            </p:extLst>
          </p:nvPr>
        </p:nvGraphicFramePr>
        <p:xfrm>
          <a:off x="8405768" y="1778464"/>
          <a:ext cx="3405931" cy="192946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6" name="Diagrama 5">
            <a:extLst>
              <a:ext uri="{FF2B5EF4-FFF2-40B4-BE49-F238E27FC236}">
                <a16:creationId xmlns:a16="http://schemas.microsoft.com/office/drawing/2014/main" id="{2FC44ABD-F269-4D23-A884-9D8BC3A854BB}"/>
              </a:ext>
            </a:extLst>
          </p:cNvPr>
          <p:cNvGraphicFramePr/>
          <p:nvPr>
            <p:extLst>
              <p:ext uri="{D42A27DB-BD31-4B8C-83A1-F6EECF244321}">
                <p14:modId xmlns:p14="http://schemas.microsoft.com/office/powerpoint/2010/main" val="335669915"/>
              </p:ext>
            </p:extLst>
          </p:nvPr>
        </p:nvGraphicFramePr>
        <p:xfrm>
          <a:off x="8405768" y="4085439"/>
          <a:ext cx="3405931" cy="221469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54355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6"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4E62CB-F399-4363-9174-FE44D6AF2DF8}"/>
              </a:ext>
            </a:extLst>
          </p:cNvPr>
          <p:cNvSpPr>
            <a:spLocks noGrp="1"/>
          </p:cNvSpPr>
          <p:nvPr>
            <p:ph type="title"/>
          </p:nvPr>
        </p:nvSpPr>
        <p:spPr/>
        <p:txBody>
          <a:bodyPr/>
          <a:lstStyle/>
          <a:p>
            <a:r>
              <a:rPr lang="es-ES" dirty="0"/>
              <a:t>Los “costes” en la </a:t>
            </a:r>
            <a:br>
              <a:rPr lang="es-ES" dirty="0"/>
            </a:br>
            <a:r>
              <a:rPr lang="es-ES" b="1" dirty="0"/>
              <a:t>tasas</a:t>
            </a:r>
            <a:r>
              <a:rPr lang="es-ES" dirty="0"/>
              <a:t> de residuos</a:t>
            </a:r>
          </a:p>
        </p:txBody>
      </p:sp>
      <p:sp>
        <p:nvSpPr>
          <p:cNvPr id="3" name="Marcador de texto 2">
            <a:extLst>
              <a:ext uri="{FF2B5EF4-FFF2-40B4-BE49-F238E27FC236}">
                <a16:creationId xmlns:a16="http://schemas.microsoft.com/office/drawing/2014/main" id="{058C569A-9400-4D84-804A-F43845B7FA97}"/>
              </a:ext>
            </a:extLst>
          </p:cNvPr>
          <p:cNvSpPr>
            <a:spLocks noGrp="1"/>
          </p:cNvSpPr>
          <p:nvPr>
            <p:ph type="body" idx="1"/>
          </p:nvPr>
        </p:nvSpPr>
        <p:spPr/>
        <p:txBody>
          <a:bodyPr/>
          <a:lstStyle/>
          <a:p>
            <a:endParaRPr lang="es-ES"/>
          </a:p>
        </p:txBody>
      </p:sp>
    </p:spTree>
    <p:extLst>
      <p:ext uri="{BB962C8B-B14F-4D97-AF65-F5344CB8AC3E}">
        <p14:creationId xmlns:p14="http://schemas.microsoft.com/office/powerpoint/2010/main" val="17837993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A67745A-BFB1-4A04-95C4-AF87B90B1A70}"/>
              </a:ext>
            </a:extLst>
          </p:cNvPr>
          <p:cNvSpPr>
            <a:spLocks noGrp="1"/>
          </p:cNvSpPr>
          <p:nvPr>
            <p:ph type="title"/>
          </p:nvPr>
        </p:nvSpPr>
        <p:spPr/>
        <p:txBody>
          <a:bodyPr/>
          <a:lstStyle/>
          <a:p>
            <a:r>
              <a:rPr lang="es-ES" dirty="0"/>
              <a:t>¿Qué </a:t>
            </a:r>
            <a:r>
              <a:rPr lang="es-ES" b="1" dirty="0"/>
              <a:t>costes </a:t>
            </a:r>
            <a:r>
              <a:rPr lang="es-ES" dirty="0"/>
              <a:t>deben tenerse en cuenta para la configuración de la tasa o PPNT?</a:t>
            </a:r>
          </a:p>
        </p:txBody>
      </p:sp>
      <p:sp>
        <p:nvSpPr>
          <p:cNvPr id="5" name="Marcador de contenido 4">
            <a:extLst>
              <a:ext uri="{FF2B5EF4-FFF2-40B4-BE49-F238E27FC236}">
                <a16:creationId xmlns:a16="http://schemas.microsoft.com/office/drawing/2014/main" id="{574B9C27-85F0-4ED0-A3D5-F7FC12A472B4}"/>
              </a:ext>
            </a:extLst>
          </p:cNvPr>
          <p:cNvSpPr>
            <a:spLocks noGrp="1"/>
          </p:cNvSpPr>
          <p:nvPr>
            <p:ph idx="1"/>
          </p:nvPr>
        </p:nvSpPr>
        <p:spPr>
          <a:xfrm>
            <a:off x="838203" y="1825626"/>
            <a:ext cx="10515600" cy="4726175"/>
          </a:xfrm>
        </p:spPr>
        <p:txBody>
          <a:bodyPr>
            <a:normAutofit/>
          </a:bodyPr>
          <a:lstStyle/>
          <a:p>
            <a:r>
              <a:rPr lang="es-ES" sz="3200" dirty="0"/>
              <a:t>Costes derivados de la gestión de los “</a:t>
            </a:r>
            <a:r>
              <a:rPr lang="es-ES" sz="3200" b="1" dirty="0"/>
              <a:t>residuos de competencia local</a:t>
            </a:r>
            <a:r>
              <a:rPr lang="es-ES" sz="3200" dirty="0"/>
              <a:t>”</a:t>
            </a:r>
          </a:p>
          <a:p>
            <a:pPr lvl="1"/>
            <a:r>
              <a:rPr lang="es-ES" sz="2800" dirty="0"/>
              <a:t>“domésticos”</a:t>
            </a:r>
          </a:p>
          <a:p>
            <a:pPr lvl="1"/>
            <a:r>
              <a:rPr lang="es-ES" sz="2800" dirty="0"/>
              <a:t>“comerciales” (derivados de la actividad propia, de acuerdo con la ordenanza municipal)</a:t>
            </a:r>
          </a:p>
          <a:p>
            <a:pPr lvl="1"/>
            <a:r>
              <a:rPr lang="es-ES" sz="2800" dirty="0"/>
              <a:t> No, “residuos industrial” (derivados de la actividad propia)</a:t>
            </a:r>
          </a:p>
          <a:p>
            <a:pPr marL="914400" lvl="2" indent="0">
              <a:buNone/>
            </a:pPr>
            <a:endParaRPr lang="es-ES" sz="2400" dirty="0"/>
          </a:p>
          <a:p>
            <a:pPr marL="0" indent="0">
              <a:buNone/>
            </a:pPr>
            <a:endParaRPr lang="es-ES" dirty="0"/>
          </a:p>
        </p:txBody>
      </p:sp>
    </p:spTree>
    <p:extLst>
      <p:ext uri="{BB962C8B-B14F-4D97-AF65-F5344CB8AC3E}">
        <p14:creationId xmlns:p14="http://schemas.microsoft.com/office/powerpoint/2010/main" val="33337915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A67745A-BFB1-4A04-95C4-AF87B90B1A70}"/>
              </a:ext>
            </a:extLst>
          </p:cNvPr>
          <p:cNvSpPr>
            <a:spLocks noGrp="1"/>
          </p:cNvSpPr>
          <p:nvPr>
            <p:ph type="title"/>
          </p:nvPr>
        </p:nvSpPr>
        <p:spPr/>
        <p:txBody>
          <a:bodyPr/>
          <a:lstStyle/>
          <a:p>
            <a:r>
              <a:rPr lang="es-ES" dirty="0"/>
              <a:t>¿Qué </a:t>
            </a:r>
            <a:r>
              <a:rPr lang="es-ES" b="1" dirty="0"/>
              <a:t>costes </a:t>
            </a:r>
            <a:r>
              <a:rPr lang="es-ES" dirty="0"/>
              <a:t>deben tenerse en cuenta para la configuración de la tasa o PPNT?</a:t>
            </a:r>
          </a:p>
        </p:txBody>
      </p:sp>
      <p:sp>
        <p:nvSpPr>
          <p:cNvPr id="5" name="Marcador de contenido 4">
            <a:extLst>
              <a:ext uri="{FF2B5EF4-FFF2-40B4-BE49-F238E27FC236}">
                <a16:creationId xmlns:a16="http://schemas.microsoft.com/office/drawing/2014/main" id="{574B9C27-85F0-4ED0-A3D5-F7FC12A472B4}"/>
              </a:ext>
            </a:extLst>
          </p:cNvPr>
          <p:cNvSpPr>
            <a:spLocks noGrp="1"/>
          </p:cNvSpPr>
          <p:nvPr>
            <p:ph idx="1"/>
          </p:nvPr>
        </p:nvSpPr>
        <p:spPr>
          <a:xfrm>
            <a:off x="838203" y="1825626"/>
            <a:ext cx="10515600" cy="4726175"/>
          </a:xfrm>
        </p:spPr>
        <p:txBody>
          <a:bodyPr>
            <a:normAutofit/>
          </a:bodyPr>
          <a:lstStyle/>
          <a:p>
            <a:r>
              <a:rPr lang="es-ES" dirty="0"/>
              <a:t>“El </a:t>
            </a:r>
            <a:r>
              <a:rPr lang="es-ES" b="1" dirty="0"/>
              <a:t>coste real</a:t>
            </a:r>
            <a:r>
              <a:rPr lang="es-ES" dirty="0"/>
              <a:t>, directo o indirecto de las (1) </a:t>
            </a:r>
            <a:r>
              <a:rPr lang="es-ES" sz="2800" b="1" dirty="0"/>
              <a:t>operaciones de recogida, transporte y tratamiento</a:t>
            </a:r>
            <a:endParaRPr lang="es-ES" sz="2800" dirty="0"/>
          </a:p>
          <a:p>
            <a:pPr marL="914400" lvl="2" indent="0">
              <a:buNone/>
            </a:pPr>
            <a:endParaRPr lang="es-ES" sz="2400" dirty="0"/>
          </a:p>
          <a:p>
            <a:pPr marL="0" indent="0">
              <a:buNone/>
            </a:pPr>
            <a:endParaRPr lang="es-ES" dirty="0"/>
          </a:p>
        </p:txBody>
      </p:sp>
      <p:graphicFrame>
        <p:nvGraphicFramePr>
          <p:cNvPr id="2" name="Diagrama 1">
            <a:extLst>
              <a:ext uri="{FF2B5EF4-FFF2-40B4-BE49-F238E27FC236}">
                <a16:creationId xmlns:a16="http://schemas.microsoft.com/office/drawing/2014/main" id="{51943787-5798-47AE-9C15-C032587D1B22}"/>
              </a:ext>
            </a:extLst>
          </p:cNvPr>
          <p:cNvGraphicFramePr/>
          <p:nvPr>
            <p:extLst>
              <p:ext uri="{D42A27DB-BD31-4B8C-83A1-F6EECF244321}">
                <p14:modId xmlns:p14="http://schemas.microsoft.com/office/powerpoint/2010/main" val="2454773323"/>
              </p:ext>
            </p:extLst>
          </p:nvPr>
        </p:nvGraphicFramePr>
        <p:xfrm>
          <a:off x="1187669" y="2753710"/>
          <a:ext cx="9459309" cy="33846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912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1A6E2E-9186-476A-B992-C8AA450E589F}"/>
              </a:ext>
            </a:extLst>
          </p:cNvPr>
          <p:cNvSpPr>
            <a:spLocks noGrp="1"/>
          </p:cNvSpPr>
          <p:nvPr>
            <p:ph type="title"/>
          </p:nvPr>
        </p:nvSpPr>
        <p:spPr/>
        <p:txBody>
          <a:bodyPr/>
          <a:lstStyle/>
          <a:p>
            <a:r>
              <a:rPr lang="es-ES" dirty="0"/>
              <a:t>Ineficiencia ambiental es ineficiencia económica….</a:t>
            </a:r>
          </a:p>
        </p:txBody>
      </p:sp>
      <p:graphicFrame>
        <p:nvGraphicFramePr>
          <p:cNvPr id="4" name="Diagrama 3">
            <a:extLst>
              <a:ext uri="{FF2B5EF4-FFF2-40B4-BE49-F238E27FC236}">
                <a16:creationId xmlns:a16="http://schemas.microsoft.com/office/drawing/2014/main" id="{D7818595-B18A-405D-A491-E47296E46536}"/>
              </a:ext>
            </a:extLst>
          </p:cNvPr>
          <p:cNvGraphicFramePr/>
          <p:nvPr>
            <p:extLst>
              <p:ext uri="{D42A27DB-BD31-4B8C-83A1-F6EECF244321}">
                <p14:modId xmlns:p14="http://schemas.microsoft.com/office/powerpoint/2010/main" val="1858199271"/>
              </p:ext>
            </p:extLst>
          </p:nvPr>
        </p:nvGraphicFramePr>
        <p:xfrm>
          <a:off x="838200" y="2057400"/>
          <a:ext cx="10744200" cy="4080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0320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A67745A-BFB1-4A04-95C4-AF87B90B1A70}"/>
              </a:ext>
            </a:extLst>
          </p:cNvPr>
          <p:cNvSpPr>
            <a:spLocks noGrp="1"/>
          </p:cNvSpPr>
          <p:nvPr>
            <p:ph type="title"/>
          </p:nvPr>
        </p:nvSpPr>
        <p:spPr/>
        <p:txBody>
          <a:bodyPr/>
          <a:lstStyle/>
          <a:p>
            <a:r>
              <a:rPr lang="es-ES" dirty="0"/>
              <a:t>¿Qué </a:t>
            </a:r>
            <a:r>
              <a:rPr lang="es-ES" b="1" dirty="0"/>
              <a:t>costes </a:t>
            </a:r>
            <a:r>
              <a:rPr lang="es-ES" dirty="0"/>
              <a:t>deben tenerse en cuenta para la configuración de la tasa o PPNT?</a:t>
            </a:r>
          </a:p>
        </p:txBody>
      </p:sp>
      <p:sp>
        <p:nvSpPr>
          <p:cNvPr id="5" name="Marcador de contenido 4">
            <a:extLst>
              <a:ext uri="{FF2B5EF4-FFF2-40B4-BE49-F238E27FC236}">
                <a16:creationId xmlns:a16="http://schemas.microsoft.com/office/drawing/2014/main" id="{574B9C27-85F0-4ED0-A3D5-F7FC12A472B4}"/>
              </a:ext>
            </a:extLst>
          </p:cNvPr>
          <p:cNvSpPr>
            <a:spLocks noGrp="1"/>
          </p:cNvSpPr>
          <p:nvPr>
            <p:ph idx="1"/>
          </p:nvPr>
        </p:nvSpPr>
        <p:spPr/>
        <p:txBody>
          <a:bodyPr>
            <a:normAutofit/>
          </a:bodyPr>
          <a:lstStyle/>
          <a:p>
            <a:r>
              <a:rPr lang="es-ES" dirty="0"/>
              <a:t>“El </a:t>
            </a:r>
            <a:r>
              <a:rPr lang="es-ES" b="1" dirty="0"/>
              <a:t>coste real</a:t>
            </a:r>
            <a:r>
              <a:rPr lang="es-ES" dirty="0"/>
              <a:t>, directo o indirecto: </a:t>
            </a:r>
          </a:p>
          <a:p>
            <a:pPr lvl="1"/>
            <a:r>
              <a:rPr lang="es-ES" sz="2800" dirty="0"/>
              <a:t>(2) mantenimiento y vigilancia posterior al cierre de los </a:t>
            </a:r>
            <a:r>
              <a:rPr lang="es-ES" sz="2800" b="1" dirty="0"/>
              <a:t>vertederos</a:t>
            </a:r>
            <a:r>
              <a:rPr lang="es-ES" sz="2800" dirty="0"/>
              <a:t>, </a:t>
            </a:r>
          </a:p>
          <a:p>
            <a:pPr lvl="1"/>
            <a:r>
              <a:rPr lang="es-ES" sz="2800" dirty="0"/>
              <a:t>(3) de las </a:t>
            </a:r>
            <a:r>
              <a:rPr lang="es-ES" sz="2800" b="1" dirty="0"/>
              <a:t>campañas de concienciación y comunicación</a:t>
            </a:r>
            <a:r>
              <a:rPr lang="es-ES" sz="2800" dirty="0"/>
              <a:t> (¿no financiadas directamente por los SCRAP?), </a:t>
            </a:r>
          </a:p>
          <a:p>
            <a:pPr marL="0" indent="0">
              <a:buNone/>
            </a:pPr>
            <a:endParaRPr lang="es-ES" dirty="0"/>
          </a:p>
        </p:txBody>
      </p:sp>
    </p:spTree>
    <p:extLst>
      <p:ext uri="{BB962C8B-B14F-4D97-AF65-F5344CB8AC3E}">
        <p14:creationId xmlns:p14="http://schemas.microsoft.com/office/powerpoint/2010/main" val="8220206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A67745A-BFB1-4A04-95C4-AF87B90B1A70}"/>
              </a:ext>
            </a:extLst>
          </p:cNvPr>
          <p:cNvSpPr>
            <a:spLocks noGrp="1"/>
          </p:cNvSpPr>
          <p:nvPr>
            <p:ph type="title"/>
          </p:nvPr>
        </p:nvSpPr>
        <p:spPr/>
        <p:txBody>
          <a:bodyPr/>
          <a:lstStyle/>
          <a:p>
            <a:r>
              <a:rPr lang="es-ES" dirty="0"/>
              <a:t>¿</a:t>
            </a:r>
            <a:r>
              <a:rPr lang="es-ES" dirty="0">
                <a:solidFill>
                  <a:srgbClr val="C00000"/>
                </a:solidFill>
              </a:rPr>
              <a:t>Qué </a:t>
            </a:r>
            <a:r>
              <a:rPr lang="es-ES" b="1" dirty="0">
                <a:solidFill>
                  <a:srgbClr val="C00000"/>
                </a:solidFill>
              </a:rPr>
              <a:t>costes </a:t>
            </a:r>
            <a:r>
              <a:rPr lang="es-ES" dirty="0"/>
              <a:t>deben tenerse en cuenta para la configuración de la tasa o PPNT?</a:t>
            </a:r>
          </a:p>
        </p:txBody>
      </p:sp>
      <p:sp>
        <p:nvSpPr>
          <p:cNvPr id="5" name="Marcador de contenido 4">
            <a:extLst>
              <a:ext uri="{FF2B5EF4-FFF2-40B4-BE49-F238E27FC236}">
                <a16:creationId xmlns:a16="http://schemas.microsoft.com/office/drawing/2014/main" id="{574B9C27-85F0-4ED0-A3D5-F7FC12A472B4}"/>
              </a:ext>
            </a:extLst>
          </p:cNvPr>
          <p:cNvSpPr>
            <a:spLocks noGrp="1"/>
          </p:cNvSpPr>
          <p:nvPr>
            <p:ph idx="1"/>
          </p:nvPr>
        </p:nvSpPr>
        <p:spPr>
          <a:xfrm>
            <a:off x="838203" y="1825626"/>
            <a:ext cx="10515600" cy="4726175"/>
          </a:xfrm>
        </p:spPr>
        <p:txBody>
          <a:bodyPr>
            <a:normAutofit/>
          </a:bodyPr>
          <a:lstStyle/>
          <a:p>
            <a:r>
              <a:rPr lang="es-ES" sz="3600" dirty="0"/>
              <a:t>Es preciso desglosar los costes del servicio de recogida de residuos y del </a:t>
            </a:r>
            <a:r>
              <a:rPr lang="es-ES" sz="3600" b="1" dirty="0">
                <a:solidFill>
                  <a:srgbClr val="00B050"/>
                </a:solidFill>
              </a:rPr>
              <a:t>servicio de limpieza viaria</a:t>
            </a:r>
            <a:r>
              <a:rPr lang="es-ES" sz="3600" dirty="0"/>
              <a:t>, que </a:t>
            </a:r>
            <a:r>
              <a:rPr lang="es-ES" sz="3600" b="1" dirty="0"/>
              <a:t>no son financiables mediante tasas</a:t>
            </a:r>
            <a:r>
              <a:rPr lang="es-ES" sz="3600" dirty="0"/>
              <a:t> (STS 19/12/2007)</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es-ES" sz="3600" b="0" i="0" u="none" strike="noStrike" kern="0" cap="none" spc="0" normalizeH="0" baseline="0" noProof="0" dirty="0">
                <a:ln>
                  <a:noFill/>
                </a:ln>
                <a:solidFill>
                  <a:srgbClr val="333333"/>
                </a:solidFill>
                <a:effectLst/>
                <a:uLnTx/>
                <a:uFillTx/>
                <a:latin typeface="Calibri" panose="020F0502020204030204"/>
                <a:cs typeface="Times New Roman"/>
              </a:rPr>
              <a:t>Libertad en el </a:t>
            </a:r>
            <a:r>
              <a:rPr kumimoji="0" lang="es-ES" sz="3600" b="1" i="0" u="none" strike="noStrike" kern="0" cap="none" spc="0" normalizeH="0" baseline="0" noProof="0" dirty="0">
                <a:ln>
                  <a:noFill/>
                </a:ln>
                <a:solidFill>
                  <a:srgbClr val="00B050"/>
                </a:solidFill>
                <a:effectLst/>
                <a:uLnTx/>
                <a:uFillTx/>
                <a:latin typeface="Calibri" panose="020F0502020204030204"/>
                <a:cs typeface="Times New Roman"/>
              </a:rPr>
              <a:t>modelo de cuantificación</a:t>
            </a:r>
            <a:r>
              <a:rPr kumimoji="0" lang="es-ES" sz="3600" b="1" i="0" u="none" strike="noStrike" kern="0" cap="none" spc="0" normalizeH="0" baseline="0" noProof="0" dirty="0">
                <a:ln>
                  <a:noFill/>
                </a:ln>
                <a:solidFill>
                  <a:srgbClr val="333333"/>
                </a:solidFill>
                <a:effectLst/>
                <a:uLnTx/>
                <a:uFillTx/>
                <a:latin typeface="Calibri" panose="020F0502020204030204"/>
                <a:cs typeface="Times New Roman"/>
              </a:rPr>
              <a:t>…incertidumbre</a:t>
            </a:r>
          </a:p>
          <a:p>
            <a:pPr marL="0" indent="0">
              <a:buNone/>
            </a:pPr>
            <a:endParaRPr lang="es-ES" sz="3200" dirty="0"/>
          </a:p>
          <a:p>
            <a:pPr marL="914400" lvl="2" indent="0">
              <a:buNone/>
            </a:pPr>
            <a:endParaRPr lang="es-ES" sz="2400" dirty="0"/>
          </a:p>
          <a:p>
            <a:pPr marL="0" indent="0">
              <a:buNone/>
            </a:pPr>
            <a:endParaRPr lang="es-ES" dirty="0"/>
          </a:p>
        </p:txBody>
      </p:sp>
    </p:spTree>
    <p:extLst>
      <p:ext uri="{BB962C8B-B14F-4D97-AF65-F5344CB8AC3E}">
        <p14:creationId xmlns:p14="http://schemas.microsoft.com/office/powerpoint/2010/main" val="369369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A67745A-BFB1-4A04-95C4-AF87B90B1A70}"/>
              </a:ext>
            </a:extLst>
          </p:cNvPr>
          <p:cNvSpPr>
            <a:spLocks noGrp="1"/>
          </p:cNvSpPr>
          <p:nvPr>
            <p:ph type="title"/>
          </p:nvPr>
        </p:nvSpPr>
        <p:spPr/>
        <p:txBody>
          <a:bodyPr>
            <a:normAutofit/>
          </a:bodyPr>
          <a:lstStyle/>
          <a:p>
            <a:r>
              <a:rPr lang="es-ES" dirty="0"/>
              <a:t>Deben reflejar el “</a:t>
            </a:r>
            <a:r>
              <a:rPr lang="es-ES" b="1" dirty="0"/>
              <a:t>coste real” del servicio</a:t>
            </a:r>
            <a:endParaRPr lang="es-ES" dirty="0"/>
          </a:p>
        </p:txBody>
      </p:sp>
      <p:graphicFrame>
        <p:nvGraphicFramePr>
          <p:cNvPr id="2" name="Marcador de contenido 1">
            <a:extLst>
              <a:ext uri="{FF2B5EF4-FFF2-40B4-BE49-F238E27FC236}">
                <a16:creationId xmlns:a16="http://schemas.microsoft.com/office/drawing/2014/main" id="{07B6ADFF-CE43-4FEE-A85A-AD349487E2B2}"/>
              </a:ext>
            </a:extLst>
          </p:cNvPr>
          <p:cNvGraphicFramePr>
            <a:graphicFrameLocks noGrp="1"/>
          </p:cNvGraphicFramePr>
          <p:nvPr>
            <p:ph idx="1"/>
            <p:extLst>
              <p:ext uri="{D42A27DB-BD31-4B8C-83A1-F6EECF244321}">
                <p14:modId xmlns:p14="http://schemas.microsoft.com/office/powerpoint/2010/main" val="2078276825"/>
              </p:ext>
            </p:extLst>
          </p:nvPr>
        </p:nvGraphicFramePr>
        <p:xfrm>
          <a:off x="451945" y="1587062"/>
          <a:ext cx="10901858" cy="49647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70674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a:extLst>
              <a:ext uri="{FF2B5EF4-FFF2-40B4-BE49-F238E27FC236}">
                <a16:creationId xmlns:a16="http://schemas.microsoft.com/office/drawing/2014/main" id="{3659A02C-899D-4663-A4F8-29C79B772105}"/>
              </a:ext>
            </a:extLst>
          </p:cNvPr>
          <p:cNvSpPr>
            <a:spLocks noGrp="1"/>
          </p:cNvSpPr>
          <p:nvPr>
            <p:ph idx="1"/>
          </p:nvPr>
        </p:nvSpPr>
        <p:spPr/>
        <p:txBody>
          <a:bodyPr/>
          <a:lstStyle/>
          <a:p>
            <a:pPr marL="0" marR="0" lvl="0" indent="0" algn="ctr" defTabSz="914400" rtl="0" eaLnBrk="1" fontAlgn="auto" latinLnBrk="0" hangingPunct="1">
              <a:lnSpc>
                <a:spcPct val="90000"/>
              </a:lnSpc>
              <a:spcBef>
                <a:spcPts val="1000"/>
              </a:spcBef>
              <a:spcAft>
                <a:spcPts val="0"/>
              </a:spcAft>
              <a:buClrTx/>
              <a:buSzPct val="100000"/>
              <a:buNone/>
              <a:tabLst/>
              <a:defRPr/>
            </a:pPr>
            <a:r>
              <a:rPr kumimoji="0" lang="es-ES" sz="4400" b="0" i="1" u="none" strike="noStrike" kern="1200" cap="none" spc="0" normalizeH="0" baseline="0" noProof="0" dirty="0">
                <a:ln>
                  <a:noFill/>
                </a:ln>
                <a:solidFill>
                  <a:srgbClr val="00B050"/>
                </a:solidFill>
                <a:effectLst/>
                <a:uLnTx/>
                <a:uFillTx/>
                <a:latin typeface="Calibri" panose="020F0502020204030204"/>
              </a:rPr>
              <a:t>Debería suponer el fin </a:t>
            </a:r>
            <a:r>
              <a:rPr kumimoji="0" lang="es-ES" sz="4400" b="0" i="1" u="none" strike="noStrike" kern="1200" cap="none" spc="0" normalizeH="0" baseline="0" noProof="0" dirty="0">
                <a:ln>
                  <a:noFill/>
                </a:ln>
                <a:solidFill>
                  <a:srgbClr val="000000"/>
                </a:solidFill>
                <a:effectLst/>
                <a:uLnTx/>
                <a:uFillTx/>
                <a:latin typeface="Calibri" panose="020F0502020204030204"/>
              </a:rPr>
              <a:t>de la </a:t>
            </a:r>
            <a:r>
              <a:rPr kumimoji="0" lang="es-ES" sz="4400" b="1" i="1" u="none" strike="noStrike" kern="1200" cap="none" spc="0" normalizeH="0" baseline="0" noProof="0" dirty="0">
                <a:ln>
                  <a:noFill/>
                </a:ln>
                <a:solidFill>
                  <a:srgbClr val="000000"/>
                </a:solidFill>
                <a:effectLst/>
                <a:uLnTx/>
                <a:uFillTx/>
                <a:latin typeface="Calibri" panose="020F0502020204030204"/>
              </a:rPr>
              <a:t>financiación mixta </a:t>
            </a:r>
            <a:r>
              <a:rPr kumimoji="0" lang="es-ES" sz="4400" b="0" i="1" u="none" strike="noStrike" kern="1200" cap="none" spc="0" normalizeH="0" baseline="0" noProof="0" dirty="0">
                <a:ln>
                  <a:noFill/>
                </a:ln>
                <a:solidFill>
                  <a:srgbClr val="000000"/>
                </a:solidFill>
                <a:effectLst/>
                <a:uLnTx/>
                <a:uFillTx/>
                <a:latin typeface="Calibri" panose="020F0502020204030204"/>
              </a:rPr>
              <a:t>(tasa-presupuesto) y de las “</a:t>
            </a:r>
            <a:r>
              <a:rPr kumimoji="0" lang="es-ES" sz="4400" b="1" i="1" u="none" strike="noStrike" kern="1200" cap="none" spc="0" normalizeH="0" baseline="0" noProof="0" dirty="0">
                <a:ln>
                  <a:noFill/>
                </a:ln>
                <a:solidFill>
                  <a:srgbClr val="000000"/>
                </a:solidFill>
                <a:effectLst/>
                <a:uLnTx/>
                <a:uFillTx/>
                <a:latin typeface="Calibri" panose="020F0502020204030204"/>
              </a:rPr>
              <a:t>tasas políticas</a:t>
            </a:r>
            <a:r>
              <a:rPr kumimoji="0" lang="es-ES" sz="4400" b="0" i="1" u="none" strike="noStrike" kern="1200" cap="none" spc="0" normalizeH="0" baseline="0" noProof="0" dirty="0">
                <a:ln>
                  <a:noFill/>
                </a:ln>
                <a:solidFill>
                  <a:srgbClr val="000000"/>
                </a:solidFill>
                <a:effectLst/>
                <a:uLnTx/>
                <a:uFillTx/>
                <a:latin typeface="Calibri" panose="020F0502020204030204"/>
              </a:rPr>
              <a:t>”</a:t>
            </a:r>
            <a:endParaRPr kumimoji="0" lang="es-ES" sz="4400" b="0" i="1" u="none" strike="noStrike" kern="0" cap="none" spc="0" normalizeH="0" baseline="0" noProof="0" dirty="0">
              <a:ln>
                <a:noFill/>
              </a:ln>
              <a:solidFill>
                <a:srgbClr val="333333"/>
              </a:solidFill>
              <a:effectLst/>
              <a:uLnTx/>
              <a:uFillTx/>
              <a:latin typeface="Calibri" panose="020F0502020204030204"/>
              <a:cs typeface="Times New Roman"/>
            </a:endParaRPr>
          </a:p>
          <a:p>
            <a:pPr marL="0" indent="0">
              <a:buNone/>
            </a:pPr>
            <a:endParaRPr lang="es-ES" dirty="0"/>
          </a:p>
        </p:txBody>
      </p:sp>
    </p:spTree>
    <p:extLst>
      <p:ext uri="{BB962C8B-B14F-4D97-AF65-F5344CB8AC3E}">
        <p14:creationId xmlns:p14="http://schemas.microsoft.com/office/powerpoint/2010/main" val="26907256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A67745A-BFB1-4A04-95C4-AF87B90B1A70}"/>
              </a:ext>
            </a:extLst>
          </p:cNvPr>
          <p:cNvSpPr>
            <a:spLocks noGrp="1"/>
          </p:cNvSpPr>
          <p:nvPr>
            <p:ph type="title"/>
          </p:nvPr>
        </p:nvSpPr>
        <p:spPr/>
        <p:txBody>
          <a:bodyPr>
            <a:normAutofit/>
          </a:bodyPr>
          <a:lstStyle/>
          <a:p>
            <a:r>
              <a:rPr lang="es-ES" dirty="0"/>
              <a:t>¿</a:t>
            </a:r>
            <a:r>
              <a:rPr lang="es-ES" b="1" dirty="0">
                <a:solidFill>
                  <a:srgbClr val="00B050"/>
                </a:solidFill>
              </a:rPr>
              <a:t>Precisión o flexibilidad </a:t>
            </a:r>
            <a:r>
              <a:rPr lang="es-ES" dirty="0"/>
              <a:t>en la determinación de la </a:t>
            </a:r>
            <a:r>
              <a:rPr lang="es-ES" b="1" dirty="0"/>
              <a:t>cobertura</a:t>
            </a:r>
            <a:r>
              <a:rPr lang="es-ES" dirty="0"/>
              <a:t> de los costes? </a:t>
            </a:r>
          </a:p>
        </p:txBody>
      </p:sp>
      <p:sp>
        <p:nvSpPr>
          <p:cNvPr id="3" name="Marcador de contenido 2">
            <a:extLst>
              <a:ext uri="{FF2B5EF4-FFF2-40B4-BE49-F238E27FC236}">
                <a16:creationId xmlns:a16="http://schemas.microsoft.com/office/drawing/2014/main" id="{FB20BF6F-C769-434A-9F56-3C314DA9F6DF}"/>
              </a:ext>
            </a:extLst>
          </p:cNvPr>
          <p:cNvSpPr>
            <a:spLocks noGrp="1"/>
          </p:cNvSpPr>
          <p:nvPr>
            <p:ph idx="1"/>
          </p:nvPr>
        </p:nvSpPr>
        <p:spPr/>
        <p:txBody>
          <a:bodyPr>
            <a:normAutofit/>
          </a:bodyPr>
          <a:lstStyle/>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es-ES" sz="3600" b="0" i="0" u="none" strike="noStrike" kern="0" cap="none" spc="0" normalizeH="0" baseline="0" noProof="0" dirty="0">
                <a:ln>
                  <a:noFill/>
                </a:ln>
                <a:solidFill>
                  <a:srgbClr val="333333"/>
                </a:solidFill>
                <a:effectLst/>
                <a:uLnTx/>
                <a:uFillTx/>
                <a:latin typeface="Calibri" panose="020F0502020204030204"/>
                <a:cs typeface="Times New Roman"/>
              </a:rPr>
              <a:t>“</a:t>
            </a:r>
            <a:r>
              <a:rPr kumimoji="0" lang="es-ES" sz="3600" b="1" i="0" u="none" strike="noStrike" kern="0" cap="none" spc="0" normalizeH="0" baseline="0" noProof="0" dirty="0">
                <a:ln>
                  <a:noFill/>
                </a:ln>
                <a:solidFill>
                  <a:srgbClr val="333333"/>
                </a:solidFill>
                <a:effectLst/>
                <a:uLnTx/>
                <a:uFillTx/>
                <a:latin typeface="Calibri" panose="020F0502020204030204"/>
                <a:cs typeface="Times New Roman"/>
              </a:rPr>
              <a:t>Reflejar</a:t>
            </a:r>
            <a:r>
              <a:rPr kumimoji="0" lang="es-ES" sz="3600" b="0" i="0" u="none" strike="noStrike" kern="0" cap="none" spc="0" normalizeH="0" baseline="0" noProof="0" dirty="0">
                <a:ln>
                  <a:noFill/>
                </a:ln>
                <a:solidFill>
                  <a:srgbClr val="333333"/>
                </a:solidFill>
                <a:effectLst/>
                <a:uLnTx/>
                <a:uFillTx/>
                <a:latin typeface="Calibri" panose="020F0502020204030204"/>
                <a:cs typeface="Times New Roman"/>
              </a:rPr>
              <a:t> el coste real” (LCSP)</a:t>
            </a:r>
            <a:endParaRPr lang="es-ES" sz="3600" kern="0" dirty="0">
              <a:solidFill>
                <a:srgbClr val="333333"/>
              </a:solidFill>
              <a:latin typeface="+mn-lt"/>
              <a:cs typeface="Times New Roman"/>
            </a:endParaRPr>
          </a:p>
          <a:p>
            <a:pPr>
              <a:defRPr/>
            </a:pPr>
            <a:r>
              <a:rPr lang="es-ES" sz="3600" kern="0" dirty="0">
                <a:solidFill>
                  <a:srgbClr val="333333"/>
                </a:solidFill>
                <a:latin typeface="+mn-lt"/>
                <a:cs typeface="Times New Roman"/>
              </a:rPr>
              <a:t>Guía DGT: que la tasa no sea deficitaria “</a:t>
            </a:r>
            <a:r>
              <a:rPr lang="es-ES" sz="3600" b="1" kern="0" dirty="0">
                <a:solidFill>
                  <a:srgbClr val="333333"/>
                </a:solidFill>
                <a:latin typeface="+mn-lt"/>
                <a:cs typeface="Times New Roman"/>
              </a:rPr>
              <a:t>es un principio”</a:t>
            </a:r>
            <a:r>
              <a:rPr lang="es-ES" sz="3600" kern="0" dirty="0">
                <a:solidFill>
                  <a:srgbClr val="333333"/>
                </a:solidFill>
                <a:latin typeface="+mn-lt"/>
                <a:cs typeface="Times New Roman"/>
              </a:rPr>
              <a:t>: </a:t>
            </a:r>
            <a:r>
              <a:rPr lang="es-ES" sz="3600" b="1" kern="0" dirty="0">
                <a:solidFill>
                  <a:srgbClr val="333333"/>
                </a:solidFill>
                <a:latin typeface="+mn-lt"/>
                <a:cs typeface="Times New Roman"/>
              </a:rPr>
              <a:t>no exige precisión en la cobertura</a:t>
            </a:r>
          </a:p>
          <a:p>
            <a:pPr>
              <a:defRPr/>
            </a:pPr>
            <a:r>
              <a:rPr lang="es-ES" sz="3600" kern="0" dirty="0">
                <a:solidFill>
                  <a:srgbClr val="333333"/>
                </a:solidFill>
                <a:latin typeface="+mn-lt"/>
                <a:cs typeface="Times New Roman"/>
              </a:rPr>
              <a:t>TS: </a:t>
            </a:r>
            <a:r>
              <a:rPr lang="es-ES" sz="3600" b="1" kern="0" dirty="0">
                <a:solidFill>
                  <a:srgbClr val="333333"/>
                </a:solidFill>
                <a:latin typeface="+mn-lt"/>
                <a:cs typeface="Times New Roman"/>
              </a:rPr>
              <a:t>flexibilidad </a:t>
            </a:r>
            <a:r>
              <a:rPr lang="es-ES" sz="3600" kern="0" dirty="0">
                <a:solidFill>
                  <a:srgbClr val="333333"/>
                </a:solidFill>
                <a:latin typeface="+mn-lt"/>
                <a:cs typeface="Times New Roman"/>
              </a:rPr>
              <a:t>en la determinación de costes real del servicio (equivalencia) con relación a la Ley 2011. ¿Veremos qué dicen los Tribunales sobre la Ley 7/2022?</a:t>
            </a:r>
          </a:p>
          <a:p>
            <a:pPr marL="0" indent="0">
              <a:buNone/>
              <a:defRPr/>
            </a:pPr>
            <a:endParaRPr lang="es-ES" sz="3600" kern="0" dirty="0">
              <a:solidFill>
                <a:srgbClr val="333333"/>
              </a:solidFill>
              <a:latin typeface="+mn-lt"/>
              <a:cs typeface="Times New Roman"/>
            </a:endParaRPr>
          </a:p>
          <a:p>
            <a:endParaRPr lang="es-ES" dirty="0"/>
          </a:p>
        </p:txBody>
      </p:sp>
    </p:spTree>
    <p:extLst>
      <p:ext uri="{BB962C8B-B14F-4D97-AF65-F5344CB8AC3E}">
        <p14:creationId xmlns:p14="http://schemas.microsoft.com/office/powerpoint/2010/main" val="19208486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A67745A-BFB1-4A04-95C4-AF87B90B1A70}"/>
              </a:ext>
            </a:extLst>
          </p:cNvPr>
          <p:cNvSpPr>
            <a:spLocks noGrp="1"/>
          </p:cNvSpPr>
          <p:nvPr>
            <p:ph type="title"/>
          </p:nvPr>
        </p:nvSpPr>
        <p:spPr/>
        <p:txBody>
          <a:bodyPr>
            <a:normAutofit/>
          </a:bodyPr>
          <a:lstStyle/>
          <a:p>
            <a:r>
              <a:rPr lang="es-ES" dirty="0">
                <a:solidFill>
                  <a:schemeClr val="tx1"/>
                </a:solidFill>
              </a:rPr>
              <a:t>¿</a:t>
            </a:r>
            <a:r>
              <a:rPr lang="es-ES" dirty="0">
                <a:solidFill>
                  <a:srgbClr val="00B050"/>
                </a:solidFill>
              </a:rPr>
              <a:t>Impacto de los </a:t>
            </a:r>
            <a:r>
              <a:rPr lang="es-ES" b="1" dirty="0">
                <a:solidFill>
                  <a:srgbClr val="00B050"/>
                </a:solidFill>
              </a:rPr>
              <a:t>beneficios fiscales </a:t>
            </a:r>
            <a:r>
              <a:rPr lang="es-ES" dirty="0">
                <a:solidFill>
                  <a:schemeClr val="tx1"/>
                </a:solidFill>
              </a:rPr>
              <a:t>y el carácter no deficitario? </a:t>
            </a:r>
          </a:p>
        </p:txBody>
      </p:sp>
      <p:sp>
        <p:nvSpPr>
          <p:cNvPr id="3" name="Marcador de contenido 2">
            <a:extLst>
              <a:ext uri="{FF2B5EF4-FFF2-40B4-BE49-F238E27FC236}">
                <a16:creationId xmlns:a16="http://schemas.microsoft.com/office/drawing/2014/main" id="{FB20BF6F-C769-434A-9F56-3C314DA9F6DF}"/>
              </a:ext>
            </a:extLst>
          </p:cNvPr>
          <p:cNvSpPr>
            <a:spLocks noGrp="1"/>
          </p:cNvSpPr>
          <p:nvPr>
            <p:ph idx="1"/>
          </p:nvPr>
        </p:nvSpPr>
        <p:spPr/>
        <p:txBody>
          <a:bodyPr>
            <a:normAutofit/>
          </a:bodyPr>
          <a:lstStyle/>
          <a:p>
            <a:pPr>
              <a:defRPr/>
            </a:pPr>
            <a:r>
              <a:rPr lang="es-ES" sz="3600" kern="0" dirty="0">
                <a:solidFill>
                  <a:srgbClr val="333333"/>
                </a:solidFill>
                <a:latin typeface="+mn-lt"/>
                <a:cs typeface="Times New Roman"/>
              </a:rPr>
              <a:t>Guía DGT: la </a:t>
            </a:r>
            <a:r>
              <a:rPr lang="es-ES" sz="3600" b="1" kern="0" dirty="0">
                <a:solidFill>
                  <a:srgbClr val="333333"/>
                </a:solidFill>
                <a:latin typeface="+mn-lt"/>
                <a:cs typeface="Times New Roman"/>
              </a:rPr>
              <a:t>menor cuota </a:t>
            </a:r>
            <a:r>
              <a:rPr lang="es-ES" sz="3600" kern="0" dirty="0">
                <a:solidFill>
                  <a:srgbClr val="333333"/>
                </a:solidFill>
                <a:latin typeface="+mn-lt"/>
                <a:cs typeface="Times New Roman"/>
              </a:rPr>
              <a:t>a satisfacer por el sujeto pasivo </a:t>
            </a:r>
            <a:r>
              <a:rPr lang="es-ES" sz="3600" b="1" kern="0" dirty="0">
                <a:solidFill>
                  <a:srgbClr val="333333"/>
                </a:solidFill>
                <a:latin typeface="+mn-lt"/>
                <a:cs typeface="Times New Roman"/>
              </a:rPr>
              <a:t>no implica mayor cuota </a:t>
            </a:r>
            <a:r>
              <a:rPr lang="es-ES" sz="3600" kern="0" dirty="0">
                <a:solidFill>
                  <a:srgbClr val="333333"/>
                </a:solidFill>
                <a:latin typeface="+mn-lt"/>
                <a:cs typeface="Times New Roman"/>
              </a:rPr>
              <a:t>a pagar </a:t>
            </a:r>
            <a:r>
              <a:rPr lang="es-ES" sz="3600" kern="0" dirty="0">
                <a:solidFill>
                  <a:srgbClr val="00B050"/>
                </a:solidFill>
                <a:latin typeface="+mn-lt"/>
                <a:cs typeface="Times New Roman"/>
              </a:rPr>
              <a:t>para el resto</a:t>
            </a:r>
          </a:p>
          <a:p>
            <a:pPr>
              <a:defRPr/>
            </a:pPr>
            <a:r>
              <a:rPr lang="es-ES" sz="3600" kern="0" dirty="0">
                <a:solidFill>
                  <a:srgbClr val="333333"/>
                </a:solidFill>
                <a:latin typeface="+mn-lt"/>
                <a:cs typeface="Times New Roman"/>
              </a:rPr>
              <a:t>¿Respeta esto la exigencia de que la </a:t>
            </a:r>
            <a:r>
              <a:rPr lang="es-ES" sz="3600" b="1" kern="0" dirty="0">
                <a:solidFill>
                  <a:srgbClr val="333333"/>
                </a:solidFill>
                <a:latin typeface="+mn-lt"/>
                <a:cs typeface="Times New Roman"/>
              </a:rPr>
              <a:t>tasa refleje el coste real </a:t>
            </a:r>
            <a:r>
              <a:rPr lang="es-ES" sz="3600" kern="0" dirty="0">
                <a:solidFill>
                  <a:srgbClr val="333333"/>
                </a:solidFill>
                <a:latin typeface="+mn-lt"/>
                <a:cs typeface="Times New Roman"/>
              </a:rPr>
              <a:t>y la prohibición de financiación mixta? ¿y el </a:t>
            </a:r>
            <a:r>
              <a:rPr lang="es-ES" sz="3600" b="1" kern="0" dirty="0">
                <a:solidFill>
                  <a:srgbClr val="333333"/>
                </a:solidFill>
                <a:latin typeface="+mn-lt"/>
                <a:cs typeface="Times New Roman"/>
              </a:rPr>
              <a:t>principio de quien contamina paga</a:t>
            </a:r>
            <a:r>
              <a:rPr lang="es-ES" sz="3600" kern="0" dirty="0">
                <a:solidFill>
                  <a:srgbClr val="333333"/>
                </a:solidFill>
                <a:latin typeface="+mn-lt"/>
                <a:cs typeface="Times New Roman"/>
              </a:rPr>
              <a:t>?</a:t>
            </a:r>
            <a:endParaRPr lang="es-ES" dirty="0"/>
          </a:p>
        </p:txBody>
      </p:sp>
    </p:spTree>
    <p:extLst>
      <p:ext uri="{BB962C8B-B14F-4D97-AF65-F5344CB8AC3E}">
        <p14:creationId xmlns:p14="http://schemas.microsoft.com/office/powerpoint/2010/main" val="239087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A67745A-BFB1-4A04-95C4-AF87B90B1A70}"/>
              </a:ext>
            </a:extLst>
          </p:cNvPr>
          <p:cNvSpPr>
            <a:spLocks noGrp="1"/>
          </p:cNvSpPr>
          <p:nvPr>
            <p:ph type="title"/>
          </p:nvPr>
        </p:nvSpPr>
        <p:spPr/>
        <p:txBody>
          <a:bodyPr/>
          <a:lstStyle/>
          <a:p>
            <a:r>
              <a:rPr lang="es-ES" dirty="0"/>
              <a:t>Debe ser un </a:t>
            </a:r>
            <a:r>
              <a:rPr lang="es-ES" b="1" dirty="0"/>
              <a:t>coste real </a:t>
            </a:r>
            <a:r>
              <a:rPr lang="es-ES" b="1" dirty="0">
                <a:solidFill>
                  <a:srgbClr val="00B050"/>
                </a:solidFill>
              </a:rPr>
              <a:t>neto…</a:t>
            </a:r>
          </a:p>
        </p:txBody>
      </p:sp>
      <p:sp>
        <p:nvSpPr>
          <p:cNvPr id="5" name="Marcador de contenido 4">
            <a:extLst>
              <a:ext uri="{FF2B5EF4-FFF2-40B4-BE49-F238E27FC236}">
                <a16:creationId xmlns:a16="http://schemas.microsoft.com/office/drawing/2014/main" id="{574B9C27-85F0-4ED0-A3D5-F7FC12A472B4}"/>
              </a:ext>
            </a:extLst>
          </p:cNvPr>
          <p:cNvSpPr>
            <a:spLocks noGrp="1"/>
          </p:cNvSpPr>
          <p:nvPr>
            <p:ph idx="1"/>
          </p:nvPr>
        </p:nvSpPr>
        <p:spPr>
          <a:xfrm>
            <a:off x="838203" y="1577130"/>
            <a:ext cx="10515600" cy="4599833"/>
          </a:xfrm>
        </p:spPr>
        <p:txBody>
          <a:bodyPr>
            <a:normAutofit/>
          </a:bodyPr>
          <a:lstStyle/>
          <a:p>
            <a:pPr marL="0" indent="0">
              <a:buNone/>
            </a:pPr>
            <a:endParaRPr lang="es-ES" dirty="0"/>
          </a:p>
        </p:txBody>
      </p:sp>
      <p:grpSp>
        <p:nvGrpSpPr>
          <p:cNvPr id="3" name="Grupo 2">
            <a:extLst>
              <a:ext uri="{FF2B5EF4-FFF2-40B4-BE49-F238E27FC236}">
                <a16:creationId xmlns:a16="http://schemas.microsoft.com/office/drawing/2014/main" id="{5DD90324-E81A-4B29-9F72-E07B3C08BD58}"/>
              </a:ext>
            </a:extLst>
          </p:cNvPr>
          <p:cNvGrpSpPr/>
          <p:nvPr/>
        </p:nvGrpSpPr>
        <p:grpSpPr>
          <a:xfrm>
            <a:off x="839965" y="2681571"/>
            <a:ext cx="10512063" cy="2343931"/>
            <a:chOff x="839965" y="2681571"/>
            <a:chExt cx="10512063" cy="2343931"/>
          </a:xfrm>
        </p:grpSpPr>
        <p:sp>
          <p:nvSpPr>
            <p:cNvPr id="6" name="Forma libre: forma 5">
              <a:extLst>
                <a:ext uri="{FF2B5EF4-FFF2-40B4-BE49-F238E27FC236}">
                  <a16:creationId xmlns:a16="http://schemas.microsoft.com/office/drawing/2014/main" id="{AEA15C88-34B0-49DC-B455-E7E664A955D5}"/>
                </a:ext>
              </a:extLst>
            </p:cNvPr>
            <p:cNvSpPr/>
            <p:nvPr/>
          </p:nvSpPr>
          <p:spPr>
            <a:xfrm>
              <a:off x="839965" y="2681571"/>
              <a:ext cx="2343931" cy="2343931"/>
            </a:xfrm>
            <a:custGeom>
              <a:avLst/>
              <a:gdLst>
                <a:gd name="connsiteX0" fmla="*/ 0 w 2343931"/>
                <a:gd name="connsiteY0" fmla="*/ 1171966 h 2343931"/>
                <a:gd name="connsiteX1" fmla="*/ 1171966 w 2343931"/>
                <a:gd name="connsiteY1" fmla="*/ 0 h 2343931"/>
                <a:gd name="connsiteX2" fmla="*/ 2343932 w 2343931"/>
                <a:gd name="connsiteY2" fmla="*/ 1171966 h 2343931"/>
                <a:gd name="connsiteX3" fmla="*/ 1171966 w 2343931"/>
                <a:gd name="connsiteY3" fmla="*/ 2343932 h 2343931"/>
                <a:gd name="connsiteX4" fmla="*/ 0 w 2343931"/>
                <a:gd name="connsiteY4" fmla="*/ 1171966 h 2343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931" h="2343931">
                  <a:moveTo>
                    <a:pt x="0" y="1171966"/>
                  </a:moveTo>
                  <a:cubicBezTo>
                    <a:pt x="0" y="524707"/>
                    <a:pt x="524707" y="0"/>
                    <a:pt x="1171966" y="0"/>
                  </a:cubicBezTo>
                  <a:cubicBezTo>
                    <a:pt x="1819225" y="0"/>
                    <a:pt x="2343932" y="524707"/>
                    <a:pt x="2343932" y="1171966"/>
                  </a:cubicBezTo>
                  <a:cubicBezTo>
                    <a:pt x="2343932" y="1819225"/>
                    <a:pt x="1819225" y="2343932"/>
                    <a:pt x="1171966" y="2343932"/>
                  </a:cubicBezTo>
                  <a:cubicBezTo>
                    <a:pt x="524707" y="2343932"/>
                    <a:pt x="0" y="1819225"/>
                    <a:pt x="0" y="1171966"/>
                  </a:cubicBez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1201" tIns="371201" rIns="371201" bIns="371201" numCol="1" spcCol="1270" anchor="ctr" anchorCtr="0">
              <a:noAutofit/>
            </a:bodyPr>
            <a:lstStyle/>
            <a:p>
              <a:pPr marL="0" lvl="0" indent="0" algn="ctr" defTabSz="977900">
                <a:lnSpc>
                  <a:spcPct val="90000"/>
                </a:lnSpc>
                <a:spcBef>
                  <a:spcPct val="0"/>
                </a:spcBef>
                <a:spcAft>
                  <a:spcPct val="35000"/>
                </a:spcAft>
                <a:buNone/>
              </a:pPr>
              <a:r>
                <a:rPr lang="es-ES" sz="2200" kern="1200" dirty="0"/>
                <a:t>Coste </a:t>
              </a:r>
              <a:r>
                <a:rPr lang="es-ES" sz="2200" kern="1200"/>
                <a:t>real bruto</a:t>
              </a:r>
            </a:p>
          </p:txBody>
        </p:sp>
        <p:sp>
          <p:nvSpPr>
            <p:cNvPr id="8" name="Forma libre: forma 7">
              <a:extLst>
                <a:ext uri="{FF2B5EF4-FFF2-40B4-BE49-F238E27FC236}">
                  <a16:creationId xmlns:a16="http://schemas.microsoft.com/office/drawing/2014/main" id="{6FD87AE4-D16A-4117-A8CF-AA529F14133E}"/>
                </a:ext>
              </a:extLst>
            </p:cNvPr>
            <p:cNvSpPr/>
            <p:nvPr/>
          </p:nvSpPr>
          <p:spPr>
            <a:xfrm>
              <a:off x="4924031" y="2681571"/>
              <a:ext cx="2343931" cy="2343931"/>
            </a:xfrm>
            <a:custGeom>
              <a:avLst/>
              <a:gdLst>
                <a:gd name="connsiteX0" fmla="*/ 0 w 2343931"/>
                <a:gd name="connsiteY0" fmla="*/ 1171966 h 2343931"/>
                <a:gd name="connsiteX1" fmla="*/ 1171966 w 2343931"/>
                <a:gd name="connsiteY1" fmla="*/ 0 h 2343931"/>
                <a:gd name="connsiteX2" fmla="*/ 2343932 w 2343931"/>
                <a:gd name="connsiteY2" fmla="*/ 1171966 h 2343931"/>
                <a:gd name="connsiteX3" fmla="*/ 1171966 w 2343931"/>
                <a:gd name="connsiteY3" fmla="*/ 2343932 h 2343931"/>
                <a:gd name="connsiteX4" fmla="*/ 0 w 2343931"/>
                <a:gd name="connsiteY4" fmla="*/ 1171966 h 2343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931" h="2343931">
                  <a:moveTo>
                    <a:pt x="0" y="1171966"/>
                  </a:moveTo>
                  <a:cubicBezTo>
                    <a:pt x="0" y="524707"/>
                    <a:pt x="524707" y="0"/>
                    <a:pt x="1171966" y="0"/>
                  </a:cubicBezTo>
                  <a:cubicBezTo>
                    <a:pt x="1819225" y="0"/>
                    <a:pt x="2343932" y="524707"/>
                    <a:pt x="2343932" y="1171966"/>
                  </a:cubicBezTo>
                  <a:cubicBezTo>
                    <a:pt x="2343932" y="1819225"/>
                    <a:pt x="1819225" y="2343932"/>
                    <a:pt x="1171966" y="2343932"/>
                  </a:cubicBezTo>
                  <a:cubicBezTo>
                    <a:pt x="524707" y="2343932"/>
                    <a:pt x="0" y="1819225"/>
                    <a:pt x="0" y="1171966"/>
                  </a:cubicBezTo>
                  <a:close/>
                </a:path>
              </a:pathLst>
            </a:custGeom>
            <a:solidFill>
              <a:srgbClr val="00B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1201" tIns="371201" rIns="371201" bIns="371201" numCol="1" spcCol="1270" anchor="ctr" anchorCtr="0">
              <a:noAutofit/>
            </a:bodyPr>
            <a:lstStyle/>
            <a:p>
              <a:pPr marL="0" lvl="0" indent="0" algn="ctr" defTabSz="977900">
                <a:lnSpc>
                  <a:spcPct val="90000"/>
                </a:lnSpc>
                <a:spcBef>
                  <a:spcPct val="0"/>
                </a:spcBef>
                <a:spcAft>
                  <a:spcPct val="35000"/>
                </a:spcAft>
                <a:buNone/>
              </a:pPr>
              <a:r>
                <a:rPr lang="es-ES" sz="2200" kern="1200" dirty="0"/>
                <a:t>Ingresos RAP/ventas de materiales y energía</a:t>
              </a:r>
            </a:p>
          </p:txBody>
        </p:sp>
        <p:sp>
          <p:nvSpPr>
            <p:cNvPr id="9" name="Forma libre: forma 8">
              <a:extLst>
                <a:ext uri="{FF2B5EF4-FFF2-40B4-BE49-F238E27FC236}">
                  <a16:creationId xmlns:a16="http://schemas.microsoft.com/office/drawing/2014/main" id="{18C384DE-1368-401C-805A-201342BE444F}"/>
                </a:ext>
              </a:extLst>
            </p:cNvPr>
            <p:cNvSpPr/>
            <p:nvPr/>
          </p:nvSpPr>
          <p:spPr>
            <a:xfrm>
              <a:off x="7458289" y="3173796"/>
              <a:ext cx="1359480" cy="1359480"/>
            </a:xfrm>
            <a:custGeom>
              <a:avLst/>
              <a:gdLst>
                <a:gd name="connsiteX0" fmla="*/ 180199 w 1359480"/>
                <a:gd name="connsiteY0" fmla="*/ 280053 h 1359480"/>
                <a:gd name="connsiteX1" fmla="*/ 1179281 w 1359480"/>
                <a:gd name="connsiteY1" fmla="*/ 280053 h 1359480"/>
                <a:gd name="connsiteX2" fmla="*/ 1179281 w 1359480"/>
                <a:gd name="connsiteY2" fmla="*/ 599803 h 1359480"/>
                <a:gd name="connsiteX3" fmla="*/ 180199 w 1359480"/>
                <a:gd name="connsiteY3" fmla="*/ 599803 h 1359480"/>
                <a:gd name="connsiteX4" fmla="*/ 180199 w 1359480"/>
                <a:gd name="connsiteY4" fmla="*/ 280053 h 1359480"/>
                <a:gd name="connsiteX5" fmla="*/ 180199 w 1359480"/>
                <a:gd name="connsiteY5" fmla="*/ 759677 h 1359480"/>
                <a:gd name="connsiteX6" fmla="*/ 1179281 w 1359480"/>
                <a:gd name="connsiteY6" fmla="*/ 759677 h 1359480"/>
                <a:gd name="connsiteX7" fmla="*/ 1179281 w 1359480"/>
                <a:gd name="connsiteY7" fmla="*/ 1079427 h 1359480"/>
                <a:gd name="connsiteX8" fmla="*/ 180199 w 1359480"/>
                <a:gd name="connsiteY8" fmla="*/ 1079427 h 1359480"/>
                <a:gd name="connsiteX9" fmla="*/ 180199 w 1359480"/>
                <a:gd name="connsiteY9" fmla="*/ 759677 h 135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59480" h="1359480">
                  <a:moveTo>
                    <a:pt x="180199" y="280053"/>
                  </a:moveTo>
                  <a:lnTo>
                    <a:pt x="1179281" y="280053"/>
                  </a:lnTo>
                  <a:lnTo>
                    <a:pt x="1179281" y="599803"/>
                  </a:lnTo>
                  <a:lnTo>
                    <a:pt x="180199" y="599803"/>
                  </a:lnTo>
                  <a:lnTo>
                    <a:pt x="180199" y="280053"/>
                  </a:lnTo>
                  <a:close/>
                  <a:moveTo>
                    <a:pt x="180199" y="759677"/>
                  </a:moveTo>
                  <a:lnTo>
                    <a:pt x="1179281" y="759677"/>
                  </a:lnTo>
                  <a:lnTo>
                    <a:pt x="1179281" y="1079427"/>
                  </a:lnTo>
                  <a:lnTo>
                    <a:pt x="180199" y="1079427"/>
                  </a:lnTo>
                  <a:lnTo>
                    <a:pt x="180199" y="759677"/>
                  </a:lnTo>
                  <a:close/>
                </a:path>
              </a:pathLst>
            </a:custGeom>
            <a:ln>
              <a:solidFill>
                <a:schemeClr val="accent1">
                  <a:lumMod val="40000"/>
                  <a:lumOff val="6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80199" tIns="280053" rIns="180199" bIns="280053" numCol="1" spcCol="1270" anchor="ctr" anchorCtr="0">
              <a:noAutofit/>
            </a:bodyPr>
            <a:lstStyle/>
            <a:p>
              <a:pPr marL="0" lvl="0" indent="0" algn="ctr" defTabSz="800100">
                <a:lnSpc>
                  <a:spcPct val="90000"/>
                </a:lnSpc>
                <a:spcBef>
                  <a:spcPct val="0"/>
                </a:spcBef>
                <a:spcAft>
                  <a:spcPct val="35000"/>
                </a:spcAft>
                <a:buNone/>
              </a:pPr>
              <a:endParaRPr lang="es-ES" sz="1800" kern="1200"/>
            </a:p>
          </p:txBody>
        </p:sp>
        <p:sp>
          <p:nvSpPr>
            <p:cNvPr id="10" name="Forma libre: forma 9">
              <a:extLst>
                <a:ext uri="{FF2B5EF4-FFF2-40B4-BE49-F238E27FC236}">
                  <a16:creationId xmlns:a16="http://schemas.microsoft.com/office/drawing/2014/main" id="{8FD35DB2-912F-4792-8685-572D83D28536}"/>
                </a:ext>
              </a:extLst>
            </p:cNvPr>
            <p:cNvSpPr/>
            <p:nvPr/>
          </p:nvSpPr>
          <p:spPr>
            <a:xfrm>
              <a:off x="9008097" y="2681571"/>
              <a:ext cx="2343931" cy="2343931"/>
            </a:xfrm>
            <a:custGeom>
              <a:avLst/>
              <a:gdLst>
                <a:gd name="connsiteX0" fmla="*/ 0 w 2343931"/>
                <a:gd name="connsiteY0" fmla="*/ 1171966 h 2343931"/>
                <a:gd name="connsiteX1" fmla="*/ 1171966 w 2343931"/>
                <a:gd name="connsiteY1" fmla="*/ 0 h 2343931"/>
                <a:gd name="connsiteX2" fmla="*/ 2343932 w 2343931"/>
                <a:gd name="connsiteY2" fmla="*/ 1171966 h 2343931"/>
                <a:gd name="connsiteX3" fmla="*/ 1171966 w 2343931"/>
                <a:gd name="connsiteY3" fmla="*/ 2343932 h 2343931"/>
                <a:gd name="connsiteX4" fmla="*/ 0 w 2343931"/>
                <a:gd name="connsiteY4" fmla="*/ 1171966 h 2343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931" h="2343931">
                  <a:moveTo>
                    <a:pt x="0" y="1171966"/>
                  </a:moveTo>
                  <a:cubicBezTo>
                    <a:pt x="0" y="524707"/>
                    <a:pt x="524707" y="0"/>
                    <a:pt x="1171966" y="0"/>
                  </a:cubicBezTo>
                  <a:cubicBezTo>
                    <a:pt x="1819225" y="0"/>
                    <a:pt x="2343932" y="524707"/>
                    <a:pt x="2343932" y="1171966"/>
                  </a:cubicBezTo>
                  <a:cubicBezTo>
                    <a:pt x="2343932" y="1819225"/>
                    <a:pt x="1819225" y="2343932"/>
                    <a:pt x="1171966" y="2343932"/>
                  </a:cubicBezTo>
                  <a:cubicBezTo>
                    <a:pt x="524707" y="2343932"/>
                    <a:pt x="0" y="1819225"/>
                    <a:pt x="0" y="1171966"/>
                  </a:cubicBezTo>
                  <a:close/>
                </a:path>
              </a:pathLst>
            </a:cu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1201" tIns="371201" rIns="371201" bIns="371201" numCol="1" spcCol="1270" anchor="ctr" anchorCtr="0">
              <a:noAutofit/>
            </a:bodyPr>
            <a:lstStyle/>
            <a:p>
              <a:pPr marL="0" lvl="0" indent="0" algn="ctr" defTabSz="977900">
                <a:lnSpc>
                  <a:spcPct val="90000"/>
                </a:lnSpc>
                <a:spcBef>
                  <a:spcPct val="0"/>
                </a:spcBef>
                <a:spcAft>
                  <a:spcPct val="35000"/>
                </a:spcAft>
                <a:buNone/>
              </a:pPr>
              <a:r>
                <a:rPr lang="es-ES" sz="2200" kern="1200" dirty="0"/>
                <a:t>Coste real neto</a:t>
              </a:r>
            </a:p>
          </p:txBody>
        </p:sp>
      </p:grpSp>
      <p:sp>
        <p:nvSpPr>
          <p:cNvPr id="11" name="Signo menos 10">
            <a:extLst>
              <a:ext uri="{FF2B5EF4-FFF2-40B4-BE49-F238E27FC236}">
                <a16:creationId xmlns:a16="http://schemas.microsoft.com/office/drawing/2014/main" id="{1509F167-3015-4455-B9CF-37524E1F1D96}"/>
              </a:ext>
            </a:extLst>
          </p:cNvPr>
          <p:cNvSpPr/>
          <p:nvPr/>
        </p:nvSpPr>
        <p:spPr>
          <a:xfrm>
            <a:off x="3506598" y="3338818"/>
            <a:ext cx="1143215" cy="1098958"/>
          </a:xfrm>
          <a:prstGeom prst="mathMinus">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39205073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258B32-39D8-4818-A4D0-A818CD3D421E}"/>
              </a:ext>
            </a:extLst>
          </p:cNvPr>
          <p:cNvSpPr>
            <a:spLocks noGrp="1"/>
          </p:cNvSpPr>
          <p:nvPr>
            <p:ph type="title"/>
          </p:nvPr>
        </p:nvSpPr>
        <p:spPr/>
        <p:txBody>
          <a:bodyPr/>
          <a:lstStyle/>
          <a:p>
            <a:r>
              <a:rPr lang="es-ES" dirty="0"/>
              <a:t>El coste real </a:t>
            </a:r>
            <a:r>
              <a:rPr lang="es-ES" b="1" dirty="0">
                <a:solidFill>
                  <a:srgbClr val="C00000"/>
                </a:solidFill>
              </a:rPr>
              <a:t>debe motivarse </a:t>
            </a:r>
            <a:r>
              <a:rPr lang="es-ES" dirty="0"/>
              <a:t>suficientemente </a:t>
            </a:r>
          </a:p>
        </p:txBody>
      </p:sp>
      <p:sp>
        <p:nvSpPr>
          <p:cNvPr id="3" name="Marcador de contenido 2">
            <a:extLst>
              <a:ext uri="{FF2B5EF4-FFF2-40B4-BE49-F238E27FC236}">
                <a16:creationId xmlns:a16="http://schemas.microsoft.com/office/drawing/2014/main" id="{1981FE4B-ED4B-49D2-B04C-CE5EE75BE263}"/>
              </a:ext>
            </a:extLst>
          </p:cNvPr>
          <p:cNvSpPr>
            <a:spLocks noGrp="1"/>
          </p:cNvSpPr>
          <p:nvPr>
            <p:ph idx="1"/>
          </p:nvPr>
        </p:nvSpPr>
        <p:spPr/>
        <p:txBody>
          <a:bodyPr>
            <a:normAutofit/>
          </a:bodyPr>
          <a:lstStyle/>
          <a:p>
            <a:pPr marL="0" indent="0">
              <a:buNone/>
            </a:pPr>
            <a:r>
              <a:rPr lang="es-ES" kern="0" dirty="0">
                <a:solidFill>
                  <a:schemeClr val="tx1"/>
                </a:solidFill>
                <a:latin typeface="Candara" panose="020E0502030303020204" pitchFamily="34" charset="0"/>
                <a:cs typeface="Times New Roman" panose="02020603050405020304" pitchFamily="18" charset="0"/>
              </a:rPr>
              <a:t>La importancia clave del </a:t>
            </a:r>
            <a:r>
              <a:rPr lang="es-ES" b="1" kern="0" dirty="0">
                <a:solidFill>
                  <a:srgbClr val="00B050"/>
                </a:solidFill>
                <a:latin typeface="Candara" panose="020E0502030303020204" pitchFamily="34" charset="0"/>
                <a:cs typeface="Times New Roman" panose="02020603050405020304" pitchFamily="18" charset="0"/>
              </a:rPr>
              <a:t>Informe económico-financiero</a:t>
            </a:r>
            <a:r>
              <a:rPr lang="es-ES" b="1" kern="0" dirty="0">
                <a:solidFill>
                  <a:schemeClr val="tx1"/>
                </a:solidFill>
                <a:latin typeface="Candara" panose="020E0502030303020204" pitchFamily="34" charset="0"/>
                <a:cs typeface="Times New Roman" panose="02020603050405020304" pitchFamily="18" charset="0"/>
              </a:rPr>
              <a:t>:</a:t>
            </a:r>
          </a:p>
          <a:p>
            <a:r>
              <a:rPr lang="es-ES" dirty="0"/>
              <a:t>“El </a:t>
            </a:r>
            <a:r>
              <a:rPr lang="es-ES" b="1" dirty="0"/>
              <a:t>contenido</a:t>
            </a:r>
            <a:r>
              <a:rPr lang="es-ES" dirty="0"/>
              <a:t> de los informes técnico-económicos ….. no está definido en ningún texto legal. </a:t>
            </a:r>
          </a:p>
          <a:p>
            <a:r>
              <a:rPr lang="es-ES" dirty="0"/>
              <a:t>Tanto la </a:t>
            </a:r>
            <a:r>
              <a:rPr lang="es-ES" b="1" dirty="0"/>
              <a:t>descripción de los costes, como la fórmula de cálculo de la cuota</a:t>
            </a:r>
            <a:r>
              <a:rPr lang="es-ES" dirty="0"/>
              <a:t>, tienden a ser </a:t>
            </a:r>
            <a:r>
              <a:rPr lang="es-ES" u="sng" dirty="0"/>
              <a:t>insuficientes</a:t>
            </a:r>
            <a:r>
              <a:rPr lang="es-ES" dirty="0"/>
              <a:t> y han sido objeto de </a:t>
            </a:r>
            <a:r>
              <a:rPr lang="es-ES" u="sng" dirty="0"/>
              <a:t>múltiples cuestionamientos jurisprudenciales</a:t>
            </a:r>
            <a:r>
              <a:rPr lang="es-ES" dirty="0"/>
              <a:t>” (AIREF, 2023).</a:t>
            </a:r>
          </a:p>
          <a:p>
            <a:r>
              <a:rPr lang="es-ES" kern="0" dirty="0">
                <a:solidFill>
                  <a:srgbClr val="333333"/>
                </a:solidFill>
                <a:latin typeface="Candara" panose="020E0502030303020204" pitchFamily="34" charset="0"/>
                <a:cs typeface="Times New Roman" panose="02020603050405020304" pitchFamily="18" charset="0"/>
              </a:rPr>
              <a:t>Modelo Diputación Barcelona</a:t>
            </a:r>
          </a:p>
          <a:p>
            <a:pPr marL="0" indent="0">
              <a:buNone/>
              <a:defRPr/>
            </a:pPr>
            <a:endParaRPr lang="es-ES" kern="0" dirty="0">
              <a:solidFill>
                <a:srgbClr val="333333"/>
              </a:solidFill>
              <a:latin typeface="Candara" panose="020E0502030303020204" pitchFamily="34" charset="0"/>
              <a:cs typeface="Times New Roman" panose="02020603050405020304" pitchFamily="18" charset="0"/>
            </a:endParaRPr>
          </a:p>
        </p:txBody>
      </p:sp>
    </p:spTree>
    <p:extLst>
      <p:ext uri="{BB962C8B-B14F-4D97-AF65-F5344CB8AC3E}">
        <p14:creationId xmlns:p14="http://schemas.microsoft.com/office/powerpoint/2010/main" val="22589207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F5335F-F3EC-4249-B95D-6314A6F27699}"/>
              </a:ext>
            </a:extLst>
          </p:cNvPr>
          <p:cNvSpPr>
            <a:spLocks noGrp="1"/>
          </p:cNvSpPr>
          <p:nvPr>
            <p:ph type="title"/>
          </p:nvPr>
        </p:nvSpPr>
        <p:spPr/>
        <p:txBody>
          <a:bodyPr/>
          <a:lstStyle/>
          <a:p>
            <a:r>
              <a:rPr lang="es-ES" b="1" dirty="0"/>
              <a:t>REFLEXIONES FINALES SOBRE LA PREPARACIÓN CONTRACTUAL…</a:t>
            </a:r>
          </a:p>
        </p:txBody>
      </p:sp>
      <p:sp>
        <p:nvSpPr>
          <p:cNvPr id="3" name="Marcador de contenido 2">
            <a:extLst>
              <a:ext uri="{FF2B5EF4-FFF2-40B4-BE49-F238E27FC236}">
                <a16:creationId xmlns:a16="http://schemas.microsoft.com/office/drawing/2014/main" id="{F2DFF3C9-48ED-4554-9181-69FEB08F52D9}"/>
              </a:ext>
            </a:extLst>
          </p:cNvPr>
          <p:cNvSpPr>
            <a:spLocks noGrp="1"/>
          </p:cNvSpPr>
          <p:nvPr>
            <p:ph idx="1"/>
          </p:nvPr>
        </p:nvSpPr>
        <p:spPr>
          <a:xfrm>
            <a:off x="838203" y="1840004"/>
            <a:ext cx="10515600" cy="4336959"/>
          </a:xfrm>
        </p:spPr>
        <p:txBody>
          <a:bodyPr>
            <a:normAutofit/>
          </a:bodyPr>
          <a:lstStyle/>
          <a:p>
            <a:pPr marL="160020" indent="-342900" algn="just">
              <a:spcBef>
                <a:spcPts val="600"/>
              </a:spcBef>
              <a:spcAft>
                <a:spcPts val="800"/>
              </a:spcAft>
              <a:buClr>
                <a:srgbClr val="262626"/>
              </a:buClr>
              <a:buFont typeface="Symbol" pitchFamily="18"/>
              <a:buChar char=""/>
              <a:defRPr/>
            </a:pPr>
            <a:r>
              <a:rPr lang="es-ES" sz="2600" dirty="0">
                <a:solidFill>
                  <a:schemeClr val="tx1"/>
                </a:solidFill>
                <a:latin typeface="Candara"/>
                <a:cs typeface="Times New Roman"/>
              </a:rPr>
              <a:t>La calidad de la preparación contractual de contratos públicos de gestión de residuos es la </a:t>
            </a:r>
            <a:r>
              <a:rPr lang="es-ES" sz="2600" dirty="0">
                <a:solidFill>
                  <a:srgbClr val="00B050"/>
                </a:solidFill>
                <a:latin typeface="Candara"/>
                <a:cs typeface="Times New Roman"/>
              </a:rPr>
              <a:t>herramienta principal </a:t>
            </a:r>
            <a:r>
              <a:rPr lang="es-ES" sz="2600" dirty="0">
                <a:solidFill>
                  <a:schemeClr val="tx1"/>
                </a:solidFill>
                <a:latin typeface="Candara"/>
                <a:cs typeface="Times New Roman"/>
              </a:rPr>
              <a:t>para dar cumplimiento a los objetivos de reciclado y reducción de depósito en vertedero </a:t>
            </a:r>
          </a:p>
          <a:p>
            <a:pPr marL="160020" indent="-342900" algn="just">
              <a:spcBef>
                <a:spcPts val="600"/>
              </a:spcBef>
              <a:spcAft>
                <a:spcPts val="800"/>
              </a:spcAft>
              <a:buClr>
                <a:srgbClr val="262626"/>
              </a:buClr>
              <a:buFont typeface="Symbol" pitchFamily="18"/>
              <a:buChar char=""/>
              <a:defRPr/>
            </a:pPr>
            <a:r>
              <a:rPr lang="es-ES" sz="2600" dirty="0">
                <a:solidFill>
                  <a:srgbClr val="00B050"/>
                </a:solidFill>
                <a:latin typeface="Candara"/>
                <a:cs typeface="Times New Roman"/>
              </a:rPr>
              <a:t>Eliminar la prevalencia del precio</a:t>
            </a:r>
            <a:r>
              <a:rPr lang="es-ES" sz="2600" dirty="0">
                <a:solidFill>
                  <a:schemeClr val="tx1"/>
                </a:solidFill>
                <a:latin typeface="Candara"/>
                <a:cs typeface="Times New Roman"/>
              </a:rPr>
              <a:t>, en favor de la </a:t>
            </a:r>
            <a:r>
              <a:rPr lang="es-ES" sz="2600" dirty="0">
                <a:solidFill>
                  <a:srgbClr val="00B050"/>
                </a:solidFill>
                <a:latin typeface="Candara"/>
                <a:cs typeface="Times New Roman"/>
              </a:rPr>
              <a:t>calidad.</a:t>
            </a:r>
            <a:r>
              <a:rPr lang="es-ES" sz="2600" dirty="0">
                <a:solidFill>
                  <a:schemeClr val="tx1"/>
                </a:solidFill>
                <a:latin typeface="Candara"/>
                <a:cs typeface="Times New Roman"/>
              </a:rPr>
              <a:t> Causa del contrato es el interés general</a:t>
            </a:r>
          </a:p>
          <a:p>
            <a:pPr marL="160020" indent="-342900" algn="just">
              <a:spcBef>
                <a:spcPts val="600"/>
              </a:spcBef>
              <a:spcAft>
                <a:spcPts val="800"/>
              </a:spcAft>
              <a:buClr>
                <a:srgbClr val="262626"/>
              </a:buClr>
              <a:buFont typeface="Symbol" pitchFamily="18"/>
              <a:buChar char=""/>
              <a:defRPr/>
            </a:pPr>
            <a:r>
              <a:rPr lang="es-ES" sz="2600" dirty="0">
                <a:solidFill>
                  <a:schemeClr val="tx1"/>
                </a:solidFill>
                <a:latin typeface="Candara"/>
                <a:cs typeface="Times New Roman"/>
              </a:rPr>
              <a:t>Determinación adecuada de </a:t>
            </a:r>
            <a:r>
              <a:rPr lang="es-ES" sz="2600" dirty="0">
                <a:solidFill>
                  <a:srgbClr val="00B050"/>
                </a:solidFill>
                <a:latin typeface="Candara"/>
                <a:cs typeface="Times New Roman"/>
              </a:rPr>
              <a:t>costes </a:t>
            </a:r>
            <a:r>
              <a:rPr lang="es-ES" sz="2600" dirty="0">
                <a:solidFill>
                  <a:schemeClr val="tx1"/>
                </a:solidFill>
                <a:latin typeface="Candara"/>
                <a:cs typeface="Times New Roman"/>
              </a:rPr>
              <a:t>en atención a los </a:t>
            </a:r>
            <a:r>
              <a:rPr lang="es-ES" sz="2600" dirty="0">
                <a:solidFill>
                  <a:srgbClr val="00B050"/>
                </a:solidFill>
                <a:latin typeface="Candara"/>
                <a:cs typeface="Times New Roman"/>
              </a:rPr>
              <a:t>precios de mercado, </a:t>
            </a:r>
            <a:r>
              <a:rPr lang="es-ES" sz="2600" dirty="0">
                <a:solidFill>
                  <a:schemeClr val="tx1"/>
                </a:solidFill>
                <a:latin typeface="Candara"/>
                <a:cs typeface="Times New Roman"/>
              </a:rPr>
              <a:t>y la importancia de la </a:t>
            </a:r>
            <a:r>
              <a:rPr lang="es-ES" sz="2600" dirty="0">
                <a:solidFill>
                  <a:srgbClr val="00B050"/>
                </a:solidFill>
                <a:latin typeface="Candara"/>
                <a:cs typeface="Times New Roman"/>
              </a:rPr>
              <a:t>motivación</a:t>
            </a:r>
          </a:p>
          <a:p>
            <a:pPr marL="160020" indent="-342900" algn="just">
              <a:spcBef>
                <a:spcPts val="600"/>
              </a:spcBef>
              <a:spcAft>
                <a:spcPts val="800"/>
              </a:spcAft>
              <a:buClr>
                <a:srgbClr val="262626"/>
              </a:buClr>
              <a:buFont typeface="Symbol" pitchFamily="18"/>
              <a:buChar char=""/>
              <a:defRPr/>
            </a:pPr>
            <a:r>
              <a:rPr lang="es-ES" sz="2600" dirty="0">
                <a:solidFill>
                  <a:schemeClr val="tx1"/>
                </a:solidFill>
                <a:latin typeface="Candara"/>
                <a:cs typeface="Times New Roman"/>
              </a:rPr>
              <a:t>Preparar el contrato teniendo en cuenta el </a:t>
            </a:r>
            <a:r>
              <a:rPr lang="es-ES" sz="2600" dirty="0">
                <a:solidFill>
                  <a:srgbClr val="00B050"/>
                </a:solidFill>
                <a:latin typeface="Candara"/>
                <a:cs typeface="Times New Roman"/>
              </a:rPr>
              <a:t>“ecosistema” de los instrumentos económicos</a:t>
            </a:r>
            <a:r>
              <a:rPr lang="es-ES" sz="2600" dirty="0">
                <a:solidFill>
                  <a:schemeClr val="tx1"/>
                </a:solidFill>
                <a:latin typeface="Candara"/>
                <a:cs typeface="Times New Roman"/>
              </a:rPr>
              <a:t>, en la búsqueda de una </a:t>
            </a:r>
            <a:r>
              <a:rPr lang="es-ES" sz="2600" dirty="0">
                <a:solidFill>
                  <a:srgbClr val="00B050"/>
                </a:solidFill>
                <a:latin typeface="Candara"/>
                <a:cs typeface="Times New Roman"/>
              </a:rPr>
              <a:t>eficiencia global</a:t>
            </a:r>
          </a:p>
        </p:txBody>
      </p:sp>
    </p:spTree>
    <p:extLst>
      <p:ext uri="{BB962C8B-B14F-4D97-AF65-F5344CB8AC3E}">
        <p14:creationId xmlns:p14="http://schemas.microsoft.com/office/powerpoint/2010/main" val="1778652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F5335F-F3EC-4249-B95D-6314A6F27699}"/>
              </a:ext>
            </a:extLst>
          </p:cNvPr>
          <p:cNvSpPr>
            <a:spLocks noGrp="1"/>
          </p:cNvSpPr>
          <p:nvPr>
            <p:ph type="title"/>
          </p:nvPr>
        </p:nvSpPr>
        <p:spPr/>
        <p:txBody>
          <a:bodyPr/>
          <a:lstStyle/>
          <a:p>
            <a:r>
              <a:rPr lang="es-ES" b="1" dirty="0"/>
              <a:t>REFLEXIONES FINALES SOBRE LA PREPARACIÓN CONTRACTUAL…</a:t>
            </a:r>
          </a:p>
        </p:txBody>
      </p:sp>
      <p:sp>
        <p:nvSpPr>
          <p:cNvPr id="3" name="Marcador de contenido 2">
            <a:extLst>
              <a:ext uri="{FF2B5EF4-FFF2-40B4-BE49-F238E27FC236}">
                <a16:creationId xmlns:a16="http://schemas.microsoft.com/office/drawing/2014/main" id="{F2DFF3C9-48ED-4554-9181-69FEB08F52D9}"/>
              </a:ext>
            </a:extLst>
          </p:cNvPr>
          <p:cNvSpPr>
            <a:spLocks noGrp="1"/>
          </p:cNvSpPr>
          <p:nvPr>
            <p:ph idx="1"/>
          </p:nvPr>
        </p:nvSpPr>
        <p:spPr>
          <a:xfrm>
            <a:off x="838203" y="1840004"/>
            <a:ext cx="10515600" cy="4336959"/>
          </a:xfrm>
        </p:spPr>
        <p:txBody>
          <a:bodyPr>
            <a:normAutofit/>
          </a:bodyPr>
          <a:lstStyle/>
          <a:p>
            <a:pPr marL="160020" indent="-342900" algn="just">
              <a:spcBef>
                <a:spcPts val="600"/>
              </a:spcBef>
              <a:spcAft>
                <a:spcPts val="800"/>
              </a:spcAft>
              <a:buClr>
                <a:srgbClr val="262626"/>
              </a:buClr>
              <a:buFont typeface="Symbol" pitchFamily="18"/>
              <a:buChar char=""/>
              <a:defRPr/>
            </a:pPr>
            <a:r>
              <a:rPr lang="es-ES" sz="2600" dirty="0">
                <a:solidFill>
                  <a:srgbClr val="00B050"/>
                </a:solidFill>
                <a:latin typeface="Candara"/>
                <a:cs typeface="Times New Roman"/>
              </a:rPr>
              <a:t> Disponibilidad de conocimiento y apoyo </a:t>
            </a:r>
            <a:r>
              <a:rPr lang="es-ES" sz="2600" dirty="0">
                <a:solidFill>
                  <a:schemeClr val="tx1"/>
                </a:solidFill>
                <a:latin typeface="Candara"/>
                <a:cs typeface="Times New Roman"/>
              </a:rPr>
              <a:t>técnico, jurídico y </a:t>
            </a:r>
            <a:r>
              <a:rPr lang="es-ES" sz="2600" u="sng" dirty="0">
                <a:solidFill>
                  <a:schemeClr val="tx1"/>
                </a:solidFill>
                <a:latin typeface="Candara"/>
                <a:cs typeface="Times New Roman"/>
              </a:rPr>
              <a:t>económico</a:t>
            </a:r>
            <a:r>
              <a:rPr lang="es-ES" sz="2600" dirty="0">
                <a:solidFill>
                  <a:schemeClr val="tx1"/>
                </a:solidFill>
                <a:latin typeface="Candara"/>
                <a:cs typeface="Times New Roman"/>
              </a:rPr>
              <a:t> de calidad (inversión, no gasto) . </a:t>
            </a:r>
            <a:r>
              <a:rPr lang="es-ES" sz="2600" dirty="0">
                <a:solidFill>
                  <a:srgbClr val="00B050"/>
                </a:solidFill>
                <a:latin typeface="Candara"/>
                <a:cs typeface="Times New Roman"/>
              </a:rPr>
              <a:t>Apoyo a la entidades locales </a:t>
            </a:r>
            <a:r>
              <a:rPr lang="es-ES" sz="2600" dirty="0">
                <a:solidFill>
                  <a:schemeClr val="tx1"/>
                </a:solidFill>
                <a:latin typeface="Candara"/>
                <a:cs typeface="Times New Roman"/>
              </a:rPr>
              <a:t>(oficinas técnicas, pliegos tipo, marco regulatorio, etc.)</a:t>
            </a:r>
          </a:p>
          <a:p>
            <a:pPr marL="160020" indent="-342900" algn="just">
              <a:spcBef>
                <a:spcPts val="600"/>
              </a:spcBef>
              <a:spcAft>
                <a:spcPts val="800"/>
              </a:spcAft>
              <a:buClr>
                <a:srgbClr val="262626"/>
              </a:buClr>
              <a:buFont typeface="Symbol" pitchFamily="18"/>
              <a:buChar char=""/>
              <a:defRPr/>
            </a:pPr>
            <a:r>
              <a:rPr lang="es-ES" sz="2600" dirty="0">
                <a:solidFill>
                  <a:srgbClr val="00B050"/>
                </a:solidFill>
                <a:latin typeface="Candara"/>
                <a:cs typeface="Times New Roman"/>
              </a:rPr>
              <a:t> C</a:t>
            </a:r>
            <a:r>
              <a:rPr kumimoji="0" lang="es-ES" sz="2600" b="0" i="0" u="none" strike="noStrike" kern="1200" cap="none" spc="0" normalizeH="0" baseline="0" noProof="0" dirty="0" err="1">
                <a:ln>
                  <a:noFill/>
                </a:ln>
                <a:solidFill>
                  <a:srgbClr val="00B050"/>
                </a:solidFill>
                <a:effectLst/>
                <a:uLnTx/>
                <a:uFillTx/>
                <a:latin typeface="Candara"/>
                <a:cs typeface="Times New Roman"/>
              </a:rPr>
              <a:t>onsultas</a:t>
            </a:r>
            <a:r>
              <a:rPr kumimoji="0" lang="es-ES" sz="2600" b="0" i="0" u="none" strike="noStrike" kern="1200" cap="none" spc="0" normalizeH="0" baseline="0" noProof="0" dirty="0">
                <a:ln>
                  <a:noFill/>
                </a:ln>
                <a:solidFill>
                  <a:srgbClr val="00B050"/>
                </a:solidFill>
                <a:effectLst/>
                <a:uLnTx/>
                <a:uFillTx/>
                <a:latin typeface="Candara"/>
                <a:cs typeface="Times New Roman"/>
              </a:rPr>
              <a:t> preliminares</a:t>
            </a:r>
          </a:p>
          <a:p>
            <a:pPr marL="160020" indent="-342900" algn="just">
              <a:spcBef>
                <a:spcPts val="600"/>
              </a:spcBef>
              <a:spcAft>
                <a:spcPts val="800"/>
              </a:spcAft>
              <a:buClr>
                <a:srgbClr val="262626"/>
              </a:buClr>
              <a:buFont typeface="Symbol" pitchFamily="18"/>
              <a:buChar char=""/>
              <a:defRPr/>
            </a:pPr>
            <a:r>
              <a:rPr lang="es-ES" sz="2600" b="0" i="0" u="none" strike="noStrike" kern="1200" cap="none" spc="0" normalizeH="0" noProof="0" dirty="0">
                <a:ln>
                  <a:noFill/>
                </a:ln>
                <a:solidFill>
                  <a:schemeClr val="tx1"/>
                </a:solidFill>
                <a:effectLst/>
                <a:uLnTx/>
                <a:uFillTx/>
                <a:latin typeface="Candara"/>
                <a:cs typeface="Times New Roman"/>
              </a:rPr>
              <a:t> </a:t>
            </a:r>
            <a:r>
              <a:rPr lang="es-ES" sz="2600" b="0" i="0" u="none" strike="noStrike" kern="1200" cap="none" spc="0" normalizeH="0" baseline="0" noProof="0" dirty="0">
                <a:ln>
                  <a:noFill/>
                </a:ln>
                <a:solidFill>
                  <a:schemeClr val="tx1"/>
                </a:solidFill>
                <a:effectLst/>
                <a:uLnTx/>
                <a:uFillTx/>
                <a:latin typeface="Candara"/>
                <a:cs typeface="Times New Roman"/>
              </a:rPr>
              <a:t>Poner el foco en la</a:t>
            </a:r>
            <a:r>
              <a:rPr lang="es-ES" sz="2600" b="0" i="0" u="none" strike="noStrike" kern="1200" cap="none" spc="0" normalizeH="0" noProof="0" dirty="0">
                <a:ln>
                  <a:noFill/>
                </a:ln>
                <a:solidFill>
                  <a:schemeClr val="tx1"/>
                </a:solidFill>
                <a:effectLst/>
                <a:uLnTx/>
                <a:uFillTx/>
                <a:latin typeface="Candara"/>
                <a:cs typeface="Times New Roman"/>
              </a:rPr>
              <a:t> </a:t>
            </a:r>
            <a:r>
              <a:rPr lang="es-ES" sz="2600" b="0" i="0" u="none" strike="noStrike" kern="1200" cap="none" spc="0" normalizeH="0" noProof="0" dirty="0">
                <a:ln>
                  <a:noFill/>
                </a:ln>
                <a:solidFill>
                  <a:srgbClr val="00B050"/>
                </a:solidFill>
                <a:effectLst/>
                <a:uLnTx/>
                <a:uFillTx/>
                <a:latin typeface="Candara"/>
                <a:cs typeface="Times New Roman"/>
              </a:rPr>
              <a:t>ejecución contractual </a:t>
            </a:r>
            <a:r>
              <a:rPr lang="es-ES" sz="2600" b="0" i="0" u="none" strike="noStrike" kern="1200" cap="none" spc="0" normalizeH="0" noProof="0" dirty="0">
                <a:ln>
                  <a:noFill/>
                </a:ln>
                <a:solidFill>
                  <a:schemeClr val="tx1"/>
                </a:solidFill>
                <a:effectLst/>
                <a:uLnTx/>
                <a:uFillTx/>
                <a:latin typeface="Candara"/>
                <a:cs typeface="Times New Roman"/>
              </a:rPr>
              <a:t>(pago por rendimiento, por servicio prestado, penalidades), fuente principal de ineficiencias ambientales y económicas. Inversión, no gasto…Resucitar la </a:t>
            </a:r>
            <a:r>
              <a:rPr lang="es-ES" sz="2600" i="0" u="none" strike="noStrike" kern="1200" cap="none" spc="0" normalizeH="0" noProof="0" dirty="0">
                <a:ln>
                  <a:noFill/>
                </a:ln>
                <a:solidFill>
                  <a:srgbClr val="00B050"/>
                </a:solidFill>
                <a:effectLst/>
                <a:uLnTx/>
                <a:uFillTx/>
                <a:latin typeface="Candara"/>
                <a:cs typeface="Times New Roman"/>
              </a:rPr>
              <a:t>disciplina administrativa</a:t>
            </a:r>
            <a:endParaRPr lang="es-ES" sz="2600" i="0" u="none" strike="noStrike" kern="1200" cap="none" spc="0" normalizeH="0" baseline="0" noProof="0" dirty="0">
              <a:ln>
                <a:noFill/>
              </a:ln>
              <a:solidFill>
                <a:srgbClr val="00B050"/>
              </a:solidFill>
              <a:effectLst/>
              <a:uLnTx/>
              <a:uFillTx/>
              <a:latin typeface="Candara" pitchFamily="34"/>
              <a:cs typeface="Times New Roman" pitchFamily="18"/>
            </a:endParaRPr>
          </a:p>
        </p:txBody>
      </p:sp>
    </p:spTree>
    <p:extLst>
      <p:ext uri="{BB962C8B-B14F-4D97-AF65-F5344CB8AC3E}">
        <p14:creationId xmlns:p14="http://schemas.microsoft.com/office/powerpoint/2010/main" val="312992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1A6E2E-9186-476A-B992-C8AA450E589F}"/>
              </a:ext>
            </a:extLst>
          </p:cNvPr>
          <p:cNvSpPr>
            <a:spLocks noGrp="1"/>
          </p:cNvSpPr>
          <p:nvPr>
            <p:ph type="title"/>
          </p:nvPr>
        </p:nvSpPr>
        <p:spPr/>
        <p:txBody>
          <a:bodyPr/>
          <a:lstStyle/>
          <a:p>
            <a:r>
              <a:rPr lang="es-ES" dirty="0"/>
              <a:t>Ineficiencias en las gestión de residuos…</a:t>
            </a:r>
          </a:p>
        </p:txBody>
      </p:sp>
      <p:graphicFrame>
        <p:nvGraphicFramePr>
          <p:cNvPr id="4" name="Diagrama 3">
            <a:extLst>
              <a:ext uri="{FF2B5EF4-FFF2-40B4-BE49-F238E27FC236}">
                <a16:creationId xmlns:a16="http://schemas.microsoft.com/office/drawing/2014/main" id="{221737D5-6ABB-4D94-8E76-E4C684284377}"/>
              </a:ext>
            </a:extLst>
          </p:cNvPr>
          <p:cNvGraphicFramePr/>
          <p:nvPr>
            <p:extLst>
              <p:ext uri="{D42A27DB-BD31-4B8C-83A1-F6EECF244321}">
                <p14:modId xmlns:p14="http://schemas.microsoft.com/office/powerpoint/2010/main" val="1358519161"/>
              </p:ext>
            </p:extLst>
          </p:nvPr>
        </p:nvGraphicFramePr>
        <p:xfrm>
          <a:off x="838200" y="1786759"/>
          <a:ext cx="9784255" cy="45011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0B30EF54-1F2A-42B9-A18D-9A16D17261D7}"/>
              </a:ext>
            </a:extLst>
          </p:cNvPr>
          <p:cNvSpPr txBox="1"/>
          <p:nvPr/>
        </p:nvSpPr>
        <p:spPr>
          <a:xfrm>
            <a:off x="914400" y="1994024"/>
            <a:ext cx="3993931" cy="369332"/>
          </a:xfrm>
          <a:prstGeom prst="rect">
            <a:avLst/>
          </a:prstGeom>
          <a:noFill/>
        </p:spPr>
        <p:txBody>
          <a:bodyPr wrap="square">
            <a:spAutoFit/>
          </a:bodyPr>
          <a:lstStyle/>
          <a:p>
            <a:r>
              <a:rPr lang="es-ES" dirty="0"/>
              <a:t>🌍</a:t>
            </a:r>
          </a:p>
        </p:txBody>
      </p:sp>
      <p:sp>
        <p:nvSpPr>
          <p:cNvPr id="8" name="CuadroTexto 7">
            <a:extLst>
              <a:ext uri="{FF2B5EF4-FFF2-40B4-BE49-F238E27FC236}">
                <a16:creationId xmlns:a16="http://schemas.microsoft.com/office/drawing/2014/main" id="{054BB043-4035-439B-9E2C-D1BDDFF44BA7}"/>
              </a:ext>
            </a:extLst>
          </p:cNvPr>
          <p:cNvSpPr txBox="1"/>
          <p:nvPr/>
        </p:nvSpPr>
        <p:spPr>
          <a:xfrm>
            <a:off x="6096000" y="1974474"/>
            <a:ext cx="6096000" cy="369332"/>
          </a:xfrm>
          <a:prstGeom prst="rect">
            <a:avLst/>
          </a:prstGeom>
          <a:noFill/>
        </p:spPr>
        <p:txBody>
          <a:bodyPr wrap="square">
            <a:spAutoFit/>
          </a:bodyPr>
          <a:lstStyle/>
          <a:p>
            <a:r>
              <a:rPr lang="es-ES" dirty="0"/>
              <a:t>💰</a:t>
            </a:r>
          </a:p>
        </p:txBody>
      </p:sp>
      <p:sp>
        <p:nvSpPr>
          <p:cNvPr id="3" name="Flecha: a la derecha 2">
            <a:extLst>
              <a:ext uri="{FF2B5EF4-FFF2-40B4-BE49-F238E27FC236}">
                <a16:creationId xmlns:a16="http://schemas.microsoft.com/office/drawing/2014/main" id="{93796FFB-B685-4E88-8419-3E626E45572D}"/>
              </a:ext>
            </a:extLst>
          </p:cNvPr>
          <p:cNvSpPr/>
          <p:nvPr/>
        </p:nvSpPr>
        <p:spPr>
          <a:xfrm>
            <a:off x="4528457" y="3969909"/>
            <a:ext cx="1730829" cy="1088572"/>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097165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F5335F-F3EC-4249-B95D-6314A6F27699}"/>
              </a:ext>
            </a:extLst>
          </p:cNvPr>
          <p:cNvSpPr>
            <a:spLocks noGrp="1"/>
          </p:cNvSpPr>
          <p:nvPr>
            <p:ph type="title"/>
          </p:nvPr>
        </p:nvSpPr>
        <p:spPr/>
        <p:txBody>
          <a:bodyPr/>
          <a:lstStyle/>
          <a:p>
            <a:r>
              <a:rPr lang="es-ES" b="1" dirty="0"/>
              <a:t>REFLEXIONES FINALES SOBRE LA PREPARACIÓN CONTRACTUAL…</a:t>
            </a:r>
          </a:p>
        </p:txBody>
      </p:sp>
      <p:sp>
        <p:nvSpPr>
          <p:cNvPr id="3" name="Marcador de contenido 2">
            <a:extLst>
              <a:ext uri="{FF2B5EF4-FFF2-40B4-BE49-F238E27FC236}">
                <a16:creationId xmlns:a16="http://schemas.microsoft.com/office/drawing/2014/main" id="{F2DFF3C9-48ED-4554-9181-69FEB08F52D9}"/>
              </a:ext>
            </a:extLst>
          </p:cNvPr>
          <p:cNvSpPr>
            <a:spLocks noGrp="1"/>
          </p:cNvSpPr>
          <p:nvPr>
            <p:ph idx="1"/>
          </p:nvPr>
        </p:nvSpPr>
        <p:spPr>
          <a:xfrm>
            <a:off x="838203" y="1840004"/>
            <a:ext cx="10515600" cy="4336959"/>
          </a:xfrm>
        </p:spPr>
        <p:txBody>
          <a:bodyPr>
            <a:normAutofit lnSpcReduction="10000"/>
          </a:bodyPr>
          <a:lstStyle/>
          <a:p>
            <a:pPr marL="0" indent="0" algn="just">
              <a:spcBef>
                <a:spcPts val="600"/>
              </a:spcBef>
              <a:spcAft>
                <a:spcPts val="800"/>
              </a:spcAft>
              <a:buClr>
                <a:srgbClr val="262626"/>
              </a:buClr>
              <a:buNone/>
              <a:defRPr/>
            </a:pPr>
            <a:r>
              <a:rPr lang="es-ES" sz="2600" dirty="0">
                <a:solidFill>
                  <a:srgbClr val="00B050"/>
                </a:solidFill>
                <a:latin typeface="Candara"/>
                <a:cs typeface="Times New Roman"/>
              </a:rPr>
              <a:t>Pliegos que </a:t>
            </a:r>
            <a:r>
              <a:rPr lang="es-ES" sz="2600" b="1" dirty="0">
                <a:solidFill>
                  <a:srgbClr val="00B050"/>
                </a:solidFill>
                <a:latin typeface="Candara"/>
                <a:cs typeface="Times New Roman"/>
              </a:rPr>
              <a:t>minimicen recursos:</a:t>
            </a:r>
            <a:r>
              <a:rPr lang="es-ES" sz="2600" b="1" dirty="0">
                <a:solidFill>
                  <a:schemeClr val="tx1"/>
                </a:solidFill>
                <a:latin typeface="Candara"/>
                <a:cs typeface="Times New Roman"/>
              </a:rPr>
              <a:t> </a:t>
            </a:r>
          </a:p>
          <a:p>
            <a:pPr algn="just">
              <a:spcBef>
                <a:spcPts val="600"/>
              </a:spcBef>
              <a:spcAft>
                <a:spcPts val="800"/>
              </a:spcAft>
              <a:buClr>
                <a:srgbClr val="262626"/>
              </a:buClr>
              <a:defRPr/>
            </a:pPr>
            <a:r>
              <a:rPr lang="es-ES" sz="2600" dirty="0">
                <a:solidFill>
                  <a:schemeClr val="tx1"/>
                </a:solidFill>
                <a:latin typeface="Candara"/>
                <a:cs typeface="Times New Roman"/>
              </a:rPr>
              <a:t>Importancia de la </a:t>
            </a:r>
            <a:r>
              <a:rPr lang="es-ES" sz="2600" b="1" dirty="0">
                <a:solidFill>
                  <a:schemeClr val="tx1"/>
                </a:solidFill>
                <a:latin typeface="Candara"/>
                <a:cs typeface="Times New Roman"/>
              </a:rPr>
              <a:t>motivación</a:t>
            </a:r>
          </a:p>
          <a:p>
            <a:pPr algn="just">
              <a:spcBef>
                <a:spcPts val="600"/>
              </a:spcBef>
              <a:spcAft>
                <a:spcPts val="800"/>
              </a:spcAft>
              <a:buClr>
                <a:srgbClr val="262626"/>
              </a:buClr>
              <a:defRPr/>
            </a:pPr>
            <a:r>
              <a:rPr lang="es-ES" sz="2600" dirty="0">
                <a:solidFill>
                  <a:schemeClr val="tx1"/>
                </a:solidFill>
                <a:latin typeface="Candara"/>
                <a:cs typeface="Times New Roman"/>
              </a:rPr>
              <a:t>¿Criterios de </a:t>
            </a:r>
            <a:r>
              <a:rPr lang="es-ES" sz="2600" b="1" dirty="0">
                <a:solidFill>
                  <a:schemeClr val="tx1"/>
                </a:solidFill>
                <a:latin typeface="Candara"/>
                <a:cs typeface="Times New Roman"/>
              </a:rPr>
              <a:t>adjudicación automáticos </a:t>
            </a:r>
            <a:r>
              <a:rPr lang="es-ES" sz="2600" dirty="0">
                <a:solidFill>
                  <a:schemeClr val="tx1"/>
                </a:solidFill>
                <a:latin typeface="Candara"/>
                <a:cs typeface="Times New Roman"/>
              </a:rPr>
              <a:t>centrados en la calidad?</a:t>
            </a:r>
          </a:p>
          <a:p>
            <a:pPr algn="just">
              <a:spcBef>
                <a:spcPts val="600"/>
              </a:spcBef>
              <a:spcAft>
                <a:spcPts val="800"/>
              </a:spcAft>
              <a:buClr>
                <a:srgbClr val="262626"/>
              </a:buClr>
              <a:defRPr/>
            </a:pPr>
            <a:r>
              <a:rPr lang="es-ES" sz="2600" b="1" dirty="0">
                <a:solidFill>
                  <a:schemeClr val="tx1"/>
                </a:solidFill>
                <a:latin typeface="Candara"/>
                <a:cs typeface="Times New Roman"/>
              </a:rPr>
              <a:t>Mínimo técnico imprescindible </a:t>
            </a:r>
            <a:r>
              <a:rPr lang="es-ES" sz="2600" dirty="0">
                <a:solidFill>
                  <a:schemeClr val="tx1"/>
                </a:solidFill>
                <a:latin typeface="Candara"/>
                <a:cs typeface="Times New Roman"/>
              </a:rPr>
              <a:t>para garantizar calidad y medios necesarios </a:t>
            </a:r>
          </a:p>
          <a:p>
            <a:pPr algn="just">
              <a:spcBef>
                <a:spcPts val="600"/>
              </a:spcBef>
              <a:spcAft>
                <a:spcPts val="800"/>
              </a:spcAft>
              <a:buClr>
                <a:srgbClr val="262626"/>
              </a:buClr>
              <a:defRPr/>
            </a:pPr>
            <a:r>
              <a:rPr lang="es-ES" sz="2600" dirty="0">
                <a:solidFill>
                  <a:schemeClr val="tx1"/>
                </a:solidFill>
                <a:latin typeface="Candara"/>
                <a:cs typeface="Times New Roman"/>
              </a:rPr>
              <a:t>Especificaciones basadas en </a:t>
            </a:r>
            <a:r>
              <a:rPr lang="es-ES" sz="2600" b="1" dirty="0">
                <a:solidFill>
                  <a:schemeClr val="tx1"/>
                </a:solidFill>
                <a:latin typeface="Candara"/>
                <a:cs typeface="Times New Roman"/>
              </a:rPr>
              <a:t>rendimiento </a:t>
            </a:r>
          </a:p>
          <a:p>
            <a:pPr algn="just">
              <a:spcBef>
                <a:spcPts val="600"/>
              </a:spcBef>
              <a:spcAft>
                <a:spcPts val="800"/>
              </a:spcAft>
              <a:buClr>
                <a:srgbClr val="262626"/>
              </a:buClr>
              <a:defRPr/>
            </a:pPr>
            <a:r>
              <a:rPr lang="es-ES" sz="2600" dirty="0">
                <a:solidFill>
                  <a:schemeClr val="tx1"/>
                </a:solidFill>
                <a:latin typeface="Candara"/>
                <a:cs typeface="Times New Roman"/>
              </a:rPr>
              <a:t>Acudir a las </a:t>
            </a:r>
            <a:r>
              <a:rPr lang="es-ES" sz="2600" b="1" dirty="0">
                <a:solidFill>
                  <a:schemeClr val="tx1"/>
                </a:solidFill>
                <a:latin typeface="Candara"/>
                <a:cs typeface="Times New Roman"/>
              </a:rPr>
              <a:t>condiciones especiales de ejecución </a:t>
            </a:r>
            <a:r>
              <a:rPr lang="es-ES" sz="2600" dirty="0">
                <a:solidFill>
                  <a:schemeClr val="tx1"/>
                </a:solidFill>
                <a:latin typeface="Candara"/>
                <a:cs typeface="Times New Roman"/>
              </a:rPr>
              <a:t>en vez de a especificaciones técnicas</a:t>
            </a:r>
          </a:p>
          <a:p>
            <a:pPr marL="0" indent="0" algn="just">
              <a:spcBef>
                <a:spcPts val="600"/>
              </a:spcBef>
              <a:spcAft>
                <a:spcPts val="800"/>
              </a:spcAft>
              <a:buClr>
                <a:srgbClr val="262626"/>
              </a:buClr>
              <a:buNone/>
              <a:defRPr/>
            </a:pPr>
            <a:r>
              <a:rPr lang="es-ES" sz="2600" dirty="0">
                <a:solidFill>
                  <a:schemeClr val="tx1"/>
                </a:solidFill>
                <a:latin typeface="Candara"/>
                <a:cs typeface="Times New Roman"/>
              </a:rPr>
              <a:t>….y garanticen que </a:t>
            </a:r>
            <a:r>
              <a:rPr lang="es-ES" sz="2600" dirty="0">
                <a:solidFill>
                  <a:srgbClr val="00B050"/>
                </a:solidFill>
                <a:latin typeface="Candara"/>
                <a:cs typeface="Times New Roman"/>
              </a:rPr>
              <a:t>no se producen ineficiencias económicas y ambientales en la </a:t>
            </a:r>
            <a:r>
              <a:rPr lang="es-ES" sz="2600" b="1" dirty="0">
                <a:solidFill>
                  <a:srgbClr val="00B050"/>
                </a:solidFill>
                <a:latin typeface="Candara"/>
                <a:cs typeface="Times New Roman"/>
              </a:rPr>
              <a:t>ejecución contractual</a:t>
            </a:r>
          </a:p>
        </p:txBody>
      </p:sp>
    </p:spTree>
    <p:extLst>
      <p:ext uri="{BB962C8B-B14F-4D97-AF65-F5344CB8AC3E}">
        <p14:creationId xmlns:p14="http://schemas.microsoft.com/office/powerpoint/2010/main" val="152601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0ACE62-706B-4785-A9A9-7808A7C5A30C}"/>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33A9DE0E-16FE-4DCF-89B8-30F47F2E4137}"/>
              </a:ext>
            </a:extLst>
          </p:cNvPr>
          <p:cNvSpPr>
            <a:spLocks noGrp="1"/>
          </p:cNvSpPr>
          <p:nvPr>
            <p:ph idx="1"/>
          </p:nvPr>
        </p:nvSpPr>
        <p:spPr/>
        <p:txBody>
          <a:bodyPr>
            <a:normAutofit/>
          </a:bodyPr>
          <a:lstStyle/>
          <a:p>
            <a:pPr marL="0" indent="0" algn="ctr">
              <a:buNone/>
            </a:pPr>
            <a:r>
              <a:rPr lang="es-ES" sz="4800" dirty="0"/>
              <a:t>MOLTES GRÀCIES</a:t>
            </a:r>
          </a:p>
          <a:p>
            <a:pPr marL="0" indent="0" algn="ctr">
              <a:buNone/>
            </a:pPr>
            <a:r>
              <a:rPr lang="es-ES" sz="4800" dirty="0"/>
              <a:t>J. Jose Pernas García</a:t>
            </a:r>
          </a:p>
          <a:p>
            <a:pPr marL="0" indent="0" algn="ctr">
              <a:buNone/>
            </a:pPr>
            <a:r>
              <a:rPr lang="es-ES" sz="4800" dirty="0"/>
              <a:t>Jose.pernas@udc.es</a:t>
            </a:r>
          </a:p>
        </p:txBody>
      </p:sp>
    </p:spTree>
    <p:extLst>
      <p:ext uri="{BB962C8B-B14F-4D97-AF65-F5344CB8AC3E}">
        <p14:creationId xmlns:p14="http://schemas.microsoft.com/office/powerpoint/2010/main" val="1257183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7E2790-B269-3EE1-4820-BA7CFE1AE673}"/>
              </a:ext>
            </a:extLst>
          </p:cNvPr>
          <p:cNvSpPr txBox="1">
            <a:spLocks noGrp="1"/>
          </p:cNvSpPr>
          <p:nvPr>
            <p:ph type="title"/>
          </p:nvPr>
        </p:nvSpPr>
        <p:spPr>
          <a:xfrm>
            <a:off x="838203" y="568327"/>
            <a:ext cx="10515600" cy="1325559"/>
          </a:xfrm>
        </p:spPr>
        <p:txBody>
          <a:bodyPr/>
          <a:lstStyle/>
          <a:p>
            <a:pPr lvl="0"/>
            <a:r>
              <a:rPr lang="es-ES" dirty="0"/>
              <a:t>Ineficiencias en la gestión de residuos….</a:t>
            </a:r>
          </a:p>
        </p:txBody>
      </p:sp>
      <p:sp>
        <p:nvSpPr>
          <p:cNvPr id="3" name="Marcador de contenido 4">
            <a:extLst>
              <a:ext uri="{FF2B5EF4-FFF2-40B4-BE49-F238E27FC236}">
                <a16:creationId xmlns:a16="http://schemas.microsoft.com/office/drawing/2014/main" id="{EAC42664-2506-18B3-819C-64E6C83F9197}"/>
              </a:ext>
            </a:extLst>
          </p:cNvPr>
          <p:cNvSpPr txBox="1">
            <a:spLocks noGrp="1"/>
          </p:cNvSpPr>
          <p:nvPr>
            <p:ph idx="1"/>
          </p:nvPr>
        </p:nvSpPr>
        <p:spPr>
          <a:xfrm>
            <a:off x="838203" y="2079171"/>
            <a:ext cx="5966011" cy="4097791"/>
          </a:xfrm>
        </p:spPr>
        <p:txBody>
          <a:bodyPr>
            <a:normAutofit/>
          </a:bodyPr>
          <a:lstStyle/>
          <a:p>
            <a:pPr marL="342900" lvl="0" indent="-342900" defTabSz="457200">
              <a:spcBef>
                <a:spcPts val="400"/>
              </a:spcBef>
              <a:spcAft>
                <a:spcPts val="600"/>
              </a:spcAft>
              <a:buClr>
                <a:srgbClr val="700000"/>
              </a:buClr>
              <a:buSzPct val="80000"/>
              <a:buFont typeface="Wingdings 2"/>
              <a:buChar char=""/>
            </a:pPr>
            <a:r>
              <a:rPr lang="es-ES" b="1" dirty="0">
                <a:latin typeface="Century Gothic"/>
              </a:rPr>
              <a:t>Recursos propios </a:t>
            </a:r>
            <a:r>
              <a:rPr lang="es-ES" dirty="0">
                <a:latin typeface="Century Gothic"/>
              </a:rPr>
              <a:t>basado en plástico de la UE: </a:t>
            </a:r>
          </a:p>
          <a:p>
            <a:pPr marL="800100" lvl="1" indent="-342900" defTabSz="457200">
              <a:spcBef>
                <a:spcPts val="400"/>
              </a:spcBef>
              <a:spcAft>
                <a:spcPts val="600"/>
              </a:spcAft>
              <a:buClr>
                <a:srgbClr val="700000"/>
              </a:buClr>
              <a:buSzPct val="80000"/>
              <a:buFont typeface="Wingdings 2"/>
              <a:buChar char=""/>
            </a:pPr>
            <a:r>
              <a:rPr lang="es-ES" dirty="0">
                <a:latin typeface="Century Gothic"/>
              </a:rPr>
              <a:t>7.200 millones de euros </a:t>
            </a:r>
          </a:p>
          <a:p>
            <a:pPr marL="800100" lvl="1" indent="-342900" defTabSz="457200">
              <a:spcBef>
                <a:spcPts val="400"/>
              </a:spcBef>
              <a:spcAft>
                <a:spcPts val="600"/>
              </a:spcAft>
              <a:buClr>
                <a:srgbClr val="700000"/>
              </a:buClr>
              <a:buSzPct val="80000"/>
              <a:buFont typeface="Wingdings 2"/>
              <a:buChar char=""/>
            </a:pPr>
            <a:r>
              <a:rPr lang="es-ES" dirty="0">
                <a:latin typeface="Century Gothic"/>
              </a:rPr>
              <a:t>686 millones de euros, ESPAÑA</a:t>
            </a:r>
          </a:p>
        </p:txBody>
      </p:sp>
      <p:pic>
        <p:nvPicPr>
          <p:cNvPr id="4" name="Imagen 5">
            <a:extLst>
              <a:ext uri="{FF2B5EF4-FFF2-40B4-BE49-F238E27FC236}">
                <a16:creationId xmlns:a16="http://schemas.microsoft.com/office/drawing/2014/main" id="{87280EED-4C17-D6BF-2579-0394D2CAAB62}"/>
              </a:ext>
            </a:extLst>
          </p:cNvPr>
          <p:cNvPicPr>
            <a:picLocks noChangeAspect="1"/>
          </p:cNvPicPr>
          <p:nvPr/>
        </p:nvPicPr>
        <p:blipFill>
          <a:blip r:embed="rId2"/>
          <a:stretch>
            <a:fillRect/>
          </a:stretch>
        </p:blipFill>
        <p:spPr>
          <a:xfrm>
            <a:off x="6804214" y="1825626"/>
            <a:ext cx="5280211" cy="6349545"/>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1A6E2E-9186-476A-B992-C8AA450E589F}"/>
              </a:ext>
            </a:extLst>
          </p:cNvPr>
          <p:cNvSpPr>
            <a:spLocks noGrp="1"/>
          </p:cNvSpPr>
          <p:nvPr>
            <p:ph type="title"/>
          </p:nvPr>
        </p:nvSpPr>
        <p:spPr/>
        <p:txBody>
          <a:bodyPr/>
          <a:lstStyle/>
          <a:p>
            <a:r>
              <a:rPr lang="es-ES" dirty="0"/>
              <a:t>¿Cuál es el concepto de “Eficiencia” de la contratación pública?</a:t>
            </a:r>
          </a:p>
        </p:txBody>
      </p:sp>
      <p:sp>
        <p:nvSpPr>
          <p:cNvPr id="3" name="Marcador de contenido 2">
            <a:extLst>
              <a:ext uri="{FF2B5EF4-FFF2-40B4-BE49-F238E27FC236}">
                <a16:creationId xmlns:a16="http://schemas.microsoft.com/office/drawing/2014/main" id="{ECC97A27-9932-49BA-ACE2-2063662511D9}"/>
              </a:ext>
            </a:extLst>
          </p:cNvPr>
          <p:cNvSpPr>
            <a:spLocks noGrp="1"/>
          </p:cNvSpPr>
          <p:nvPr>
            <p:ph idx="1"/>
          </p:nvPr>
        </p:nvSpPr>
        <p:spPr/>
        <p:txBody>
          <a:bodyPr vert="horz" lIns="91440" tIns="45720" rIns="91440" bIns="45720" rtlCol="0" anchor="t">
            <a:normAutofit/>
          </a:bodyPr>
          <a:lstStyle/>
          <a:p>
            <a:r>
              <a:rPr lang="es-ES" sz="3200" b="0" i="0" dirty="0">
                <a:solidFill>
                  <a:srgbClr val="000000"/>
                </a:solidFill>
                <a:effectLst/>
              </a:rPr>
              <a:t>LCSP asegurar “una </a:t>
            </a:r>
            <a:r>
              <a:rPr lang="es-ES" sz="3200" b="1" i="0" dirty="0">
                <a:solidFill>
                  <a:srgbClr val="000000"/>
                </a:solidFill>
                <a:effectLst/>
              </a:rPr>
              <a:t>eficiente</a:t>
            </a:r>
            <a:r>
              <a:rPr lang="es-ES" sz="3200" b="0" i="0" dirty="0">
                <a:solidFill>
                  <a:srgbClr val="000000"/>
                </a:solidFill>
                <a:effectLst/>
              </a:rPr>
              <a:t> utilización de los </a:t>
            </a:r>
            <a:r>
              <a:rPr lang="es-ES" sz="3200" b="1" i="0" dirty="0">
                <a:solidFill>
                  <a:srgbClr val="C00000"/>
                </a:solidFill>
                <a:effectLst/>
              </a:rPr>
              <a:t>fondos públicos</a:t>
            </a:r>
            <a:r>
              <a:rPr lang="es-ES" sz="3200" b="0" i="0" dirty="0">
                <a:solidFill>
                  <a:srgbClr val="000000"/>
                </a:solidFill>
                <a:effectLst/>
              </a:rPr>
              <a:t>”</a:t>
            </a:r>
          </a:p>
          <a:p>
            <a:r>
              <a:rPr lang="es-ES" sz="3200" dirty="0"/>
              <a:t>Obligación de incorporar </a:t>
            </a:r>
            <a:r>
              <a:rPr lang="es-ES" sz="3200" b="1" dirty="0">
                <a:solidFill>
                  <a:srgbClr val="C00000"/>
                </a:solidFill>
              </a:rPr>
              <a:t>criterios sociales y medioambientales:</a:t>
            </a:r>
            <a:r>
              <a:rPr lang="es-ES" sz="3200" dirty="0"/>
              <a:t> “su inclusión proporciona (…) una </a:t>
            </a:r>
            <a:r>
              <a:rPr lang="es-ES" sz="3200" b="1" dirty="0"/>
              <a:t>mayor y mejor eficiencia </a:t>
            </a:r>
            <a:r>
              <a:rPr lang="es-ES" sz="3200" dirty="0"/>
              <a:t>en la utilización de los fondos públicos” </a:t>
            </a:r>
          </a:p>
          <a:p>
            <a:pPr marL="0" indent="0" algn="ctr">
              <a:buNone/>
            </a:pPr>
            <a:endParaRPr lang="es-ES" i="1" dirty="0">
              <a:ea typeface="Calibri" panose="020F0502020204030204"/>
              <a:cs typeface="Calibri" panose="020F0502020204030204"/>
            </a:endParaRPr>
          </a:p>
        </p:txBody>
      </p:sp>
    </p:spTree>
    <p:extLst>
      <p:ext uri="{BB962C8B-B14F-4D97-AF65-F5344CB8AC3E}">
        <p14:creationId xmlns:p14="http://schemas.microsoft.com/office/powerpoint/2010/main" val="357633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1A6E2E-9186-476A-B992-C8AA450E589F}"/>
              </a:ext>
            </a:extLst>
          </p:cNvPr>
          <p:cNvSpPr>
            <a:spLocks noGrp="1"/>
          </p:cNvSpPr>
          <p:nvPr>
            <p:ph type="title"/>
          </p:nvPr>
        </p:nvSpPr>
        <p:spPr/>
        <p:txBody>
          <a:bodyPr/>
          <a:lstStyle/>
          <a:p>
            <a:r>
              <a:rPr lang="es-ES" dirty="0"/>
              <a:t>“Eficiencia” en la contratación pública</a:t>
            </a:r>
          </a:p>
        </p:txBody>
      </p:sp>
      <p:sp>
        <p:nvSpPr>
          <p:cNvPr id="3" name="Marcador de contenido 2">
            <a:extLst>
              <a:ext uri="{FF2B5EF4-FFF2-40B4-BE49-F238E27FC236}">
                <a16:creationId xmlns:a16="http://schemas.microsoft.com/office/drawing/2014/main" id="{ECC97A27-9932-49BA-ACE2-2063662511D9}"/>
              </a:ext>
            </a:extLst>
          </p:cNvPr>
          <p:cNvSpPr>
            <a:spLocks noGrp="1"/>
          </p:cNvSpPr>
          <p:nvPr>
            <p:ph idx="1"/>
          </p:nvPr>
        </p:nvSpPr>
        <p:spPr/>
        <p:txBody>
          <a:bodyPr vert="horz" lIns="91440" tIns="45720" rIns="91440" bIns="45720" rtlCol="0" anchor="t">
            <a:normAutofit/>
          </a:bodyPr>
          <a:lstStyle/>
          <a:p>
            <a:pPr marL="0" indent="0" algn="ctr">
              <a:buNone/>
            </a:pPr>
            <a:r>
              <a:rPr lang="es-ES" sz="3600" i="1" dirty="0"/>
              <a:t>La </a:t>
            </a:r>
            <a:r>
              <a:rPr lang="es-ES" sz="3600" b="1" i="1" dirty="0">
                <a:solidFill>
                  <a:srgbClr val="C00000"/>
                </a:solidFill>
              </a:rPr>
              <a:t>contratación pública es </a:t>
            </a:r>
            <a:r>
              <a:rPr lang="es-ES" sz="3600" b="1" i="1" u="sng" dirty="0">
                <a:solidFill>
                  <a:srgbClr val="C00000"/>
                </a:solidFill>
              </a:rPr>
              <a:t>inversión</a:t>
            </a:r>
            <a:r>
              <a:rPr lang="es-ES" sz="3600" b="1" i="1" dirty="0">
                <a:solidFill>
                  <a:srgbClr val="C00000"/>
                </a:solidFill>
              </a:rPr>
              <a:t> </a:t>
            </a:r>
            <a:r>
              <a:rPr lang="es-ES" sz="3600" i="1" dirty="0"/>
              <a:t>para la </a:t>
            </a:r>
            <a:r>
              <a:rPr lang="es-ES" sz="3600" b="1" i="1" dirty="0"/>
              <a:t>generación de valor social </a:t>
            </a:r>
            <a:r>
              <a:rPr lang="es-ES" sz="3600" i="1" dirty="0"/>
              <a:t>(servicio público de </a:t>
            </a:r>
            <a:r>
              <a:rPr lang="es-ES" sz="3600" b="1" i="1" dirty="0"/>
              <a:t>calidad</a:t>
            </a:r>
            <a:r>
              <a:rPr lang="es-ES" sz="3600" i="1" dirty="0"/>
              <a:t> y cumplimiento de </a:t>
            </a:r>
            <a:r>
              <a:rPr lang="es-ES" sz="3600" b="1" i="1" dirty="0"/>
              <a:t>objetivos estratégicos</a:t>
            </a:r>
            <a:r>
              <a:rPr lang="es-ES" sz="3600" i="1" dirty="0"/>
              <a:t>), </a:t>
            </a:r>
          </a:p>
          <a:p>
            <a:pPr marL="0" indent="0" algn="ctr">
              <a:buNone/>
            </a:pPr>
            <a:r>
              <a:rPr lang="es-ES" sz="3600" b="1" i="1" dirty="0"/>
              <a:t>…. </a:t>
            </a:r>
            <a:r>
              <a:rPr lang="es-ES" sz="3600" b="1" i="1" u="sng" dirty="0"/>
              <a:t>no gasto </a:t>
            </a:r>
            <a:r>
              <a:rPr lang="es-ES" sz="3600" i="1" dirty="0"/>
              <a:t>(ahorros presupuestarios) (GIMENO FELIÚ)</a:t>
            </a:r>
            <a:endParaRPr lang="es-ES" sz="3600" i="1" dirty="0">
              <a:ea typeface="Calibri"/>
              <a:cs typeface="Calibri"/>
            </a:endParaRPr>
          </a:p>
          <a:p>
            <a:pPr marL="0" indent="0" algn="ctr">
              <a:buNone/>
            </a:pPr>
            <a:endParaRPr lang="es-ES" i="1" dirty="0"/>
          </a:p>
        </p:txBody>
      </p:sp>
    </p:spTree>
    <p:extLst>
      <p:ext uri="{BB962C8B-B14F-4D97-AF65-F5344CB8AC3E}">
        <p14:creationId xmlns:p14="http://schemas.microsoft.com/office/powerpoint/2010/main" val="3077077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1A6E2E-9186-476A-B992-C8AA450E589F}"/>
              </a:ext>
            </a:extLst>
          </p:cNvPr>
          <p:cNvSpPr>
            <a:spLocks noGrp="1"/>
          </p:cNvSpPr>
          <p:nvPr>
            <p:ph type="title"/>
          </p:nvPr>
        </p:nvSpPr>
        <p:spPr/>
        <p:txBody>
          <a:bodyPr/>
          <a:lstStyle/>
          <a:p>
            <a:r>
              <a:rPr lang="es-ES" dirty="0"/>
              <a:t>“Eficiencia” en la normativa de residuos</a:t>
            </a:r>
          </a:p>
        </p:txBody>
      </p:sp>
      <p:sp>
        <p:nvSpPr>
          <p:cNvPr id="3" name="Marcador de contenido 2">
            <a:extLst>
              <a:ext uri="{FF2B5EF4-FFF2-40B4-BE49-F238E27FC236}">
                <a16:creationId xmlns:a16="http://schemas.microsoft.com/office/drawing/2014/main" id="{ECC97A27-9932-49BA-ACE2-2063662511D9}"/>
              </a:ext>
            </a:extLst>
          </p:cNvPr>
          <p:cNvSpPr>
            <a:spLocks noGrp="1"/>
          </p:cNvSpPr>
          <p:nvPr>
            <p:ph idx="1"/>
          </p:nvPr>
        </p:nvSpPr>
        <p:spPr/>
        <p:txBody>
          <a:bodyPr vert="horz" lIns="91440" tIns="45720" rIns="91440" bIns="45720" rtlCol="0" anchor="t">
            <a:normAutofit/>
          </a:bodyPr>
          <a:lstStyle/>
          <a:p>
            <a:r>
              <a:rPr lang="es-ES" sz="4000" b="0" i="0" dirty="0">
                <a:solidFill>
                  <a:srgbClr val="000000"/>
                </a:solidFill>
                <a:effectLst/>
              </a:rPr>
              <a:t>Ley 7/2022 introduce </a:t>
            </a:r>
            <a:r>
              <a:rPr lang="es-ES" sz="4000" b="1" i="0" dirty="0">
                <a:solidFill>
                  <a:srgbClr val="000000"/>
                </a:solidFill>
                <a:effectLst/>
              </a:rPr>
              <a:t>instrumentos de económicos </a:t>
            </a:r>
            <a:r>
              <a:rPr lang="es-ES" sz="4000" b="0" i="0" dirty="0">
                <a:solidFill>
                  <a:srgbClr val="000000"/>
                </a:solidFill>
                <a:effectLst/>
              </a:rPr>
              <a:t>para </a:t>
            </a:r>
            <a:r>
              <a:rPr lang="es-ES" sz="4000" dirty="0">
                <a:solidFill>
                  <a:srgbClr val="000000"/>
                </a:solidFill>
              </a:rPr>
              <a:t>incentivar el cumplimiento de objetivos</a:t>
            </a:r>
            <a:r>
              <a:rPr lang="es-ES" sz="4000" b="0" i="0" dirty="0">
                <a:solidFill>
                  <a:srgbClr val="000000"/>
                </a:solidFill>
                <a:effectLst/>
              </a:rPr>
              <a:t>…</a:t>
            </a:r>
          </a:p>
          <a:p>
            <a:r>
              <a:rPr lang="es-ES" sz="4000" b="0" i="0" dirty="0">
                <a:solidFill>
                  <a:srgbClr val="000000"/>
                </a:solidFill>
                <a:effectLst/>
              </a:rPr>
              <a:t>…</a:t>
            </a:r>
            <a:r>
              <a:rPr lang="es-ES" sz="4000" dirty="0">
                <a:solidFill>
                  <a:srgbClr val="000000"/>
                </a:solidFill>
              </a:rPr>
              <a:t>El </a:t>
            </a:r>
            <a:r>
              <a:rPr lang="es-ES" sz="4000" b="1" dirty="0">
                <a:solidFill>
                  <a:srgbClr val="00B050"/>
                </a:solidFill>
              </a:rPr>
              <a:t>cumplimiento de los objetivos ambientales</a:t>
            </a:r>
            <a:r>
              <a:rPr lang="es-ES" sz="4000" dirty="0">
                <a:solidFill>
                  <a:srgbClr val="00B050"/>
                </a:solidFill>
              </a:rPr>
              <a:t> </a:t>
            </a:r>
            <a:r>
              <a:rPr lang="es-ES" sz="4000" dirty="0">
                <a:solidFill>
                  <a:srgbClr val="000000"/>
                </a:solidFill>
              </a:rPr>
              <a:t>como camino a </a:t>
            </a:r>
            <a:r>
              <a:rPr lang="es-ES" sz="4000" b="0" i="0" dirty="0">
                <a:solidFill>
                  <a:srgbClr val="000000"/>
                </a:solidFill>
                <a:effectLst/>
              </a:rPr>
              <a:t>la </a:t>
            </a:r>
            <a:r>
              <a:rPr lang="es-ES" sz="4000" b="1" i="0" dirty="0">
                <a:solidFill>
                  <a:srgbClr val="000000"/>
                </a:solidFill>
                <a:effectLst/>
              </a:rPr>
              <a:t>eficiencia y sostenibilidad </a:t>
            </a:r>
            <a:r>
              <a:rPr lang="es-ES" sz="4000" b="1" i="0" dirty="0">
                <a:solidFill>
                  <a:srgbClr val="C00000"/>
                </a:solidFill>
                <a:effectLst/>
              </a:rPr>
              <a:t>económica </a:t>
            </a:r>
            <a:r>
              <a:rPr lang="es-ES" sz="4000" b="1" dirty="0">
                <a:solidFill>
                  <a:srgbClr val="000000"/>
                </a:solidFill>
              </a:rPr>
              <a:t>del servicio local....</a:t>
            </a:r>
          </a:p>
        </p:txBody>
      </p:sp>
    </p:spTree>
    <p:extLst>
      <p:ext uri="{BB962C8B-B14F-4D97-AF65-F5344CB8AC3E}">
        <p14:creationId xmlns:p14="http://schemas.microsoft.com/office/powerpoint/2010/main" val="1934288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3">
            <a:extLst>
              <a:ext uri="{FF2B5EF4-FFF2-40B4-BE49-F238E27FC236}">
                <a16:creationId xmlns:a16="http://schemas.microsoft.com/office/drawing/2014/main" id="{525F7A22-52B2-468A-8976-27CAA1ECCA67}"/>
              </a:ext>
            </a:extLst>
          </p:cNvPr>
          <p:cNvSpPr txBox="1"/>
          <p:nvPr/>
        </p:nvSpPr>
        <p:spPr>
          <a:xfrm>
            <a:off x="645650" y="304801"/>
            <a:ext cx="11002298" cy="974631"/>
          </a:xfrm>
          <a:prstGeom prst="rect">
            <a:avLst/>
          </a:prstGeom>
          <a:noFill/>
          <a:ln cap="flat">
            <a:noFill/>
          </a:ln>
        </p:spPr>
        <p:txBody>
          <a:bodyPr vert="horz" wrap="square" lIns="25402" tIns="25402" rIns="25402" bIns="25402" anchor="ctr" anchorCtr="0" compatLnSpc="1">
            <a:spAutoFit/>
          </a:bodyPr>
          <a:lstStyle/>
          <a:p>
            <a:pPr marL="0" marR="0" lvl="0" indent="0" algn="l" defTabSz="1219169"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3000" b="1" i="0" u="none" strike="noStrike" kern="1200" cap="none" spc="0" normalizeH="0" baseline="0" noProof="0" dirty="0">
                <a:ln>
                  <a:noFill/>
                </a:ln>
                <a:solidFill>
                  <a:srgbClr val="5E5E5E"/>
                </a:solidFill>
                <a:effectLst/>
                <a:uLnTx/>
                <a:uFillTx/>
                <a:latin typeface="Calibri Light" panose="020F0302020204030204"/>
                <a:ea typeface="+mn-ea"/>
                <a:cs typeface="+mn-cs"/>
              </a:rPr>
              <a:t>NUEVO CONTEXTO PARA LA TOMA DE DECISIONES EN LA PREPARACIÓN CONTRACTUAL….</a:t>
            </a:r>
          </a:p>
        </p:txBody>
      </p:sp>
      <p:graphicFrame>
        <p:nvGraphicFramePr>
          <p:cNvPr id="13" name="Diagrama 12">
            <a:extLst>
              <a:ext uri="{FF2B5EF4-FFF2-40B4-BE49-F238E27FC236}">
                <a16:creationId xmlns:a16="http://schemas.microsoft.com/office/drawing/2014/main" id="{554842C5-1B82-498D-A7E8-6F76F71D91F4}"/>
              </a:ext>
            </a:extLst>
          </p:cNvPr>
          <p:cNvGraphicFramePr/>
          <p:nvPr>
            <p:extLst>
              <p:ext uri="{D42A27DB-BD31-4B8C-83A1-F6EECF244321}">
                <p14:modId xmlns:p14="http://schemas.microsoft.com/office/powerpoint/2010/main" val="2469796720"/>
              </p:ext>
            </p:extLst>
          </p:nvPr>
        </p:nvGraphicFramePr>
        <p:xfrm>
          <a:off x="270933" y="1077686"/>
          <a:ext cx="11751733" cy="54755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14540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l'Office">
  <a:themeElements>
    <a:clrScheme name="Ofici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ici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5.xml><?xml version="1.0" encoding="utf-8"?>
<a:theme xmlns:a="http://schemas.openxmlformats.org/drawingml/2006/main" name="1_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6.xml><?xml version="1.0" encoding="utf-8"?>
<a:theme xmlns:a="http://schemas.openxmlformats.org/drawingml/2006/main" name="2_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E90D8BD-1790-4E6F-A98F-9FBBE9E684B8}">
  <we:reference id="e849ddb8-6bbd-4833-bd4b-59030099d63e" version="1.0.0.0" store="EXCatalog" storeType="EXCatalog"/>
  <we:alternateReferences>
    <we:reference id="WA200000113" version="1.0.0.0" store="es-E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6A110174072C845B9343FE4D2CCB516" ma:contentTypeVersion="38" ma:contentTypeDescription="Crear nuevo documento." ma:contentTypeScope="" ma:versionID="637609f61d45ed389864837ec2896223">
  <xsd:schema xmlns:xsd="http://www.w3.org/2001/XMLSchema" xmlns:xs="http://www.w3.org/2001/XMLSchema" xmlns:p="http://schemas.microsoft.com/office/2006/metadata/properties" xmlns:ns3="a246cf73-b389-4c7b-add0-e88a244a15e9" xmlns:ns4="d013c97f-5ae5-479e-84d5-a177d306dcfc" targetNamespace="http://schemas.microsoft.com/office/2006/metadata/properties" ma:root="true" ma:fieldsID="6acfec70b0d941f5f38e14ea5334e257" ns3:_="" ns4:_="">
    <xsd:import namespace="a246cf73-b389-4c7b-add0-e88a244a15e9"/>
    <xsd:import namespace="d013c97f-5ae5-479e-84d5-a177d306dcf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NotebookType" minOccurs="0"/>
                <xsd:element ref="ns3:FolderType" minOccurs="0"/>
                <xsd:element ref="ns3:CultureName" minOccurs="0"/>
                <xsd:element ref="ns3:AppVersion" minOccurs="0"/>
                <xsd:element ref="ns3:TeamsChannelId" minOccurs="0"/>
                <xsd:element ref="ns3:Owner" minOccurs="0"/>
                <xsd:element ref="ns3:Math_Settings" minOccurs="0"/>
                <xsd:element ref="ns3:DefaultSectionNames" minOccurs="0"/>
                <xsd:element ref="ns3:Templates" minOccurs="0"/>
                <xsd:element ref="ns3:Teachers" minOccurs="0"/>
                <xsd:element ref="ns3:Students" minOccurs="0"/>
                <xsd:element ref="ns3:Student_Groups" minOccurs="0"/>
                <xsd:element ref="ns3:Distribution_Groups" minOccurs="0"/>
                <xsd:element ref="ns3:LMS_Mapping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3:IsNotebookLocked" minOccurs="0"/>
                <xsd:element ref="ns4:SharedWithUsers" minOccurs="0"/>
                <xsd:element ref="ns4:SharedWithDetails" minOccurs="0"/>
                <xsd:element ref="ns4:SharingHintHash" minOccurs="0"/>
                <xsd:element ref="ns3:MediaServiceDateTaken" minOccurs="0"/>
                <xsd:element ref="ns3:MediaServiceAutoKeyPoints" minOccurs="0"/>
                <xsd:element ref="ns3:MediaServiceKeyPoints" minOccurs="0"/>
                <xsd:element ref="ns3:Teams_Channel_Section_Locatio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46cf73-b389-4c7b-add0-e88a244a15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NotebookType" ma:index="14" nillable="true" ma:displayName="Notebook Type" ma:internalName="NotebookType">
      <xsd:simpleType>
        <xsd:restriction base="dms:Text"/>
      </xsd:simpleType>
    </xsd:element>
    <xsd:element name="FolderType" ma:index="15" nillable="true" ma:displayName="Folder Type" ma:internalName="FolderType">
      <xsd:simpleType>
        <xsd:restriction base="dms:Text"/>
      </xsd:simpleType>
    </xsd:element>
    <xsd:element name="CultureName" ma:index="16" nillable="true" ma:displayName="Culture Name" ma:internalName="CultureName">
      <xsd:simpleType>
        <xsd:restriction base="dms:Text"/>
      </xsd:simpleType>
    </xsd:element>
    <xsd:element name="AppVersion" ma:index="17" nillable="true" ma:displayName="App Version" ma:internalName="AppVersion">
      <xsd:simpleType>
        <xsd:restriction base="dms:Text"/>
      </xsd:simpleType>
    </xsd:element>
    <xsd:element name="TeamsChannelId" ma:index="18" nillable="true" ma:displayName="Teams Channel Id" ma:internalName="TeamsChannelId">
      <xsd:simpleType>
        <xsd:restriction base="dms:Text"/>
      </xsd:simpleType>
    </xsd:element>
    <xsd:element name="Owner" ma:index="19"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20" nillable="true" ma:displayName="Math Settings" ma:internalName="Math_Settings">
      <xsd:simpleType>
        <xsd:restriction base="dms:Text"/>
      </xsd:simpleType>
    </xsd:element>
    <xsd:element name="DefaultSectionNames" ma:index="21" nillable="true" ma:displayName="Default Section Names" ma:internalName="DefaultSectionNames">
      <xsd:simpleType>
        <xsd:restriction base="dms:Note">
          <xsd:maxLength value="255"/>
        </xsd:restriction>
      </xsd:simpleType>
    </xsd:element>
    <xsd:element name="Templates" ma:index="22" nillable="true" ma:displayName="Templates" ma:internalName="Templates">
      <xsd:simpleType>
        <xsd:restriction base="dms:Note">
          <xsd:maxLength value="255"/>
        </xsd:restriction>
      </xsd:simpleType>
    </xsd:element>
    <xsd:element name="Teachers" ma:index="23"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24"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25"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26" nillable="true" ma:displayName="Distribution Groups" ma:internalName="Distribution_Groups">
      <xsd:simpleType>
        <xsd:restriction base="dms:Note">
          <xsd:maxLength value="255"/>
        </xsd:restriction>
      </xsd:simpleType>
    </xsd:element>
    <xsd:element name="LMS_Mappings" ma:index="27" nillable="true" ma:displayName="LMS Mappings" ma:internalName="LMS_Mappings">
      <xsd:simpleType>
        <xsd:restriction base="dms:Note">
          <xsd:maxLength value="255"/>
        </xsd:restriction>
      </xsd:simpleType>
    </xsd:element>
    <xsd:element name="Invited_Teachers" ma:index="28" nillable="true" ma:displayName="Invited Teachers" ma:internalName="Invited_Teachers">
      <xsd:simpleType>
        <xsd:restriction base="dms:Note">
          <xsd:maxLength value="255"/>
        </xsd:restriction>
      </xsd:simpleType>
    </xsd:element>
    <xsd:element name="Invited_Students" ma:index="29" nillable="true" ma:displayName="Invited Students" ma:internalName="Invited_Students">
      <xsd:simpleType>
        <xsd:restriction base="dms:Note">
          <xsd:maxLength value="255"/>
        </xsd:restriction>
      </xsd:simpleType>
    </xsd:element>
    <xsd:element name="Self_Registration_Enabled" ma:index="30" nillable="true" ma:displayName="Self Registration Enabled" ma:internalName="Self_Registration_Enabled">
      <xsd:simpleType>
        <xsd:restriction base="dms:Boolean"/>
      </xsd:simpleType>
    </xsd:element>
    <xsd:element name="Has_Teacher_Only_SectionGroup" ma:index="31" nillable="true" ma:displayName="Has Teacher Only SectionGroup" ma:internalName="Has_Teacher_Only_SectionGroup">
      <xsd:simpleType>
        <xsd:restriction base="dms:Boolean"/>
      </xsd:simpleType>
    </xsd:element>
    <xsd:element name="Is_Collaboration_Space_Locked" ma:index="32" nillable="true" ma:displayName="Is Collaboration Space Locked" ma:internalName="Is_Collaboration_Space_Locked">
      <xsd:simpleType>
        <xsd:restriction base="dms:Boolean"/>
      </xsd:simpleType>
    </xsd:element>
    <xsd:element name="IsNotebookLocked" ma:index="33" nillable="true" ma:displayName="Is Notebook Locked" ma:internalName="IsNotebookLocked">
      <xsd:simpleType>
        <xsd:restriction base="dms:Boolean"/>
      </xsd:simpleType>
    </xsd:element>
    <xsd:element name="MediaServiceDateTaken" ma:index="37" nillable="true" ma:displayName="MediaServiceDateTaken" ma:description="" ma:hidden="true" ma:indexed="true" ma:internalName="MediaServiceDateTaken" ma:readOnly="true">
      <xsd:simpleType>
        <xsd:restriction base="dms:Text"/>
      </xsd:simpleType>
    </xsd:element>
    <xsd:element name="MediaServiceAutoKeyPoints" ma:index="38" nillable="true" ma:displayName="MediaServiceAutoKeyPoints" ma:hidden="true" ma:internalName="MediaServiceAutoKeyPoints" ma:readOnly="true">
      <xsd:simpleType>
        <xsd:restriction base="dms:Note"/>
      </xsd:simpleType>
    </xsd:element>
    <xsd:element name="MediaServiceKeyPoints" ma:index="39" nillable="true" ma:displayName="KeyPoints" ma:internalName="MediaServiceKeyPoints" ma:readOnly="true">
      <xsd:simpleType>
        <xsd:restriction base="dms:Note">
          <xsd:maxLength value="255"/>
        </xsd:restriction>
      </xsd:simpleType>
    </xsd:element>
    <xsd:element name="Teams_Channel_Section_Location" ma:index="40" nillable="true" ma:displayName="Teams Channel Section Location" ma:internalName="Teams_Channel_Section_Location">
      <xsd:simpleType>
        <xsd:restriction base="dms:Text"/>
      </xsd:simpleType>
    </xsd:element>
    <xsd:element name="MediaLengthInSeconds" ma:index="41" nillable="true" ma:displayName="Length (seconds)" ma:internalName="MediaLengthInSeconds" ma:readOnly="true">
      <xsd:simpleType>
        <xsd:restriction base="dms:Unknown"/>
      </xsd:simpleType>
    </xsd:element>
    <xsd:element name="_activity" ma:index="42" nillable="true" ma:displayName="_activity" ma:hidden="true" ma:internalName="_activity">
      <xsd:simpleType>
        <xsd:restriction base="dms:Note"/>
      </xsd:simpleType>
    </xsd:element>
    <xsd:element name="MediaServiceObjectDetectorVersions" ma:index="43" nillable="true" ma:displayName="MediaServiceObjectDetectorVersions" ma:hidden="true" ma:indexed="true" ma:internalName="MediaServiceObjectDetectorVersions" ma:readOnly="true">
      <xsd:simpleType>
        <xsd:restriction base="dms:Text"/>
      </xsd:simpleType>
    </xsd:element>
    <xsd:element name="MediaServiceSystemTags" ma:index="44" nillable="true" ma:displayName="MediaServiceSystemTags" ma:hidden="true" ma:internalName="MediaServiceSystemTags" ma:readOnly="true">
      <xsd:simpleType>
        <xsd:restriction base="dms:Note"/>
      </xsd:simpleType>
    </xsd:element>
    <xsd:element name="MediaServiceSearchProperties" ma:index="4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013c97f-5ae5-479e-84d5-a177d306dcfc" elementFormDefault="qualified">
    <xsd:import namespace="http://schemas.microsoft.com/office/2006/documentManagement/types"/>
    <xsd:import namespace="http://schemas.microsoft.com/office/infopath/2007/PartnerControls"/>
    <xsd:element name="SharedWithUsers" ma:index="34"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5" nillable="true" ma:displayName="Detalles de uso compartido" ma:internalName="SharedWithDetails" ma:readOnly="true">
      <xsd:simpleType>
        <xsd:restriction base="dms:Note">
          <xsd:maxLength value="255"/>
        </xsd:restriction>
      </xsd:simpleType>
    </xsd:element>
    <xsd:element name="SharingHintHash" ma:index="36"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wner xmlns="a246cf73-b389-4c7b-add0-e88a244a15e9">
      <UserInfo>
        <DisplayName/>
        <AccountId xsi:nil="true"/>
        <AccountType/>
      </UserInfo>
    </Owner>
    <Has_Teacher_Only_SectionGroup xmlns="a246cf73-b389-4c7b-add0-e88a244a15e9" xsi:nil="true"/>
    <DefaultSectionNames xmlns="a246cf73-b389-4c7b-add0-e88a244a15e9" xsi:nil="true"/>
    <Is_Collaboration_Space_Locked xmlns="a246cf73-b389-4c7b-add0-e88a244a15e9" xsi:nil="true"/>
    <Invited_Teachers xmlns="a246cf73-b389-4c7b-add0-e88a244a15e9" xsi:nil="true"/>
    <CultureName xmlns="a246cf73-b389-4c7b-add0-e88a244a15e9" xsi:nil="true"/>
    <Distribution_Groups xmlns="a246cf73-b389-4c7b-add0-e88a244a15e9" xsi:nil="true"/>
    <Invited_Students xmlns="a246cf73-b389-4c7b-add0-e88a244a15e9" xsi:nil="true"/>
    <Teachers xmlns="a246cf73-b389-4c7b-add0-e88a244a15e9">
      <UserInfo>
        <DisplayName/>
        <AccountId xsi:nil="true"/>
        <AccountType/>
      </UserInfo>
    </Teachers>
    <Math_Settings xmlns="a246cf73-b389-4c7b-add0-e88a244a15e9" xsi:nil="true"/>
    <_activity xmlns="a246cf73-b389-4c7b-add0-e88a244a15e9" xsi:nil="true"/>
    <TeamsChannelId xmlns="a246cf73-b389-4c7b-add0-e88a244a15e9" xsi:nil="true"/>
    <FolderType xmlns="a246cf73-b389-4c7b-add0-e88a244a15e9" xsi:nil="true"/>
    <Templates xmlns="a246cf73-b389-4c7b-add0-e88a244a15e9" xsi:nil="true"/>
    <Self_Registration_Enabled xmlns="a246cf73-b389-4c7b-add0-e88a244a15e9" xsi:nil="true"/>
    <IsNotebookLocked xmlns="a246cf73-b389-4c7b-add0-e88a244a15e9" xsi:nil="true"/>
    <NotebookType xmlns="a246cf73-b389-4c7b-add0-e88a244a15e9" xsi:nil="true"/>
    <Students xmlns="a246cf73-b389-4c7b-add0-e88a244a15e9">
      <UserInfo>
        <DisplayName/>
        <AccountId xsi:nil="true"/>
        <AccountType/>
      </UserInfo>
    </Students>
    <Student_Groups xmlns="a246cf73-b389-4c7b-add0-e88a244a15e9">
      <UserInfo>
        <DisplayName/>
        <AccountId xsi:nil="true"/>
        <AccountType/>
      </UserInfo>
    </Student_Groups>
    <Teams_Channel_Section_Location xmlns="a246cf73-b389-4c7b-add0-e88a244a15e9" xsi:nil="true"/>
    <AppVersion xmlns="a246cf73-b389-4c7b-add0-e88a244a15e9" xsi:nil="true"/>
    <LMS_Mappings xmlns="a246cf73-b389-4c7b-add0-e88a244a15e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E972BC-EAB3-4E3F-8214-13AD41E310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246cf73-b389-4c7b-add0-e88a244a15e9"/>
    <ds:schemaRef ds:uri="d013c97f-5ae5-479e-84d5-a177d306dc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507243E-8F26-47B9-AD39-7F3B87C2C443}">
  <ds:schemaRefs>
    <ds:schemaRef ds:uri="http://schemas.microsoft.com/office/2006/documentManagement/types"/>
    <ds:schemaRef ds:uri="http://purl.org/dc/dcmitype/"/>
    <ds:schemaRef ds:uri="http://www.w3.org/XML/1998/namespace"/>
    <ds:schemaRef ds:uri="http://purl.org/dc/elements/1.1/"/>
    <ds:schemaRef ds:uri="http://schemas.openxmlformats.org/package/2006/metadata/core-properties"/>
    <ds:schemaRef ds:uri="http://purl.org/dc/terms/"/>
    <ds:schemaRef ds:uri="http://schemas.microsoft.com/office/infopath/2007/PartnerControls"/>
    <ds:schemaRef ds:uri="d013c97f-5ae5-479e-84d5-a177d306dcfc"/>
    <ds:schemaRef ds:uri="a246cf73-b389-4c7b-add0-e88a244a15e9"/>
    <ds:schemaRef ds:uri="http://schemas.microsoft.com/office/2006/metadata/properties"/>
  </ds:schemaRefs>
</ds:datastoreItem>
</file>

<file path=customXml/itemProps3.xml><?xml version="1.0" encoding="utf-8"?>
<ds:datastoreItem xmlns:ds="http://schemas.openxmlformats.org/officeDocument/2006/customXml" ds:itemID="{5644D943-60A7-465D-ADC4-150A02845B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3786</TotalTime>
  <Words>4827</Words>
  <Application>Microsoft Office PowerPoint</Application>
  <PresentationFormat>Panorámica</PresentationFormat>
  <Paragraphs>317</Paragraphs>
  <Slides>41</Slides>
  <Notes>17</Notes>
  <HiddenSlides>6</HiddenSlides>
  <MMClips>0</MMClips>
  <ScaleCrop>false</ScaleCrop>
  <HeadingPairs>
    <vt:vector size="6" baseType="variant">
      <vt:variant>
        <vt:lpstr>Fuentes usadas</vt:lpstr>
      </vt:variant>
      <vt:variant>
        <vt:i4>11</vt:i4>
      </vt:variant>
      <vt:variant>
        <vt:lpstr>Tema</vt:lpstr>
      </vt:variant>
      <vt:variant>
        <vt:i4>6</vt:i4>
      </vt:variant>
      <vt:variant>
        <vt:lpstr>Títulos de diapositiva</vt:lpstr>
      </vt:variant>
      <vt:variant>
        <vt:i4>41</vt:i4>
      </vt:variant>
    </vt:vector>
  </HeadingPairs>
  <TitlesOfParts>
    <vt:vector size="58" baseType="lpstr">
      <vt:lpstr>Aptos</vt:lpstr>
      <vt:lpstr>Aptos Display</vt:lpstr>
      <vt:lpstr>Arial</vt:lpstr>
      <vt:lpstr>Calibri</vt:lpstr>
      <vt:lpstr>Calibri Light</vt:lpstr>
      <vt:lpstr>Candara</vt:lpstr>
      <vt:lpstr>Century Gothic</vt:lpstr>
      <vt:lpstr>Courier New</vt:lpstr>
      <vt:lpstr>Gill Sans MT</vt:lpstr>
      <vt:lpstr>Symbol</vt:lpstr>
      <vt:lpstr>Wingdings 2</vt:lpstr>
      <vt:lpstr>Tema de Office</vt:lpstr>
      <vt:lpstr>1_Tema de Office</vt:lpstr>
      <vt:lpstr>Tema de l'Office</vt:lpstr>
      <vt:lpstr>Paquete</vt:lpstr>
      <vt:lpstr>1_Paquete</vt:lpstr>
      <vt:lpstr>2_Paquete</vt:lpstr>
      <vt:lpstr>Presentación de PowerPoint</vt:lpstr>
      <vt:lpstr>SUMARIO   </vt:lpstr>
      <vt:lpstr>Ineficiencia ambiental es ineficiencia económica….</vt:lpstr>
      <vt:lpstr>Ineficiencias en las gestión de residuos…</vt:lpstr>
      <vt:lpstr>Ineficiencias en la gestión de residuos….</vt:lpstr>
      <vt:lpstr>¿Cuál es el concepto de “Eficiencia” de la contratación pública?</vt:lpstr>
      <vt:lpstr>“Eficiencia” en la contratación pública</vt:lpstr>
      <vt:lpstr>“Eficiencia” en la normativa de residuos</vt:lpstr>
      <vt:lpstr>Presentación de PowerPoint</vt:lpstr>
      <vt:lpstr>Eficacia en contexto... JURÍDICO</vt:lpstr>
      <vt:lpstr>Eficiencia en contexto...INVERSIONES </vt:lpstr>
      <vt:lpstr>La eficiencia en contexto...(relación con otros instrumentos)</vt:lpstr>
      <vt:lpstr>Los “costes” en la contratación pública</vt:lpstr>
      <vt:lpstr>Los costes en la contratación pública</vt:lpstr>
      <vt:lpstr>Los costes en la contratación pública</vt:lpstr>
      <vt:lpstr>Presentación de PowerPoint</vt:lpstr>
      <vt:lpstr>Los costes en la contratación pública</vt:lpstr>
      <vt:lpstr>Los costes en la contratación pública</vt:lpstr>
      <vt:lpstr>Los costes en la contratación pública</vt:lpstr>
      <vt:lpstr>Los costes en la contratación pública</vt:lpstr>
      <vt:lpstr>Los costes en la contratación pública</vt:lpstr>
      <vt:lpstr>Los costes en la contratación pública</vt:lpstr>
      <vt:lpstr>Los costes en la contratación pública</vt:lpstr>
      <vt:lpstr>Los “costes” en la responsabilidad ampliada del productor</vt:lpstr>
      <vt:lpstr>Extensión de los ingresos derivados de la RAP</vt:lpstr>
      <vt:lpstr>Limitaciones legales y fácticas de los ingresos de la RAP envases domésticos….</vt:lpstr>
      <vt:lpstr>Los “costes” en la  tasas de residuos</vt:lpstr>
      <vt:lpstr>¿Qué costes deben tenerse en cuenta para la configuración de la tasa o PPNT?</vt:lpstr>
      <vt:lpstr>¿Qué costes deben tenerse en cuenta para la configuración de la tasa o PPNT?</vt:lpstr>
      <vt:lpstr>¿Qué costes deben tenerse en cuenta para la configuración de la tasa o PPNT?</vt:lpstr>
      <vt:lpstr>¿Qué costes deben tenerse en cuenta para la configuración de la tasa o PPNT?</vt:lpstr>
      <vt:lpstr>Deben reflejar el “coste real” del servicio</vt:lpstr>
      <vt:lpstr>Presentación de PowerPoint</vt:lpstr>
      <vt:lpstr>¿Precisión o flexibilidad en la determinación de la cobertura de los costes? </vt:lpstr>
      <vt:lpstr>¿Impacto de los beneficios fiscales y el carácter no deficitario? </vt:lpstr>
      <vt:lpstr>Debe ser un coste real neto…</vt:lpstr>
      <vt:lpstr>El coste real debe motivarse suficientemente </vt:lpstr>
      <vt:lpstr>REFLEXIONES FINALES SOBRE LA PREPARACIÓN CONTRACTUAL…</vt:lpstr>
      <vt:lpstr>REFLEXIONES FINALES SOBRE LA PREPARACIÓN CONTRACTUAL…</vt:lpstr>
      <vt:lpstr>REFLEXIONES FINALES SOBRE LA PREPARACIÓN CONTRACTUAL…</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José Pernas García</dc:creator>
  <cp:lastModifiedBy>Juan José Pernas García</cp:lastModifiedBy>
  <cp:revision>603</cp:revision>
  <dcterms:created xsi:type="dcterms:W3CDTF">2025-09-07T08:38:18Z</dcterms:created>
  <dcterms:modified xsi:type="dcterms:W3CDTF">2025-09-16T16:14:32Z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0x010100C6A110174072C845B9343FE4D2CCB516</vt:lpwstr>
  </property>
</Properties>
</file>