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2" r:id="rId6"/>
    <p:sldId id="257" r:id="rId7"/>
    <p:sldId id="258" r:id="rId8"/>
    <p:sldId id="259" r:id="rId9"/>
    <p:sldId id="260" r:id="rId10"/>
    <p:sldId id="263" r:id="rId11"/>
    <p:sldId id="426" r:id="rId12"/>
  </p:sldIdLst>
  <p:sldSz cx="12192000" cy="6858000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ED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BB1DE6-7566-41E5-8C8A-639E34492342}" v="2" dt="2025-09-15T13:51:07.0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1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14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saura Serentill" userId="3f234d67-3ea8-4d4f-aea2-7372f662471b" providerId="ADAL" clId="{4EFAD4B2-EE19-49A0-AC83-D5CD38B991C0}"/>
    <pc:docChg chg="custSel modSld">
      <pc:chgData name="Rosaura Serentill" userId="3f234d67-3ea8-4d4f-aea2-7372f662471b" providerId="ADAL" clId="{4EFAD4B2-EE19-49A0-AC83-D5CD38B991C0}" dt="2025-09-15T13:54:39.985" v="68" actId="115"/>
      <pc:docMkLst>
        <pc:docMk/>
      </pc:docMkLst>
      <pc:sldChg chg="modSp mod">
        <pc:chgData name="Rosaura Serentill" userId="3f234d67-3ea8-4d4f-aea2-7372f662471b" providerId="ADAL" clId="{4EFAD4B2-EE19-49A0-AC83-D5CD38B991C0}" dt="2025-09-15T13:40:17.660" v="17" actId="1076"/>
        <pc:sldMkLst>
          <pc:docMk/>
          <pc:sldMk cId="1701040207" sldId="256"/>
        </pc:sldMkLst>
        <pc:spChg chg="mod">
          <ac:chgData name="Rosaura Serentill" userId="3f234d67-3ea8-4d4f-aea2-7372f662471b" providerId="ADAL" clId="{4EFAD4B2-EE19-49A0-AC83-D5CD38B991C0}" dt="2025-09-15T13:40:07.738" v="16" actId="20577"/>
          <ac:spMkLst>
            <pc:docMk/>
            <pc:sldMk cId="1701040207" sldId="256"/>
            <ac:spMk id="10" creationId="{D8462CFA-13ED-AB79-9F86-2EF78E719E1F}"/>
          </ac:spMkLst>
        </pc:spChg>
        <pc:picChg chg="mod">
          <ac:chgData name="Rosaura Serentill" userId="3f234d67-3ea8-4d4f-aea2-7372f662471b" providerId="ADAL" clId="{4EFAD4B2-EE19-49A0-AC83-D5CD38B991C0}" dt="2025-09-15T13:40:17.660" v="17" actId="1076"/>
          <ac:picMkLst>
            <pc:docMk/>
            <pc:sldMk cId="1701040207" sldId="256"/>
            <ac:picMk id="11" creationId="{0ADF79C8-3BAA-0EC3-CA8B-9045EB6F9FCF}"/>
          </ac:picMkLst>
        </pc:picChg>
      </pc:sldChg>
      <pc:sldChg chg="modSp mod">
        <pc:chgData name="Rosaura Serentill" userId="3f234d67-3ea8-4d4f-aea2-7372f662471b" providerId="ADAL" clId="{4EFAD4B2-EE19-49A0-AC83-D5CD38B991C0}" dt="2025-09-15T13:52:11.576" v="58" actId="13926"/>
        <pc:sldMkLst>
          <pc:docMk/>
          <pc:sldMk cId="1451581620" sldId="258"/>
        </pc:sldMkLst>
        <pc:spChg chg="mod">
          <ac:chgData name="Rosaura Serentill" userId="3f234d67-3ea8-4d4f-aea2-7372f662471b" providerId="ADAL" clId="{4EFAD4B2-EE19-49A0-AC83-D5CD38B991C0}" dt="2025-09-15T13:52:11.576" v="58" actId="13926"/>
          <ac:spMkLst>
            <pc:docMk/>
            <pc:sldMk cId="1451581620" sldId="258"/>
            <ac:spMk id="3" creationId="{27BEF8EF-7A7C-B32F-9D61-A59A719E2DDD}"/>
          </ac:spMkLst>
        </pc:spChg>
      </pc:sldChg>
      <pc:sldChg chg="modSp mod">
        <pc:chgData name="Rosaura Serentill" userId="3f234d67-3ea8-4d4f-aea2-7372f662471b" providerId="ADAL" clId="{4EFAD4B2-EE19-49A0-AC83-D5CD38B991C0}" dt="2025-09-15T13:54:31.900" v="67" actId="115"/>
        <pc:sldMkLst>
          <pc:docMk/>
          <pc:sldMk cId="2665897935" sldId="259"/>
        </pc:sldMkLst>
        <pc:spChg chg="mod">
          <ac:chgData name="Rosaura Serentill" userId="3f234d67-3ea8-4d4f-aea2-7372f662471b" providerId="ADAL" clId="{4EFAD4B2-EE19-49A0-AC83-D5CD38B991C0}" dt="2025-09-15T13:54:31.900" v="67" actId="115"/>
          <ac:spMkLst>
            <pc:docMk/>
            <pc:sldMk cId="2665897935" sldId="259"/>
            <ac:spMk id="5" creationId="{6716072D-253F-4CDF-8864-6BA4C9775E24}"/>
          </ac:spMkLst>
        </pc:spChg>
      </pc:sldChg>
      <pc:sldChg chg="modSp mod">
        <pc:chgData name="Rosaura Serentill" userId="3f234d67-3ea8-4d4f-aea2-7372f662471b" providerId="ADAL" clId="{4EFAD4B2-EE19-49A0-AC83-D5CD38B991C0}" dt="2025-09-15T13:54:39.985" v="68" actId="115"/>
        <pc:sldMkLst>
          <pc:docMk/>
          <pc:sldMk cId="3878650942" sldId="260"/>
        </pc:sldMkLst>
        <pc:spChg chg="mod">
          <ac:chgData name="Rosaura Serentill" userId="3f234d67-3ea8-4d4f-aea2-7372f662471b" providerId="ADAL" clId="{4EFAD4B2-EE19-49A0-AC83-D5CD38B991C0}" dt="2025-09-15T13:54:39.985" v="68" actId="115"/>
          <ac:spMkLst>
            <pc:docMk/>
            <pc:sldMk cId="3878650942" sldId="260"/>
            <ac:spMk id="7" creationId="{489BD2AB-E401-13D9-5EB7-FDD892C2A885}"/>
          </ac:spMkLst>
        </pc:spChg>
      </pc:sldChg>
      <pc:sldChg chg="modSp mod">
        <pc:chgData name="Rosaura Serentill" userId="3f234d67-3ea8-4d4f-aea2-7372f662471b" providerId="ADAL" clId="{4EFAD4B2-EE19-49A0-AC83-D5CD38B991C0}" dt="2025-09-15T13:53:38.844" v="64" actId="14100"/>
        <pc:sldMkLst>
          <pc:docMk/>
          <pc:sldMk cId="145337748" sldId="262"/>
        </pc:sldMkLst>
        <pc:spChg chg="mod">
          <ac:chgData name="Rosaura Serentill" userId="3f234d67-3ea8-4d4f-aea2-7372f662471b" providerId="ADAL" clId="{4EFAD4B2-EE19-49A0-AC83-D5CD38B991C0}" dt="2025-09-15T13:53:38.844" v="64" actId="14100"/>
          <ac:spMkLst>
            <pc:docMk/>
            <pc:sldMk cId="145337748" sldId="262"/>
            <ac:spMk id="7" creationId="{1A0500AD-6FB7-938A-BFF4-A74402130709}"/>
          </ac:spMkLst>
        </pc:spChg>
        <pc:spChg chg="mod">
          <ac:chgData name="Rosaura Serentill" userId="3f234d67-3ea8-4d4f-aea2-7372f662471b" providerId="ADAL" clId="{4EFAD4B2-EE19-49A0-AC83-D5CD38B991C0}" dt="2025-09-15T13:53:13.997" v="61" actId="1076"/>
          <ac:spMkLst>
            <pc:docMk/>
            <pc:sldMk cId="145337748" sldId="262"/>
            <ac:spMk id="9" creationId="{6723E631-8E58-9470-F285-777233AC0C87}"/>
          </ac:spMkLst>
        </pc:spChg>
        <pc:spChg chg="mod">
          <ac:chgData name="Rosaura Serentill" userId="3f234d67-3ea8-4d4f-aea2-7372f662471b" providerId="ADAL" clId="{4EFAD4B2-EE19-49A0-AC83-D5CD38B991C0}" dt="2025-09-15T13:53:17.653" v="62" actId="1076"/>
          <ac:spMkLst>
            <pc:docMk/>
            <pc:sldMk cId="145337748" sldId="262"/>
            <ac:spMk id="11" creationId="{19436108-FC68-2415-6E21-4DC305187F15}"/>
          </ac:spMkLst>
        </pc:spChg>
        <pc:spChg chg="mod">
          <ac:chgData name="Rosaura Serentill" userId="3f234d67-3ea8-4d4f-aea2-7372f662471b" providerId="ADAL" clId="{4EFAD4B2-EE19-49A0-AC83-D5CD38B991C0}" dt="2025-09-15T13:53:09.452" v="60" actId="1076"/>
          <ac:spMkLst>
            <pc:docMk/>
            <pc:sldMk cId="145337748" sldId="262"/>
            <ac:spMk id="13" creationId="{F7DED641-BBD4-F1E2-770A-C6509831CB7B}"/>
          </ac:spMkLst>
        </pc:spChg>
      </pc:sldChg>
      <pc:sldChg chg="modSp mod">
        <pc:chgData name="Rosaura Serentill" userId="3f234d67-3ea8-4d4f-aea2-7372f662471b" providerId="ADAL" clId="{4EFAD4B2-EE19-49A0-AC83-D5CD38B991C0}" dt="2025-09-15T13:51:21.813" v="56" actId="20577"/>
        <pc:sldMkLst>
          <pc:docMk/>
          <pc:sldMk cId="1082546633" sldId="263"/>
        </pc:sldMkLst>
        <pc:graphicFrameChg chg="mod modGraphic">
          <ac:chgData name="Rosaura Serentill" userId="3f234d67-3ea8-4d4f-aea2-7372f662471b" providerId="ADAL" clId="{4EFAD4B2-EE19-49A0-AC83-D5CD38B991C0}" dt="2025-09-15T13:51:21.813" v="56" actId="20577"/>
          <ac:graphicFrameMkLst>
            <pc:docMk/>
            <pc:sldMk cId="1082546633" sldId="263"/>
            <ac:graphicFrameMk id="8" creationId="{9782A8E0-1BDD-CAE7-3C62-4FD365E47532}"/>
          </ac:graphicFrameMkLst>
        </pc:graphicFrameChg>
      </pc:sldChg>
    </pc:docChg>
  </pc:docChgLst>
  <pc:docChgLst>
    <pc:chgData name="Marike Charlier" userId="0337a064-81d4-4052-a2a7-4ab4b5cbe6b7" providerId="ADAL" clId="{80C16876-0D39-40E7-9BE8-E010283A3010}"/>
    <pc:docChg chg="custSel modSld">
      <pc:chgData name="Marike Charlier" userId="0337a064-81d4-4052-a2a7-4ab4b5cbe6b7" providerId="ADAL" clId="{80C16876-0D39-40E7-9BE8-E010283A3010}" dt="2025-09-15T13:17:14.032" v="20" actId="478"/>
      <pc:docMkLst>
        <pc:docMk/>
      </pc:docMkLst>
      <pc:sldChg chg="modSp mod">
        <pc:chgData name="Marike Charlier" userId="0337a064-81d4-4052-a2a7-4ab4b5cbe6b7" providerId="ADAL" clId="{80C16876-0D39-40E7-9BE8-E010283A3010}" dt="2025-09-15T12:59:31.123" v="15" actId="790"/>
        <pc:sldMkLst>
          <pc:docMk/>
          <pc:sldMk cId="1701040207" sldId="256"/>
        </pc:sldMkLst>
        <pc:spChg chg="mod">
          <ac:chgData name="Marike Charlier" userId="0337a064-81d4-4052-a2a7-4ab4b5cbe6b7" providerId="ADAL" clId="{80C16876-0D39-40E7-9BE8-E010283A3010}" dt="2025-09-15T12:59:31.123" v="15" actId="790"/>
          <ac:spMkLst>
            <pc:docMk/>
            <pc:sldMk cId="1701040207" sldId="256"/>
            <ac:spMk id="2" creationId="{CB43F8DA-FDD8-573A-E724-C181B1747F7B}"/>
          </ac:spMkLst>
        </pc:spChg>
        <pc:spChg chg="mod">
          <ac:chgData name="Marike Charlier" userId="0337a064-81d4-4052-a2a7-4ab4b5cbe6b7" providerId="ADAL" clId="{80C16876-0D39-40E7-9BE8-E010283A3010}" dt="2025-09-15T12:59:31.123" v="15" actId="790"/>
          <ac:spMkLst>
            <pc:docMk/>
            <pc:sldMk cId="1701040207" sldId="256"/>
            <ac:spMk id="3" creationId="{6C8B6F41-2570-3A5C-D965-65CC5A0EFE87}"/>
          </ac:spMkLst>
        </pc:spChg>
        <pc:spChg chg="mod">
          <ac:chgData name="Marike Charlier" userId="0337a064-81d4-4052-a2a7-4ab4b5cbe6b7" providerId="ADAL" clId="{80C16876-0D39-40E7-9BE8-E010283A3010}" dt="2025-09-15T12:59:31.123" v="15" actId="790"/>
          <ac:spMkLst>
            <pc:docMk/>
            <pc:sldMk cId="1701040207" sldId="256"/>
            <ac:spMk id="8" creationId="{F9DBF1E9-1DF2-EAED-6FE3-768E645168E5}"/>
          </ac:spMkLst>
        </pc:spChg>
        <pc:spChg chg="mod">
          <ac:chgData name="Marike Charlier" userId="0337a064-81d4-4052-a2a7-4ab4b5cbe6b7" providerId="ADAL" clId="{80C16876-0D39-40E7-9BE8-E010283A3010}" dt="2025-09-15T12:59:31.123" v="15" actId="790"/>
          <ac:spMkLst>
            <pc:docMk/>
            <pc:sldMk cId="1701040207" sldId="256"/>
            <ac:spMk id="9" creationId="{FA47F415-E3B1-A5B0-F4B8-A0201E6C7F11}"/>
          </ac:spMkLst>
        </pc:spChg>
        <pc:spChg chg="mod">
          <ac:chgData name="Marike Charlier" userId="0337a064-81d4-4052-a2a7-4ab4b5cbe6b7" providerId="ADAL" clId="{80C16876-0D39-40E7-9BE8-E010283A3010}" dt="2025-09-15T12:59:31.123" v="15" actId="790"/>
          <ac:spMkLst>
            <pc:docMk/>
            <pc:sldMk cId="1701040207" sldId="256"/>
            <ac:spMk id="10" creationId="{D8462CFA-13ED-AB79-9F86-2EF78E719E1F}"/>
          </ac:spMkLst>
        </pc:spChg>
      </pc:sldChg>
      <pc:sldChg chg="modSp mod">
        <pc:chgData name="Marike Charlier" userId="0337a064-81d4-4052-a2a7-4ab4b5cbe6b7" providerId="ADAL" clId="{80C16876-0D39-40E7-9BE8-E010283A3010}" dt="2025-09-15T12:59:31.123" v="15" actId="790"/>
        <pc:sldMkLst>
          <pc:docMk/>
          <pc:sldMk cId="1257183955" sldId="257"/>
        </pc:sldMkLst>
        <pc:spChg chg="mod">
          <ac:chgData name="Marike Charlier" userId="0337a064-81d4-4052-a2a7-4ab4b5cbe6b7" providerId="ADAL" clId="{80C16876-0D39-40E7-9BE8-E010283A3010}" dt="2025-09-15T12:59:31.123" v="15" actId="790"/>
          <ac:spMkLst>
            <pc:docMk/>
            <pc:sldMk cId="1257183955" sldId="257"/>
            <ac:spMk id="7" creationId="{A736979C-4535-5ABB-7B3B-2E8A403D3FBF}"/>
          </ac:spMkLst>
        </pc:spChg>
      </pc:sldChg>
      <pc:sldChg chg="modSp mod">
        <pc:chgData name="Marike Charlier" userId="0337a064-81d4-4052-a2a7-4ab4b5cbe6b7" providerId="ADAL" clId="{80C16876-0D39-40E7-9BE8-E010283A3010}" dt="2025-09-15T13:01:25.790" v="18" actId="13926"/>
        <pc:sldMkLst>
          <pc:docMk/>
          <pc:sldMk cId="1451581620" sldId="258"/>
        </pc:sldMkLst>
        <pc:spChg chg="mod">
          <ac:chgData name="Marike Charlier" userId="0337a064-81d4-4052-a2a7-4ab4b5cbe6b7" providerId="ADAL" clId="{80C16876-0D39-40E7-9BE8-E010283A3010}" dt="2025-09-15T12:59:31.123" v="15" actId="790"/>
          <ac:spMkLst>
            <pc:docMk/>
            <pc:sldMk cId="1451581620" sldId="258"/>
            <ac:spMk id="2" creationId="{DF18E830-FE1F-8315-9D7B-97DB390A258C}"/>
          </ac:spMkLst>
        </pc:spChg>
        <pc:spChg chg="mod">
          <ac:chgData name="Marike Charlier" userId="0337a064-81d4-4052-a2a7-4ab4b5cbe6b7" providerId="ADAL" clId="{80C16876-0D39-40E7-9BE8-E010283A3010}" dt="2025-09-15T13:01:25.790" v="18" actId="13926"/>
          <ac:spMkLst>
            <pc:docMk/>
            <pc:sldMk cId="1451581620" sldId="258"/>
            <ac:spMk id="3" creationId="{27BEF8EF-7A7C-B32F-9D61-A59A719E2DDD}"/>
          </ac:spMkLst>
        </pc:spChg>
        <pc:spChg chg="mod">
          <ac:chgData name="Marike Charlier" userId="0337a064-81d4-4052-a2a7-4ab4b5cbe6b7" providerId="ADAL" clId="{80C16876-0D39-40E7-9BE8-E010283A3010}" dt="2025-09-15T12:59:31.123" v="15" actId="790"/>
          <ac:spMkLst>
            <pc:docMk/>
            <pc:sldMk cId="1451581620" sldId="258"/>
            <ac:spMk id="5" creationId="{66F2B0DC-BAE0-B95A-59C5-34BFA6D81B34}"/>
          </ac:spMkLst>
        </pc:spChg>
        <pc:spChg chg="mod">
          <ac:chgData name="Marike Charlier" userId="0337a064-81d4-4052-a2a7-4ab4b5cbe6b7" providerId="ADAL" clId="{80C16876-0D39-40E7-9BE8-E010283A3010}" dt="2025-09-15T12:59:31.123" v="15" actId="790"/>
          <ac:spMkLst>
            <pc:docMk/>
            <pc:sldMk cId="1451581620" sldId="258"/>
            <ac:spMk id="7" creationId="{69486601-B4C6-0B91-6DCB-8233DBAD53D6}"/>
          </ac:spMkLst>
        </pc:spChg>
      </pc:sldChg>
      <pc:sldChg chg="modSp mod">
        <pc:chgData name="Marike Charlier" userId="0337a064-81d4-4052-a2a7-4ab4b5cbe6b7" providerId="ADAL" clId="{80C16876-0D39-40E7-9BE8-E010283A3010}" dt="2025-09-15T12:59:31.123" v="15" actId="790"/>
        <pc:sldMkLst>
          <pc:docMk/>
          <pc:sldMk cId="2665897935" sldId="259"/>
        </pc:sldMkLst>
        <pc:spChg chg="mod">
          <ac:chgData name="Marike Charlier" userId="0337a064-81d4-4052-a2a7-4ab4b5cbe6b7" providerId="ADAL" clId="{80C16876-0D39-40E7-9BE8-E010283A3010}" dt="2025-09-15T12:59:31.123" v="15" actId="790"/>
          <ac:spMkLst>
            <pc:docMk/>
            <pc:sldMk cId="2665897935" sldId="259"/>
            <ac:spMk id="5" creationId="{6716072D-253F-4CDF-8864-6BA4C9775E24}"/>
          </ac:spMkLst>
        </pc:spChg>
      </pc:sldChg>
      <pc:sldChg chg="modSp mod">
        <pc:chgData name="Marike Charlier" userId="0337a064-81d4-4052-a2a7-4ab4b5cbe6b7" providerId="ADAL" clId="{80C16876-0D39-40E7-9BE8-E010283A3010}" dt="2025-09-15T13:01:35.381" v="19" actId="20577"/>
        <pc:sldMkLst>
          <pc:docMk/>
          <pc:sldMk cId="3878650942" sldId="260"/>
        </pc:sldMkLst>
        <pc:spChg chg="mod">
          <ac:chgData name="Marike Charlier" userId="0337a064-81d4-4052-a2a7-4ab4b5cbe6b7" providerId="ADAL" clId="{80C16876-0D39-40E7-9BE8-E010283A3010}" dt="2025-09-15T13:01:35.381" v="19" actId="20577"/>
          <ac:spMkLst>
            <pc:docMk/>
            <pc:sldMk cId="3878650942" sldId="260"/>
            <ac:spMk id="7" creationId="{489BD2AB-E401-13D9-5EB7-FDD892C2A885}"/>
          </ac:spMkLst>
        </pc:spChg>
      </pc:sldChg>
      <pc:sldChg chg="modSp mod">
        <pc:chgData name="Marike Charlier" userId="0337a064-81d4-4052-a2a7-4ab4b5cbe6b7" providerId="ADAL" clId="{80C16876-0D39-40E7-9BE8-E010283A3010}" dt="2025-09-15T12:59:31.123" v="15" actId="790"/>
        <pc:sldMkLst>
          <pc:docMk/>
          <pc:sldMk cId="145337748" sldId="262"/>
        </pc:sldMkLst>
        <pc:spChg chg="mod">
          <ac:chgData name="Marike Charlier" userId="0337a064-81d4-4052-a2a7-4ab4b5cbe6b7" providerId="ADAL" clId="{80C16876-0D39-40E7-9BE8-E010283A3010}" dt="2025-09-15T12:59:31.123" v="15" actId="790"/>
          <ac:spMkLst>
            <pc:docMk/>
            <pc:sldMk cId="145337748" sldId="262"/>
            <ac:spMk id="7" creationId="{1A0500AD-6FB7-938A-BFF4-A74402130709}"/>
          </ac:spMkLst>
        </pc:spChg>
        <pc:spChg chg="mod">
          <ac:chgData name="Marike Charlier" userId="0337a064-81d4-4052-a2a7-4ab4b5cbe6b7" providerId="ADAL" clId="{80C16876-0D39-40E7-9BE8-E010283A3010}" dt="2025-09-15T12:59:31.123" v="15" actId="790"/>
          <ac:spMkLst>
            <pc:docMk/>
            <pc:sldMk cId="145337748" sldId="262"/>
            <ac:spMk id="9" creationId="{6723E631-8E58-9470-F285-777233AC0C87}"/>
          </ac:spMkLst>
        </pc:spChg>
        <pc:spChg chg="mod">
          <ac:chgData name="Marike Charlier" userId="0337a064-81d4-4052-a2a7-4ab4b5cbe6b7" providerId="ADAL" clId="{80C16876-0D39-40E7-9BE8-E010283A3010}" dt="2025-09-15T12:59:31.123" v="15" actId="790"/>
          <ac:spMkLst>
            <pc:docMk/>
            <pc:sldMk cId="145337748" sldId="262"/>
            <ac:spMk id="11" creationId="{19436108-FC68-2415-6E21-4DC305187F15}"/>
          </ac:spMkLst>
        </pc:spChg>
        <pc:spChg chg="mod">
          <ac:chgData name="Marike Charlier" userId="0337a064-81d4-4052-a2a7-4ab4b5cbe6b7" providerId="ADAL" clId="{80C16876-0D39-40E7-9BE8-E010283A3010}" dt="2025-09-15T12:59:31.123" v="15" actId="790"/>
          <ac:spMkLst>
            <pc:docMk/>
            <pc:sldMk cId="145337748" sldId="262"/>
            <ac:spMk id="13" creationId="{F7DED641-BBD4-F1E2-770A-C6509831CB7B}"/>
          </ac:spMkLst>
        </pc:spChg>
      </pc:sldChg>
      <pc:sldChg chg="addSp delSp modSp mod">
        <pc:chgData name="Marike Charlier" userId="0337a064-81d4-4052-a2a7-4ab4b5cbe6b7" providerId="ADAL" clId="{80C16876-0D39-40E7-9BE8-E010283A3010}" dt="2025-09-15T13:17:14.032" v="20" actId="478"/>
        <pc:sldMkLst>
          <pc:docMk/>
          <pc:sldMk cId="1082546633" sldId="263"/>
        </pc:sldMkLst>
        <pc:spChg chg="del mod">
          <ac:chgData name="Marike Charlier" userId="0337a064-81d4-4052-a2a7-4ab4b5cbe6b7" providerId="ADAL" clId="{80C16876-0D39-40E7-9BE8-E010283A3010}" dt="2025-09-15T13:17:14.032" v="20" actId="478"/>
          <ac:spMkLst>
            <pc:docMk/>
            <pc:sldMk cId="1082546633" sldId="263"/>
            <ac:spMk id="4" creationId="{AE6C7F21-D48E-2973-0917-DD3FEC6E3940}"/>
          </ac:spMkLst>
        </pc:spChg>
        <pc:spChg chg="del">
          <ac:chgData name="Marike Charlier" userId="0337a064-81d4-4052-a2a7-4ab4b5cbe6b7" providerId="ADAL" clId="{80C16876-0D39-40E7-9BE8-E010283A3010}" dt="2025-09-15T12:52:11.522" v="0" actId="26606"/>
          <ac:spMkLst>
            <pc:docMk/>
            <pc:sldMk cId="1082546633" sldId="263"/>
            <ac:spMk id="5" creationId="{09094EA9-528E-8433-7CD2-F0C0FF58203D}"/>
          </ac:spMkLst>
        </pc:spChg>
        <pc:graphicFrameChg chg="add modGraphic">
          <ac:chgData name="Marike Charlier" userId="0337a064-81d4-4052-a2a7-4ab4b5cbe6b7" providerId="ADAL" clId="{80C16876-0D39-40E7-9BE8-E010283A3010}" dt="2025-09-15T12:59:31.123" v="15" actId="790"/>
          <ac:graphicFrameMkLst>
            <pc:docMk/>
            <pc:sldMk cId="1082546633" sldId="263"/>
            <ac:graphicFrameMk id="8" creationId="{9782A8E0-1BDD-CAE7-3C62-4FD365E47532}"/>
          </ac:graphicFrameMkLst>
        </pc:graphicFrameChg>
      </pc:sldChg>
      <pc:sldChg chg="modSp mod">
        <pc:chgData name="Marike Charlier" userId="0337a064-81d4-4052-a2a7-4ab4b5cbe6b7" providerId="ADAL" clId="{80C16876-0D39-40E7-9BE8-E010283A3010}" dt="2025-09-15T12:59:31.123" v="15" actId="790"/>
        <pc:sldMkLst>
          <pc:docMk/>
          <pc:sldMk cId="0" sldId="426"/>
        </pc:sldMkLst>
        <pc:spChg chg="mod">
          <ac:chgData name="Marike Charlier" userId="0337a064-81d4-4052-a2a7-4ab4b5cbe6b7" providerId="ADAL" clId="{80C16876-0D39-40E7-9BE8-E010283A3010}" dt="2025-09-15T12:59:31.123" v="15" actId="790"/>
          <ac:spMkLst>
            <pc:docMk/>
            <pc:sldMk cId="0" sldId="426"/>
            <ac:spMk id="2" creationId="{00000000-0000-0000-0000-000000000000}"/>
          </ac:spMkLst>
        </pc:spChg>
        <pc:spChg chg="mod">
          <ac:chgData name="Marike Charlier" userId="0337a064-81d4-4052-a2a7-4ab4b5cbe6b7" providerId="ADAL" clId="{80C16876-0D39-40E7-9BE8-E010283A3010}" dt="2025-09-15T12:59:31.123" v="15" actId="790"/>
          <ac:spMkLst>
            <pc:docMk/>
            <pc:sldMk cId="0" sldId="426"/>
            <ac:spMk id="3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0C297D-3BE0-45E8-A0AF-D4B35F58356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FADF74F-5410-43D6-BEDD-348B934FEE56}">
      <dgm:prSet/>
      <dgm:spPr>
        <a:solidFill>
          <a:srgbClr val="A5EDF1"/>
        </a:solidFill>
      </dgm:spPr>
      <dgm:t>
        <a:bodyPr/>
        <a:lstStyle/>
        <a:p>
          <a:r>
            <a:rPr lang="ca-ES" noProof="0" dirty="0">
              <a:solidFill>
                <a:schemeClr val="tx1"/>
              </a:solidFill>
            </a:rPr>
            <a:t>FALTA ATERRAR LA METODOLOGIA PER OBTENIR INDICADORS ARMONITZATS DE LA </a:t>
          </a:r>
          <a:r>
            <a:rPr lang="ca-ES" b="1" noProof="0" dirty="0">
              <a:solidFill>
                <a:schemeClr val="tx1"/>
              </a:solidFill>
            </a:rPr>
            <a:t>REUTILITZACIÓ A CATALUNYA</a:t>
          </a:r>
          <a:endParaRPr lang="ca-ES" noProof="0" dirty="0">
            <a:solidFill>
              <a:schemeClr val="tx1"/>
            </a:solidFill>
          </a:endParaRPr>
        </a:p>
      </dgm:t>
    </dgm:pt>
    <dgm:pt modelId="{2C629CEF-677F-495B-A44D-C4EA3F5E40F1}" type="parTrans" cxnId="{04EB3A7F-103F-4DA3-82EF-BD9ED82DDD6E}">
      <dgm:prSet/>
      <dgm:spPr/>
      <dgm:t>
        <a:bodyPr/>
        <a:lstStyle/>
        <a:p>
          <a:endParaRPr lang="en-US"/>
        </a:p>
      </dgm:t>
    </dgm:pt>
    <dgm:pt modelId="{F34D7E0C-6A70-4B70-850B-5D77E9095038}" type="sibTrans" cxnId="{04EB3A7F-103F-4DA3-82EF-BD9ED82DDD6E}">
      <dgm:prSet/>
      <dgm:spPr/>
      <dgm:t>
        <a:bodyPr/>
        <a:lstStyle/>
        <a:p>
          <a:endParaRPr lang="en-US"/>
        </a:p>
      </dgm:t>
    </dgm:pt>
    <dgm:pt modelId="{9B12117A-D1A2-4331-8BC5-F70B6E7BD3EC}">
      <dgm:prSet/>
      <dgm:spPr/>
      <dgm:t>
        <a:bodyPr/>
        <a:lstStyle/>
        <a:p>
          <a:r>
            <a:rPr lang="ca-ES" sz="2100" noProof="0" dirty="0"/>
            <a:t>PER POSAR EN VALOR LA PREVENCIÓ DE RESIDUS</a:t>
          </a:r>
        </a:p>
      </dgm:t>
    </dgm:pt>
    <dgm:pt modelId="{E8456C75-BEF4-44E5-8B17-BAE75B551DFC}" type="parTrans" cxnId="{78E7CAA9-B24C-4B5F-AFF5-323CD2C87A34}">
      <dgm:prSet/>
      <dgm:spPr/>
      <dgm:t>
        <a:bodyPr/>
        <a:lstStyle/>
        <a:p>
          <a:endParaRPr lang="en-US"/>
        </a:p>
      </dgm:t>
    </dgm:pt>
    <dgm:pt modelId="{7133A817-C110-456E-B568-692765F4C189}" type="sibTrans" cxnId="{78E7CAA9-B24C-4B5F-AFF5-323CD2C87A34}">
      <dgm:prSet/>
      <dgm:spPr/>
      <dgm:t>
        <a:bodyPr/>
        <a:lstStyle/>
        <a:p>
          <a:endParaRPr lang="en-US"/>
        </a:p>
      </dgm:t>
    </dgm:pt>
    <dgm:pt modelId="{487E2A89-98D9-454D-A0B5-4F962787C601}">
      <dgm:prSet custT="1"/>
      <dgm:spPr/>
      <dgm:t>
        <a:bodyPr/>
        <a:lstStyle/>
        <a:p>
          <a:r>
            <a:rPr lang="ca-ES" sz="2100" noProof="0" dirty="0"/>
            <a:t>PER PRENDRE DECISIONS I ORIENTAR LES POLÍTIQUES CAP A LES PRIMERES </a:t>
          </a:r>
          <a:r>
            <a:rPr lang="ca-ES" sz="2800" noProof="0" dirty="0"/>
            <a:t>R</a:t>
          </a:r>
          <a:r>
            <a:rPr lang="ca-ES" sz="2100" noProof="0" dirty="0"/>
            <a:t> DE LA JERARQUÍA I AVANÇAR CAP A UNA ECONOMIA REALMENT CIRCULAR.</a:t>
          </a:r>
        </a:p>
      </dgm:t>
    </dgm:pt>
    <dgm:pt modelId="{85521EEF-3351-4738-AE87-2DE36D7F5751}" type="parTrans" cxnId="{24FCD494-DB84-48AE-BCBD-35D2BD00E106}">
      <dgm:prSet/>
      <dgm:spPr/>
      <dgm:t>
        <a:bodyPr/>
        <a:lstStyle/>
        <a:p>
          <a:endParaRPr lang="en-US"/>
        </a:p>
      </dgm:t>
    </dgm:pt>
    <dgm:pt modelId="{8D84EDFD-0274-4450-B6C7-E624B3D8B332}" type="sibTrans" cxnId="{24FCD494-DB84-48AE-BCBD-35D2BD00E106}">
      <dgm:prSet/>
      <dgm:spPr/>
      <dgm:t>
        <a:bodyPr/>
        <a:lstStyle/>
        <a:p>
          <a:endParaRPr lang="en-US"/>
        </a:p>
      </dgm:t>
    </dgm:pt>
    <dgm:pt modelId="{496EC824-D4E3-4B74-A147-7AA391F58F81}" type="pres">
      <dgm:prSet presAssocID="{080C297D-3BE0-45E8-A0AF-D4B35F583564}" presName="Name0" presStyleCnt="0">
        <dgm:presLayoutVars>
          <dgm:dir/>
          <dgm:animLvl val="lvl"/>
          <dgm:resizeHandles val="exact"/>
        </dgm:presLayoutVars>
      </dgm:prSet>
      <dgm:spPr/>
    </dgm:pt>
    <dgm:pt modelId="{CF2C6612-21E8-4BA8-B8F1-2DAB0935E2D1}" type="pres">
      <dgm:prSet presAssocID="{8FADF74F-5410-43D6-BEDD-348B934FEE56}" presName="linNode" presStyleCnt="0"/>
      <dgm:spPr/>
    </dgm:pt>
    <dgm:pt modelId="{638BC387-2439-4CE8-91B1-79A6AD7C7D0C}" type="pres">
      <dgm:prSet presAssocID="{8FADF74F-5410-43D6-BEDD-348B934FEE56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052AD659-28FF-4D7D-A63B-477B18835B7F}" type="pres">
      <dgm:prSet presAssocID="{8FADF74F-5410-43D6-BEDD-348B934FEE56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0E2FA50F-1101-46B0-ACE5-BBC48E42B879}" type="presOf" srcId="{080C297D-3BE0-45E8-A0AF-D4B35F583564}" destId="{496EC824-D4E3-4B74-A147-7AA391F58F81}" srcOrd="0" destOrd="0" presId="urn:microsoft.com/office/officeart/2005/8/layout/vList5"/>
    <dgm:cxn modelId="{0B144035-A19C-4BDE-89F6-C3E35FB97876}" type="presOf" srcId="{9B12117A-D1A2-4331-8BC5-F70B6E7BD3EC}" destId="{052AD659-28FF-4D7D-A63B-477B18835B7F}" srcOrd="0" destOrd="0" presId="urn:microsoft.com/office/officeart/2005/8/layout/vList5"/>
    <dgm:cxn modelId="{04EB3A7F-103F-4DA3-82EF-BD9ED82DDD6E}" srcId="{080C297D-3BE0-45E8-A0AF-D4B35F583564}" destId="{8FADF74F-5410-43D6-BEDD-348B934FEE56}" srcOrd="0" destOrd="0" parTransId="{2C629CEF-677F-495B-A44D-C4EA3F5E40F1}" sibTransId="{F34D7E0C-6A70-4B70-850B-5D77E9095038}"/>
    <dgm:cxn modelId="{24FCD494-DB84-48AE-BCBD-35D2BD00E106}" srcId="{8FADF74F-5410-43D6-BEDD-348B934FEE56}" destId="{487E2A89-98D9-454D-A0B5-4F962787C601}" srcOrd="1" destOrd="0" parTransId="{85521EEF-3351-4738-AE87-2DE36D7F5751}" sibTransId="{8D84EDFD-0274-4450-B6C7-E624B3D8B332}"/>
    <dgm:cxn modelId="{78E7CAA9-B24C-4B5F-AFF5-323CD2C87A34}" srcId="{8FADF74F-5410-43D6-BEDD-348B934FEE56}" destId="{9B12117A-D1A2-4331-8BC5-F70B6E7BD3EC}" srcOrd="0" destOrd="0" parTransId="{E8456C75-BEF4-44E5-8B17-BAE75B551DFC}" sibTransId="{7133A817-C110-456E-B568-692765F4C189}"/>
    <dgm:cxn modelId="{2D5D89AE-3963-43AC-B708-6E8211DC8AD5}" type="presOf" srcId="{487E2A89-98D9-454D-A0B5-4F962787C601}" destId="{052AD659-28FF-4D7D-A63B-477B18835B7F}" srcOrd="0" destOrd="1" presId="urn:microsoft.com/office/officeart/2005/8/layout/vList5"/>
    <dgm:cxn modelId="{D3A068C0-1FA6-4423-A977-C1C644BA4AF9}" type="presOf" srcId="{8FADF74F-5410-43D6-BEDD-348B934FEE56}" destId="{638BC387-2439-4CE8-91B1-79A6AD7C7D0C}" srcOrd="0" destOrd="0" presId="urn:microsoft.com/office/officeart/2005/8/layout/vList5"/>
    <dgm:cxn modelId="{B3F0AA12-A15E-43D0-BFA4-7DA6B92EE48C}" type="presParOf" srcId="{496EC824-D4E3-4B74-A147-7AA391F58F81}" destId="{CF2C6612-21E8-4BA8-B8F1-2DAB0935E2D1}" srcOrd="0" destOrd="0" presId="urn:microsoft.com/office/officeart/2005/8/layout/vList5"/>
    <dgm:cxn modelId="{9E542CFD-4144-4688-A9D7-3530AC195730}" type="presParOf" srcId="{CF2C6612-21E8-4BA8-B8F1-2DAB0935E2D1}" destId="{638BC387-2439-4CE8-91B1-79A6AD7C7D0C}" srcOrd="0" destOrd="0" presId="urn:microsoft.com/office/officeart/2005/8/layout/vList5"/>
    <dgm:cxn modelId="{6BBB81C5-5D6B-4B3E-B0D2-060E87B97FC8}" type="presParOf" srcId="{CF2C6612-21E8-4BA8-B8F1-2DAB0935E2D1}" destId="{052AD659-28FF-4D7D-A63B-477B18835B7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2AD659-28FF-4D7D-A63B-477B18835B7F}">
      <dsp:nvSpPr>
        <dsp:cNvPr id="0" name=""/>
        <dsp:cNvSpPr/>
      </dsp:nvSpPr>
      <dsp:spPr>
        <a:xfrm rot="5400000">
          <a:off x="6608858" y="-2418775"/>
          <a:ext cx="1771061" cy="705354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2100" kern="1200" noProof="0" dirty="0"/>
            <a:t>PER POSAR EN VALOR LA PREVENCIÓ DE RESIDUS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2100" kern="1200" noProof="0" dirty="0"/>
            <a:t>PER PRENDRE DECISIONS I ORIENTAR LES POLÍTIQUES CAP A LES PRIMERES </a:t>
          </a:r>
          <a:r>
            <a:rPr lang="ca-ES" sz="2800" kern="1200" noProof="0" dirty="0"/>
            <a:t>R</a:t>
          </a:r>
          <a:r>
            <a:rPr lang="ca-ES" sz="2100" kern="1200" noProof="0" dirty="0"/>
            <a:t> DE LA JERARQUÍA I AVANÇAR CAP A UNA ECONOMIA REALMENT CIRCULAR.</a:t>
          </a:r>
        </a:p>
      </dsp:txBody>
      <dsp:txXfrm rot="-5400000">
        <a:off x="3967618" y="308921"/>
        <a:ext cx="6967086" cy="1598149"/>
      </dsp:txXfrm>
    </dsp:sp>
    <dsp:sp modelId="{638BC387-2439-4CE8-91B1-79A6AD7C7D0C}">
      <dsp:nvSpPr>
        <dsp:cNvPr id="0" name=""/>
        <dsp:cNvSpPr/>
      </dsp:nvSpPr>
      <dsp:spPr>
        <a:xfrm>
          <a:off x="0" y="1082"/>
          <a:ext cx="3967617" cy="2213826"/>
        </a:xfrm>
        <a:prstGeom prst="roundRect">
          <a:avLst/>
        </a:prstGeom>
        <a:solidFill>
          <a:srgbClr val="A5EDF1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200" kern="1200" noProof="0" dirty="0">
              <a:solidFill>
                <a:schemeClr val="tx1"/>
              </a:solidFill>
            </a:rPr>
            <a:t>FALTA ATERRAR LA METODOLOGIA PER OBTENIR INDICADORS ARMONITZATS DE LA </a:t>
          </a:r>
          <a:r>
            <a:rPr lang="ca-ES" sz="2200" b="1" kern="1200" noProof="0" dirty="0">
              <a:solidFill>
                <a:schemeClr val="tx1"/>
              </a:solidFill>
            </a:rPr>
            <a:t>REUTILITZACIÓ A CATALUNYA</a:t>
          </a:r>
          <a:endParaRPr lang="ca-ES" sz="2200" kern="1200" noProof="0" dirty="0">
            <a:solidFill>
              <a:schemeClr val="tx1"/>
            </a:solidFill>
          </a:endParaRPr>
        </a:p>
      </dsp:txBody>
      <dsp:txXfrm>
        <a:off x="108070" y="109152"/>
        <a:ext cx="3751477" cy="19976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F5A0B8B6-05E0-F5C5-12E1-54D9C644E4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Subtítol 2">
            <a:extLst>
              <a:ext uri="{FF2B5EF4-FFF2-40B4-BE49-F238E27FC236}">
                <a16:creationId xmlns:a16="http://schemas.microsoft.com/office/drawing/2014/main" id="{DDE08A3F-8545-FEB3-9AB6-9D64B68ACD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/>
              <a:t>Feu clic aquí per editar l'estil de subtítols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BD4F4647-2A08-7FF5-7651-8A49DB799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15/9/2025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A2746D6F-F7AE-DAD7-3A14-F8F790988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54D73793-2BCB-F901-CBE1-F7DFB6F7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24993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6EB61132-C18D-B1EB-F79A-663E56B7C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0C5CC69C-493D-3C2F-AA6C-689B5409D3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D013FE7A-3CF6-A67A-EF4B-729283F23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15/9/2025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5166632B-D0B3-ECF1-1323-81348E79D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65CB818E-4DB4-4889-45FA-A45FD11FA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25775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>
            <a:extLst>
              <a:ext uri="{FF2B5EF4-FFF2-40B4-BE49-F238E27FC236}">
                <a16:creationId xmlns:a16="http://schemas.microsoft.com/office/drawing/2014/main" id="{8AB499A8-2B0E-A1BC-B64A-78EBF479BC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FE29F121-014D-6474-2C40-E103251629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0D447443-A6B6-B723-272B-A5F37D402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15/9/2025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307CCFAD-82D7-4904-54A2-2A4B16493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12AADBCC-2945-E419-1646-663B7B6DF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59169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CF67FB66-26F7-7487-0037-8C9B16FAC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02863045-FFF7-91ED-10FE-B686AED96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E26B6D4F-9F1A-5A29-8DBF-7FB348C4E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15/9/2025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0DE8FB60-74CD-4A9C-74A3-6A82A0B56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52CDF762-F3A3-5EB1-C7CE-8288F3F1F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26703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4ED7AC52-E079-0AE3-DDB4-60BFC4AC4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A04E181C-DB5F-449C-1D2E-D27F546A21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AFBD4A62-A273-6CDF-1E04-0D2A469D2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15/9/2025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444ECF15-6002-014E-051D-8A7D55EA3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60D28E6C-5EA2-410D-9B8F-FAB53012E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34570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437B4983-8B09-AE7D-22E2-3D2C005EB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70E1B65C-883C-28F6-84BD-622917ECD7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0882B729-C882-F13A-25D5-12D3B74372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662829AE-BBAE-C079-8B18-CA834C671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15/9/2025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84A2B750-A74C-FB01-1D77-3338E5835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F3BAC79F-4530-F70A-A447-054252DDE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78815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A4D8516-6EBD-DACC-7F56-2EA698DFE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8BC1A8BF-3EC7-2246-7588-E4D3629B87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4BDE471E-032D-89DB-4912-B9A57CF9DA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text 4">
            <a:extLst>
              <a:ext uri="{FF2B5EF4-FFF2-40B4-BE49-F238E27FC236}">
                <a16:creationId xmlns:a16="http://schemas.microsoft.com/office/drawing/2014/main" id="{9C710AA6-9D10-D52E-0860-4548C0BFE8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6" name="Contenidor de contingut 5">
            <a:extLst>
              <a:ext uri="{FF2B5EF4-FFF2-40B4-BE49-F238E27FC236}">
                <a16:creationId xmlns:a16="http://schemas.microsoft.com/office/drawing/2014/main" id="{7E5450C2-1C8F-CE77-E4D5-48BCD37D7D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7" name="Contenidor de data 6">
            <a:extLst>
              <a:ext uri="{FF2B5EF4-FFF2-40B4-BE49-F238E27FC236}">
                <a16:creationId xmlns:a16="http://schemas.microsoft.com/office/drawing/2014/main" id="{98E1BE77-0596-EAE8-0A5C-7A7E52091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15/9/2025</a:t>
            </a:fld>
            <a:endParaRPr lang="ca-ES"/>
          </a:p>
        </p:txBody>
      </p:sp>
      <p:sp>
        <p:nvSpPr>
          <p:cNvPr id="8" name="Contenidor de peu de pàgina 7">
            <a:extLst>
              <a:ext uri="{FF2B5EF4-FFF2-40B4-BE49-F238E27FC236}">
                <a16:creationId xmlns:a16="http://schemas.microsoft.com/office/drawing/2014/main" id="{0623C8A1-582C-5A7F-780E-360576CE6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Contenidor de número de diapositiva 8">
            <a:extLst>
              <a:ext uri="{FF2B5EF4-FFF2-40B4-BE49-F238E27FC236}">
                <a16:creationId xmlns:a16="http://schemas.microsoft.com/office/drawing/2014/main" id="{EDCDE34C-0144-04C2-030E-55948DDE2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50509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4A35C8FB-1E0F-0EB8-B0FE-F22C7D6BE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6F44EF79-8435-7DA5-0495-B359477E9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15/9/2025</a:t>
            </a:fld>
            <a:endParaRPr lang="ca-ES"/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556C73AC-F5C6-4E7B-FB6E-75BCF89F2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547550A9-A4C4-603A-732C-445F8CB4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68071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>
            <a:extLst>
              <a:ext uri="{FF2B5EF4-FFF2-40B4-BE49-F238E27FC236}">
                <a16:creationId xmlns:a16="http://schemas.microsoft.com/office/drawing/2014/main" id="{202250B7-A18A-9C0C-4123-8D45738ED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15/9/2025</a:t>
            </a:fld>
            <a:endParaRPr lang="ca-ES"/>
          </a:p>
        </p:txBody>
      </p:sp>
      <p:sp>
        <p:nvSpPr>
          <p:cNvPr id="3" name="Contenidor de peu de pàgina 2">
            <a:extLst>
              <a:ext uri="{FF2B5EF4-FFF2-40B4-BE49-F238E27FC236}">
                <a16:creationId xmlns:a16="http://schemas.microsoft.com/office/drawing/2014/main" id="{40DAFD90-189B-B003-588B-87BFB55C3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4F0DE5EF-203A-6A35-FDBA-D4CB7C295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05354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4D7BEE67-0236-EA3D-BCCC-944C8A7C4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F2B0B9E5-EC87-1102-FD18-C6CABF048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65C2E10D-EEB3-6A1D-BB33-650EA4F7A2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B1BDE68E-B66C-1230-FE60-4634A2E2A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15/9/2025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04CC6523-C689-EAF1-CAB4-19ED7AECD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C0FB2468-51DA-4EA0-4AFF-F3E6BEC07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03924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A5FE856-BAFA-B3E9-1A42-16375EFD8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'imatge 2">
            <a:extLst>
              <a:ext uri="{FF2B5EF4-FFF2-40B4-BE49-F238E27FC236}">
                <a16:creationId xmlns:a16="http://schemas.microsoft.com/office/drawing/2014/main" id="{B539C627-7A5A-2BB0-742A-AE2E5484D5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83828578-1AB1-14BB-A171-AFADBF6303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881B8659-4C6D-DA1B-A6E1-E48B045B1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FD1D9-A943-4E17-A67E-2B6F587322E8}" type="datetimeFigureOut">
              <a:rPr lang="ca-ES" smtClean="0"/>
              <a:t>15/9/2025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CAB3D454-68CA-E305-4C6D-112C5EF29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1DFB3727-242F-64A8-9539-8C2D47EA2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23835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>
            <a:extLst>
              <a:ext uri="{FF2B5EF4-FFF2-40B4-BE49-F238E27FC236}">
                <a16:creationId xmlns:a16="http://schemas.microsoft.com/office/drawing/2014/main" id="{A073949E-C7CE-6282-FE45-1A3995EF4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0126CCCC-D6DA-D37A-3672-4C6577426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D1814909-9760-1BA0-A2FC-22D24BC2B6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EFD1D9-A943-4E17-A67E-2B6F587322E8}" type="datetimeFigureOut">
              <a:rPr lang="ca-ES" smtClean="0"/>
              <a:t>15/9/2025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DD24516A-5758-0628-43A7-41E3C73D39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C27CEA09-84C7-DAFD-1E79-40B2710AB4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6EBB7D-B14E-480D-933F-77A1A182ADD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46024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CB43F8DA-FDD8-573A-E724-C181B1747F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a-ES" noProof="0" dirty="0"/>
          </a:p>
        </p:txBody>
      </p:sp>
      <p:sp>
        <p:nvSpPr>
          <p:cNvPr id="3" name="Subtítol 2">
            <a:extLst>
              <a:ext uri="{FF2B5EF4-FFF2-40B4-BE49-F238E27FC236}">
                <a16:creationId xmlns:a16="http://schemas.microsoft.com/office/drawing/2014/main" id="{6C8B6F41-2570-3A5C-D965-65CC5A0EFE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a-ES" noProof="0" dirty="0"/>
          </a:p>
        </p:txBody>
      </p:sp>
      <p:pic>
        <p:nvPicPr>
          <p:cNvPr id="4" name="Imatge 3" descr="Imatge que conté text, captura de pantalla, Font, disseny&#10;&#10;Pot ser que el contingut generat per IA no sigui correcte.">
            <a:extLst>
              <a:ext uri="{FF2B5EF4-FFF2-40B4-BE49-F238E27FC236}">
                <a16:creationId xmlns:a16="http://schemas.microsoft.com/office/drawing/2014/main" id="{89656B8E-9300-433E-46E0-C02081DC69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62" y="-8118"/>
            <a:ext cx="12217362" cy="6874235"/>
          </a:xfrm>
          <a:prstGeom prst="rect">
            <a:avLst/>
          </a:prstGeom>
        </p:spPr>
      </p:pic>
      <p:grpSp>
        <p:nvGrpSpPr>
          <p:cNvPr id="5" name="Agrupa 4">
            <a:extLst>
              <a:ext uri="{FF2B5EF4-FFF2-40B4-BE49-F238E27FC236}">
                <a16:creationId xmlns:a16="http://schemas.microsoft.com/office/drawing/2014/main" id="{86EF9DAC-4857-E366-A636-6114C07B0FA0}"/>
              </a:ext>
            </a:extLst>
          </p:cNvPr>
          <p:cNvGrpSpPr/>
          <p:nvPr/>
        </p:nvGrpSpPr>
        <p:grpSpPr>
          <a:xfrm>
            <a:off x="5344232" y="579262"/>
            <a:ext cx="6408665" cy="4211813"/>
            <a:chOff x="5344231" y="566770"/>
            <a:chExt cx="6408665" cy="4316276"/>
          </a:xfrm>
        </p:grpSpPr>
        <p:cxnSp>
          <p:nvCxnSpPr>
            <p:cNvPr id="6" name="Connector de fletxa recta 5">
              <a:extLst>
                <a:ext uri="{FF2B5EF4-FFF2-40B4-BE49-F238E27FC236}">
                  <a16:creationId xmlns:a16="http://schemas.microsoft.com/office/drawing/2014/main" id="{3EC86AC4-8FCA-6C5F-863F-CE8D8C4383D1}"/>
                </a:ext>
              </a:extLst>
            </p:cNvPr>
            <p:cNvCxnSpPr/>
            <p:nvPr/>
          </p:nvCxnSpPr>
          <p:spPr>
            <a:xfrm flipV="1">
              <a:off x="5444166" y="4882689"/>
              <a:ext cx="6308730" cy="357"/>
            </a:xfrm>
            <a:prstGeom prst="straightConnector1">
              <a:avLst/>
            </a:prstGeom>
            <a:ln w="12700">
              <a:solidFill>
                <a:srgbClr val="00413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nector de fletxa recta 6">
              <a:extLst>
                <a:ext uri="{FF2B5EF4-FFF2-40B4-BE49-F238E27FC236}">
                  <a16:creationId xmlns:a16="http://schemas.microsoft.com/office/drawing/2014/main" id="{BEFF9A91-B7B2-625C-3E04-7C85FD41EBE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44231" y="566770"/>
              <a:ext cx="6308730" cy="357"/>
            </a:xfrm>
            <a:prstGeom prst="straightConnector1">
              <a:avLst/>
            </a:prstGeom>
            <a:ln w="12700">
              <a:solidFill>
                <a:srgbClr val="00413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ítol 1">
            <a:extLst>
              <a:ext uri="{FF2B5EF4-FFF2-40B4-BE49-F238E27FC236}">
                <a16:creationId xmlns:a16="http://schemas.microsoft.com/office/drawing/2014/main" id="{F9DBF1E9-1DF2-EAED-6FE3-768E645168E5}"/>
              </a:ext>
            </a:extLst>
          </p:cNvPr>
          <p:cNvSpPr txBox="1">
            <a:spLocks/>
          </p:cNvSpPr>
          <p:nvPr/>
        </p:nvSpPr>
        <p:spPr>
          <a:xfrm>
            <a:off x="5266039" y="910002"/>
            <a:ext cx="6393788" cy="281232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a-ES" sz="5900" noProof="0" dirty="0"/>
              <a:t>Indicadors que compten: mesurant la reducció i la reutilització</a:t>
            </a:r>
          </a:p>
          <a:p>
            <a:pPr algn="l"/>
            <a:endParaRPr lang="ca-ES" sz="5900" noProof="0" dirty="0"/>
          </a:p>
          <a:p>
            <a:pPr algn="l"/>
            <a:r>
              <a:rPr lang="ca-ES" sz="3200" noProof="0" dirty="0"/>
              <a:t>Seguiment del servei i càlcul d’indicadors.</a:t>
            </a:r>
            <a:endParaRPr lang="ca-ES" sz="3200" noProof="0" dirty="0">
              <a:solidFill>
                <a:srgbClr val="004138"/>
              </a:solidFill>
              <a:latin typeface="Arial"/>
              <a:cs typeface="Arial"/>
            </a:endParaRPr>
          </a:p>
        </p:txBody>
      </p:sp>
      <p:sp>
        <p:nvSpPr>
          <p:cNvPr id="9" name="Subtítol 2">
            <a:extLst>
              <a:ext uri="{FF2B5EF4-FFF2-40B4-BE49-F238E27FC236}">
                <a16:creationId xmlns:a16="http://schemas.microsoft.com/office/drawing/2014/main" id="{FA47F415-E3B1-A5B0-F4B8-A0201E6C7F11}"/>
              </a:ext>
            </a:extLst>
          </p:cNvPr>
          <p:cNvSpPr txBox="1">
            <a:spLocks/>
          </p:cNvSpPr>
          <p:nvPr/>
        </p:nvSpPr>
        <p:spPr>
          <a:xfrm>
            <a:off x="5386339" y="4887021"/>
            <a:ext cx="6393788" cy="5959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a-ES" sz="2300" b="1" noProof="0" dirty="0">
                <a:solidFill>
                  <a:srgbClr val="004138"/>
                </a:solidFill>
                <a:latin typeface="Arial"/>
                <a:cs typeface="Arial"/>
              </a:rPr>
              <a:t>ROSAURA SERENTILL</a:t>
            </a:r>
          </a:p>
          <a:p>
            <a:pPr algn="l"/>
            <a:endParaRPr lang="ca-ES" sz="2300" noProof="0" dirty="0"/>
          </a:p>
        </p:txBody>
      </p:sp>
      <p:sp>
        <p:nvSpPr>
          <p:cNvPr id="10" name="Subtítol 2">
            <a:extLst>
              <a:ext uri="{FF2B5EF4-FFF2-40B4-BE49-F238E27FC236}">
                <a16:creationId xmlns:a16="http://schemas.microsoft.com/office/drawing/2014/main" id="{D8462CFA-13ED-AB79-9F86-2EF78E719E1F}"/>
              </a:ext>
            </a:extLst>
          </p:cNvPr>
          <p:cNvSpPr txBox="1">
            <a:spLocks/>
          </p:cNvSpPr>
          <p:nvPr/>
        </p:nvSpPr>
        <p:spPr>
          <a:xfrm>
            <a:off x="5349347" y="5483011"/>
            <a:ext cx="6426022" cy="7082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a-ES" sz="2300" dirty="0">
                <a:solidFill>
                  <a:srgbClr val="004138"/>
                </a:solidFill>
                <a:latin typeface="Arial"/>
                <a:cs typeface="Arial"/>
              </a:rPr>
              <a:t>PRESIDÈNCIA</a:t>
            </a:r>
            <a:endParaRPr lang="ca-ES" sz="2300" noProof="0" dirty="0">
              <a:solidFill>
                <a:srgbClr val="004138"/>
              </a:solidFill>
              <a:latin typeface="Arial"/>
              <a:cs typeface="Arial"/>
            </a:endParaRPr>
          </a:p>
          <a:p>
            <a:pPr algn="l"/>
            <a:endParaRPr lang="ca-ES" sz="2300" noProof="0" dirty="0"/>
          </a:p>
        </p:txBody>
      </p:sp>
      <p:pic>
        <p:nvPicPr>
          <p:cNvPr id="11" name="Imatge 10" descr="Imatge que conté text, Font, Gràfics, captura de pantalla&#10;&#10;Pot ser que el contingut generat per IA no sigui correcte.">
            <a:extLst>
              <a:ext uri="{FF2B5EF4-FFF2-40B4-BE49-F238E27FC236}">
                <a16:creationId xmlns:a16="http://schemas.microsoft.com/office/drawing/2014/main" id="{0ADF79C8-3BAA-0EC3-CA8B-9045EB6F9F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258" y="5303654"/>
            <a:ext cx="2922094" cy="146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040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tge 4">
            <a:extLst>
              <a:ext uri="{FF2B5EF4-FFF2-40B4-BE49-F238E27FC236}">
                <a16:creationId xmlns:a16="http://schemas.microsoft.com/office/drawing/2014/main" id="{B375E937-55FC-78B2-2D26-663756CD0A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718" y="695860"/>
            <a:ext cx="4322797" cy="6107895"/>
          </a:xfrm>
          <a:prstGeom prst="rect">
            <a:avLst/>
          </a:prstGeom>
        </p:spPr>
      </p:pic>
      <p:sp>
        <p:nvSpPr>
          <p:cNvPr id="7" name="QuadreDeText 6">
            <a:extLst>
              <a:ext uri="{FF2B5EF4-FFF2-40B4-BE49-F238E27FC236}">
                <a16:creationId xmlns:a16="http://schemas.microsoft.com/office/drawing/2014/main" id="{1A0500AD-6FB7-938A-BFF4-A74402130709}"/>
              </a:ext>
            </a:extLst>
          </p:cNvPr>
          <p:cNvSpPr txBox="1"/>
          <p:nvPr/>
        </p:nvSpPr>
        <p:spPr>
          <a:xfrm>
            <a:off x="4667099" y="704090"/>
            <a:ext cx="737372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a-ES" sz="1400" noProof="0" dirty="0"/>
              <a:t>La </a:t>
            </a:r>
            <a:r>
              <a:rPr lang="ca-ES" sz="1400" b="1" noProof="0" dirty="0"/>
              <a:t>majoria d’ indicadors </a:t>
            </a:r>
            <a:r>
              <a:rPr lang="ca-ES" sz="1400" noProof="0" dirty="0"/>
              <a:t>que fan referència al reciclatge i a l’activitat econòmica circular es </a:t>
            </a:r>
            <a:r>
              <a:rPr lang="ca-ES" sz="1400" b="1" noProof="0" dirty="0"/>
              <a:t>mantenen estables </a:t>
            </a:r>
            <a:r>
              <a:rPr lang="ca-ES" sz="1400" noProof="0" dirty="0"/>
              <a:t>amb petites variacions, amb </a:t>
            </a:r>
            <a:r>
              <a:rPr lang="ca-ES" sz="1400" b="1" noProof="0" dirty="0"/>
              <a:t>l’excepció de la recollida selectiva municipal que mostra una lleugera tendència a la millora. </a:t>
            </a:r>
            <a:r>
              <a:rPr lang="ca-ES" sz="1400" noProof="0" dirty="0"/>
              <a:t>Això podria indicar que, malgrat la consolidació de les bones pràctiques adoptades per part de la societat, aquestes no són prou efectives per mostrar resultats en el període establert i cal més temps perquè les accions i polítiques que s’estan desenvolupant, tant a la Unió Europea com a Catalunya, arribin a la població i es reflecteixin en els indicadors.</a:t>
            </a:r>
          </a:p>
        </p:txBody>
      </p:sp>
      <p:sp>
        <p:nvSpPr>
          <p:cNvPr id="9" name="QuadreDeText 8">
            <a:extLst>
              <a:ext uri="{FF2B5EF4-FFF2-40B4-BE49-F238E27FC236}">
                <a16:creationId xmlns:a16="http://schemas.microsoft.com/office/drawing/2014/main" id="{6723E631-8E58-9470-F285-777233AC0C87}"/>
              </a:ext>
            </a:extLst>
          </p:cNvPr>
          <p:cNvSpPr txBox="1"/>
          <p:nvPr/>
        </p:nvSpPr>
        <p:spPr>
          <a:xfrm>
            <a:off x="5305231" y="3471075"/>
            <a:ext cx="6097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ca-ES" noProof="0" dirty="0"/>
              <a:t>Sortides: Generació de residus municipals kg/hab../any ARC 2022: 		</a:t>
            </a:r>
            <a:r>
              <a:rPr lang="ca-ES" b="1" noProof="0" dirty="0"/>
              <a:t>510,82 kg/</a:t>
            </a:r>
            <a:r>
              <a:rPr lang="ca-ES" b="1" noProof="0" dirty="0" err="1"/>
              <a:t>hab</a:t>
            </a:r>
            <a:endParaRPr lang="ca-ES" b="1" noProof="0" dirty="0"/>
          </a:p>
        </p:txBody>
      </p:sp>
      <p:sp>
        <p:nvSpPr>
          <p:cNvPr id="11" name="QuadreDeText 10">
            <a:extLst>
              <a:ext uri="{FF2B5EF4-FFF2-40B4-BE49-F238E27FC236}">
                <a16:creationId xmlns:a16="http://schemas.microsoft.com/office/drawing/2014/main" id="{19436108-FC68-2415-6E21-4DC305187F15}"/>
              </a:ext>
            </a:extLst>
          </p:cNvPr>
          <p:cNvSpPr txBox="1"/>
          <p:nvPr/>
        </p:nvSpPr>
        <p:spPr>
          <a:xfrm>
            <a:off x="5305231" y="4237821"/>
            <a:ext cx="609721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ca-ES" noProof="0" dirty="0"/>
              <a:t>Fluxos circulars: Ràtios de recollida selectiva municipal % ARC 2022:		</a:t>
            </a:r>
            <a:r>
              <a:rPr lang="ca-ES" b="1" noProof="0" dirty="0"/>
              <a:t>45,39% (RS municipals) </a:t>
            </a:r>
          </a:p>
          <a:p>
            <a:pPr algn="just"/>
            <a:r>
              <a:rPr lang="ca-ES" noProof="0" dirty="0"/>
              <a:t>Pel que fa a la recollida selectiva, s’observa una tendència</a:t>
            </a:r>
          </a:p>
          <a:p>
            <a:pPr algn="just"/>
            <a:r>
              <a:rPr lang="ca-ES" noProof="0" dirty="0"/>
              <a:t>de creixement, essent en 2022 un 17% més alt que el 2015.</a:t>
            </a:r>
          </a:p>
        </p:txBody>
      </p:sp>
      <p:sp>
        <p:nvSpPr>
          <p:cNvPr id="13" name="QuadreDeText 12">
            <a:extLst>
              <a:ext uri="{FF2B5EF4-FFF2-40B4-BE49-F238E27FC236}">
                <a16:creationId xmlns:a16="http://schemas.microsoft.com/office/drawing/2014/main" id="{F7DED641-BBD4-F1E2-770A-C6509831CB7B}"/>
              </a:ext>
            </a:extLst>
          </p:cNvPr>
          <p:cNvSpPr txBox="1"/>
          <p:nvPr/>
        </p:nvSpPr>
        <p:spPr>
          <a:xfrm>
            <a:off x="5305231" y="2782669"/>
            <a:ext cx="6097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ca-ES" noProof="0" dirty="0"/>
              <a:t>Generació de residus municipals: creixement d’un </a:t>
            </a:r>
            <a:r>
              <a:rPr lang="ca-ES" b="1" noProof="0" dirty="0"/>
              <a:t>3%</a:t>
            </a:r>
            <a:r>
              <a:rPr lang="ca-ES" noProof="0" dirty="0"/>
              <a:t> al 2022 respecte al 2015.</a:t>
            </a:r>
          </a:p>
        </p:txBody>
      </p:sp>
    </p:spTree>
    <p:extLst>
      <p:ext uri="{BB962C8B-B14F-4D97-AF65-F5344CB8AC3E}">
        <p14:creationId xmlns:p14="http://schemas.microsoft.com/office/powerpoint/2010/main" val="145337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QuadreDeText 6">
            <a:extLst>
              <a:ext uri="{FF2B5EF4-FFF2-40B4-BE49-F238E27FC236}">
                <a16:creationId xmlns:a16="http://schemas.microsoft.com/office/drawing/2014/main" id="{A736979C-4535-5ABB-7B3B-2E8A403D3FBF}"/>
              </a:ext>
            </a:extLst>
          </p:cNvPr>
          <p:cNvSpPr txBox="1"/>
          <p:nvPr/>
        </p:nvSpPr>
        <p:spPr>
          <a:xfrm>
            <a:off x="933299" y="1110848"/>
            <a:ext cx="9818826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3200" noProof="0" dirty="0"/>
              <a:t>Els Objectius europeus i les polítiques de mitigació del canvi climàtic i promoció de l’Economia Circular. </a:t>
            </a:r>
          </a:p>
          <a:p>
            <a:r>
              <a:rPr lang="ca-ES" sz="3200" noProof="0" dirty="0"/>
              <a:t>Fites concretes per al 2035: </a:t>
            </a:r>
          </a:p>
          <a:p>
            <a:endParaRPr lang="ca-ES" sz="3200" noProof="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ca-ES" sz="3200" noProof="0" dirty="0"/>
              <a:t>La reducció de la generació de residus en més d’un </a:t>
            </a:r>
            <a:r>
              <a:rPr lang="ca-ES" sz="3200" b="1" noProof="0" dirty="0"/>
              <a:t>15%</a:t>
            </a:r>
            <a:r>
              <a:rPr lang="ca-ES" sz="3200" noProof="0" dirty="0"/>
              <a:t> respecte a 2010.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ca-ES" sz="3200" noProof="0" dirty="0"/>
              <a:t>L’increment de la reutilització a través dels Centres de Recursos i deixalleries.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ca-ES" sz="3200" noProof="0" dirty="0"/>
              <a:t>La preparació per a la reutilització i reciclatge superior al </a:t>
            </a:r>
            <a:r>
              <a:rPr lang="ca-ES" sz="3200" b="1" noProof="0" dirty="0"/>
              <a:t>65%</a:t>
            </a:r>
            <a:r>
              <a:rPr lang="ca-ES" sz="3200" noProof="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57183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C0BDB-695C-1E14-9440-51D05BD56B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lobus: oval 6">
            <a:extLst>
              <a:ext uri="{FF2B5EF4-FFF2-40B4-BE49-F238E27FC236}">
                <a16:creationId xmlns:a16="http://schemas.microsoft.com/office/drawing/2014/main" id="{69486601-B4C6-0B91-6DCB-8233DBAD53D6}"/>
              </a:ext>
            </a:extLst>
          </p:cNvPr>
          <p:cNvSpPr/>
          <p:nvPr/>
        </p:nvSpPr>
        <p:spPr>
          <a:xfrm>
            <a:off x="3001980" y="5052631"/>
            <a:ext cx="3233319" cy="1606885"/>
          </a:xfrm>
          <a:prstGeom prst="wedgeEllipseCallout">
            <a:avLst>
              <a:gd name="adj1" fmla="val 20570"/>
              <a:gd name="adj2" fmla="val -7589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a-ES" noProof="0" dirty="0"/>
          </a:p>
        </p:txBody>
      </p:sp>
      <p:sp>
        <p:nvSpPr>
          <p:cNvPr id="3" name="QuadreDeText 2">
            <a:extLst>
              <a:ext uri="{FF2B5EF4-FFF2-40B4-BE49-F238E27FC236}">
                <a16:creationId xmlns:a16="http://schemas.microsoft.com/office/drawing/2014/main" id="{27BEF8EF-7A7C-B32F-9D61-A59A719E2DDD}"/>
              </a:ext>
            </a:extLst>
          </p:cNvPr>
          <p:cNvSpPr txBox="1"/>
          <p:nvPr/>
        </p:nvSpPr>
        <p:spPr>
          <a:xfrm>
            <a:off x="1221020" y="794395"/>
            <a:ext cx="933419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a-ES" sz="4000" noProof="0" dirty="0"/>
              <a:t>Només es prepara per a la reutilització el </a:t>
            </a:r>
            <a:r>
              <a:rPr lang="ca-ES" sz="4000" b="1" noProof="0" dirty="0">
                <a:highlight>
                  <a:srgbClr val="A5EDF1"/>
                </a:highlight>
              </a:rPr>
              <a:t>6%</a:t>
            </a:r>
            <a:r>
              <a:rPr lang="ca-ES" sz="4000" b="1" noProof="0" dirty="0"/>
              <a:t>  </a:t>
            </a:r>
            <a:r>
              <a:rPr lang="ca-ES" sz="4000" noProof="0" dirty="0"/>
              <a:t>dels residus municipals recollits selectivament.</a:t>
            </a:r>
          </a:p>
        </p:txBody>
      </p:sp>
      <p:sp>
        <p:nvSpPr>
          <p:cNvPr id="5" name="QuadreDeText 4">
            <a:extLst>
              <a:ext uri="{FF2B5EF4-FFF2-40B4-BE49-F238E27FC236}">
                <a16:creationId xmlns:a16="http://schemas.microsoft.com/office/drawing/2014/main" id="{66F2B0DC-BAE0-B95A-59C5-34BFA6D81B34}"/>
              </a:ext>
            </a:extLst>
          </p:cNvPr>
          <p:cNvSpPr txBox="1"/>
          <p:nvPr/>
        </p:nvSpPr>
        <p:spPr>
          <a:xfrm>
            <a:off x="1221019" y="2733387"/>
            <a:ext cx="933419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a-ES" noProof="0" dirty="0"/>
              <a:t>És la estimació resultant de l’Informe de situació del sector de la R i </a:t>
            </a:r>
            <a:r>
              <a:rPr lang="ca-ES" noProof="0" dirty="0" err="1"/>
              <a:t>PxR</a:t>
            </a:r>
            <a:r>
              <a:rPr lang="ca-ES" noProof="0" dirty="0"/>
              <a:t> a Catalunya al 2018, encarregat per l’ARC a l’Agència d’Ecologia Urbana en el marc del </a:t>
            </a:r>
            <a:r>
              <a:rPr lang="ca-ES" b="1" noProof="0" dirty="0"/>
              <a:t>projecte </a:t>
            </a:r>
            <a:r>
              <a:rPr lang="ca-ES" b="1" noProof="0" dirty="0" err="1"/>
              <a:t>Interreg</a:t>
            </a:r>
            <a:r>
              <a:rPr lang="ca-ES" b="1" noProof="0" dirty="0"/>
              <a:t> SUBTRACT</a:t>
            </a:r>
            <a:r>
              <a:rPr lang="ca-ES" noProof="0" dirty="0"/>
              <a:t>. El total d’objectes potencialment reutilitzables recollits selectivament al 2018, va ser de 315.472,34 t (suma dels residus voluminosos i fusta, dels </a:t>
            </a:r>
            <a:r>
              <a:rPr lang="ca-ES" noProof="0" dirty="0" err="1"/>
              <a:t>RAEE’s</a:t>
            </a:r>
            <a:r>
              <a:rPr lang="ca-ES" noProof="0" dirty="0"/>
              <a:t>, del tèxtil). D’aquestes, </a:t>
            </a:r>
            <a:r>
              <a:rPr lang="ca-ES" b="1" u="sng" noProof="0" dirty="0"/>
              <a:t>només 18.863t </a:t>
            </a:r>
            <a:r>
              <a:rPr lang="ca-ES" noProof="0" dirty="0"/>
              <a:t>van ser destinats a preparació per a la reutilització (</a:t>
            </a:r>
            <a:r>
              <a:rPr lang="ca-ES" noProof="0" dirty="0" err="1"/>
              <a:t>PxR</a:t>
            </a:r>
            <a:r>
              <a:rPr lang="ca-ES" noProof="0" dirty="0"/>
              <a:t>), el que equival al </a:t>
            </a:r>
            <a:r>
              <a:rPr lang="ca-ES" b="1" noProof="0" dirty="0"/>
              <a:t>6%</a:t>
            </a:r>
            <a:r>
              <a:rPr lang="ca-ES" noProof="0" dirty="0"/>
              <a:t> dels objectes recollits selectivament. </a:t>
            </a:r>
          </a:p>
        </p:txBody>
      </p:sp>
      <p:sp>
        <p:nvSpPr>
          <p:cNvPr id="2" name="QuadreDeText 1">
            <a:extLst>
              <a:ext uri="{FF2B5EF4-FFF2-40B4-BE49-F238E27FC236}">
                <a16:creationId xmlns:a16="http://schemas.microsoft.com/office/drawing/2014/main" id="{DF18E830-FE1F-8315-9D7B-97DB390A258C}"/>
              </a:ext>
            </a:extLst>
          </p:cNvPr>
          <p:cNvSpPr txBox="1"/>
          <p:nvPr/>
        </p:nvSpPr>
        <p:spPr>
          <a:xfrm>
            <a:off x="3545751" y="5255908"/>
            <a:ext cx="25615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a-ES" noProof="0" dirty="0"/>
              <a:t>Neix </a:t>
            </a:r>
            <a:r>
              <a:rPr lang="ca-ES" b="1" noProof="0" dirty="0"/>
              <a:t>aREca</a:t>
            </a:r>
            <a:r>
              <a:rPr lang="ca-ES" noProof="0" dirty="0"/>
              <a:t>: </a:t>
            </a:r>
          </a:p>
          <a:p>
            <a:pPr algn="just"/>
            <a:r>
              <a:rPr lang="ca-ES" noProof="0" dirty="0"/>
              <a:t>Associació de centres i serveis de Reutilització de Catalunya</a:t>
            </a:r>
          </a:p>
        </p:txBody>
      </p:sp>
      <p:pic>
        <p:nvPicPr>
          <p:cNvPr id="6" name="Imatge 5" descr="Imatge que conté text, Font, Gràfics, captura de pantalla&#10;&#10;Pot ser que el contingut generat per IA no sigui correcte.">
            <a:extLst>
              <a:ext uri="{FF2B5EF4-FFF2-40B4-BE49-F238E27FC236}">
                <a16:creationId xmlns:a16="http://schemas.microsoft.com/office/drawing/2014/main" id="{77A8232D-4FD7-A506-BA7D-0F380E918E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299" y="4487713"/>
            <a:ext cx="4319915" cy="217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581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QuadreDeText 4">
            <a:extLst>
              <a:ext uri="{FF2B5EF4-FFF2-40B4-BE49-F238E27FC236}">
                <a16:creationId xmlns:a16="http://schemas.microsoft.com/office/drawing/2014/main" id="{6716072D-253F-4CDF-8864-6BA4C9775E24}"/>
              </a:ext>
            </a:extLst>
          </p:cNvPr>
          <p:cNvSpPr txBox="1"/>
          <p:nvPr/>
        </p:nvSpPr>
        <p:spPr>
          <a:xfrm>
            <a:off x="1634693" y="1307412"/>
            <a:ext cx="8922614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a-ES" sz="2400" u="sng" noProof="0" dirty="0"/>
              <a:t>Només</a:t>
            </a:r>
            <a:r>
              <a:rPr lang="ca-ES" sz="2400" noProof="0" dirty="0"/>
              <a:t> recull selectivament el </a:t>
            </a:r>
            <a:r>
              <a:rPr lang="ca-ES" sz="2400" b="1" noProof="0" dirty="0"/>
              <a:t>13%</a:t>
            </a:r>
            <a:r>
              <a:rPr lang="ca-ES" sz="2400" noProof="0" dirty="0"/>
              <a:t> del tèxtil generat i d’aquest, només el </a:t>
            </a:r>
            <a:r>
              <a:rPr lang="ca-ES" sz="2400" b="1" noProof="0" dirty="0"/>
              <a:t>20%</a:t>
            </a:r>
            <a:r>
              <a:rPr lang="ca-ES" sz="2400" noProof="0" dirty="0"/>
              <a:t> es destina a la venda en botigues o a donacions a Catalunya.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ca-ES" sz="2400" noProof="0" dirty="0"/>
              <a:t>La recollida i el tractament del tèxtil que no es recull selectivament costa a les administracions públiques </a:t>
            </a:r>
            <a:r>
              <a:rPr lang="ca-ES" sz="2400" b="1" noProof="0" dirty="0"/>
              <a:t>186 EUR/t.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a-ES" sz="2400" u="sng" noProof="0" dirty="0"/>
              <a:t>Només</a:t>
            </a:r>
            <a:r>
              <a:rPr lang="ca-ES" sz="2400" noProof="0" dirty="0"/>
              <a:t> el </a:t>
            </a:r>
            <a:r>
              <a:rPr lang="ca-ES" sz="2400" b="1" noProof="0" dirty="0"/>
              <a:t>20%</a:t>
            </a:r>
            <a:r>
              <a:rPr lang="ca-ES" sz="2400" noProof="0" dirty="0"/>
              <a:t> dels </a:t>
            </a:r>
            <a:r>
              <a:rPr lang="ca-ES" sz="2400" noProof="0" dirty="0" err="1"/>
              <a:t>RAEEs</a:t>
            </a:r>
            <a:r>
              <a:rPr lang="ca-ES" sz="2400" noProof="0" dirty="0"/>
              <a:t> que es posen al mercat es recullen selectivament.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a-ES" sz="2400" u="sng" noProof="0" dirty="0"/>
              <a:t>Només</a:t>
            </a:r>
            <a:r>
              <a:rPr lang="ca-ES" sz="2400" noProof="0" dirty="0"/>
              <a:t> </a:t>
            </a:r>
            <a:r>
              <a:rPr lang="ca-ES" sz="2400" b="1" noProof="0" dirty="0"/>
              <a:t>l’1%</a:t>
            </a:r>
            <a:r>
              <a:rPr lang="ca-ES" sz="2400" noProof="0" dirty="0"/>
              <a:t> del mobles recollits al carrer, com a residus voluminosos, es reutilitzen. Dels recollits als domicilis, opció molt minoritària, es poden reutilitzar entre el 65 i el 80%. </a:t>
            </a:r>
          </a:p>
        </p:txBody>
      </p:sp>
    </p:spTree>
    <p:extLst>
      <p:ext uri="{BB962C8B-B14F-4D97-AF65-F5344CB8AC3E}">
        <p14:creationId xmlns:p14="http://schemas.microsoft.com/office/powerpoint/2010/main" val="2665897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QuadreDeText 6">
            <a:extLst>
              <a:ext uri="{FF2B5EF4-FFF2-40B4-BE49-F238E27FC236}">
                <a16:creationId xmlns:a16="http://schemas.microsoft.com/office/drawing/2014/main" id="{489BD2AB-E401-13D9-5EB7-FDD892C2A885}"/>
              </a:ext>
            </a:extLst>
          </p:cNvPr>
          <p:cNvSpPr txBox="1"/>
          <p:nvPr/>
        </p:nvSpPr>
        <p:spPr>
          <a:xfrm>
            <a:off x="2100681" y="1524781"/>
            <a:ext cx="799063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a-ES" sz="3200" noProof="0" dirty="0"/>
              <a:t>Actualment, de les 516 deixalleries que hi ha a Catalunya (418, si no tenim en compte les mòbils), 174, és a dir, </a:t>
            </a:r>
            <a:r>
              <a:rPr lang="ca-ES" sz="3200" noProof="0" dirty="0">
                <a:highlight>
                  <a:srgbClr val="A5EDF1"/>
                </a:highlight>
              </a:rPr>
              <a:t>el </a:t>
            </a:r>
            <a:r>
              <a:rPr lang="ca-ES" sz="3200" b="1" noProof="0" dirty="0">
                <a:highlight>
                  <a:srgbClr val="A5EDF1"/>
                </a:highlight>
              </a:rPr>
              <a:t>42%</a:t>
            </a:r>
            <a:r>
              <a:rPr lang="ca-ES" sz="3200" noProof="0" dirty="0">
                <a:highlight>
                  <a:srgbClr val="A5EDF1"/>
                </a:highlight>
              </a:rPr>
              <a:t> </a:t>
            </a:r>
            <a:r>
              <a:rPr lang="ca-ES" sz="3200" u="sng" noProof="0" dirty="0">
                <a:highlight>
                  <a:srgbClr val="A5EDF1"/>
                </a:highlight>
              </a:rPr>
              <a:t>declaren</a:t>
            </a:r>
            <a:r>
              <a:rPr lang="ca-ES" sz="3200" noProof="0" dirty="0">
                <a:highlight>
                  <a:srgbClr val="A5EDF1"/>
                </a:highlight>
              </a:rPr>
              <a:t> fer activitats de R o </a:t>
            </a:r>
            <a:r>
              <a:rPr lang="ca-ES" sz="3200" noProof="0" dirty="0" err="1">
                <a:highlight>
                  <a:srgbClr val="A5EDF1"/>
                </a:highlight>
              </a:rPr>
              <a:t>PxR</a:t>
            </a:r>
            <a:r>
              <a:rPr lang="ca-ES" sz="3200" noProof="0" dirty="0"/>
              <a:t>, oferint serveis de recepció i distribució de productes de 2na mà i, en menor mesura, d’autoreparació.</a:t>
            </a:r>
          </a:p>
        </p:txBody>
      </p:sp>
    </p:spTree>
    <p:extLst>
      <p:ext uri="{BB962C8B-B14F-4D97-AF65-F5344CB8AC3E}">
        <p14:creationId xmlns:p14="http://schemas.microsoft.com/office/powerpoint/2010/main" val="3878650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tge 5">
            <a:extLst>
              <a:ext uri="{FF2B5EF4-FFF2-40B4-BE49-F238E27FC236}">
                <a16:creationId xmlns:a16="http://schemas.microsoft.com/office/drawing/2014/main" id="{F989B2BD-CFFC-4869-E645-5576AF7A26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6192" y="4886960"/>
            <a:ext cx="3419611" cy="1717040"/>
          </a:xfrm>
          <a:prstGeom prst="rect">
            <a:avLst/>
          </a:prstGeom>
        </p:spPr>
      </p:pic>
      <p:graphicFrame>
        <p:nvGraphicFramePr>
          <p:cNvPr id="8" name="QuadreDeText 4">
            <a:extLst>
              <a:ext uri="{FF2B5EF4-FFF2-40B4-BE49-F238E27FC236}">
                <a16:creationId xmlns:a16="http://schemas.microsoft.com/office/drawing/2014/main" id="{9782A8E0-1BDD-CAE7-3C62-4FD365E475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8816929"/>
              </p:ext>
            </p:extLst>
          </p:nvPr>
        </p:nvGraphicFramePr>
        <p:xfrm>
          <a:off x="585420" y="1964424"/>
          <a:ext cx="11021160" cy="22159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82546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24215"/>
            <a:ext cx="9144000" cy="1514908"/>
          </a:xfrm>
        </p:spPr>
        <p:txBody>
          <a:bodyPr/>
          <a:lstStyle/>
          <a:p>
            <a:r>
              <a:rPr lang="ca-ES" noProof="0" dirty="0"/>
              <a:t>Fem-ho juntes!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231198"/>
            <a:ext cx="9144000" cy="1655762"/>
          </a:xfrm>
        </p:spPr>
        <p:txBody>
          <a:bodyPr>
            <a:normAutofit/>
          </a:bodyPr>
          <a:lstStyle/>
          <a:p>
            <a:r>
              <a:rPr lang="ca-ES" noProof="0" dirty="0"/>
              <a:t>Adheriu-vos a </a:t>
            </a:r>
            <a:r>
              <a:rPr lang="ca-ES" noProof="0" dirty="0" err="1"/>
              <a:t>l’aREca</a:t>
            </a:r>
            <a:r>
              <a:rPr lang="ca-ES" noProof="0" dirty="0"/>
              <a:t> per transformar el model de gestió de recursos. </a:t>
            </a:r>
          </a:p>
          <a:p>
            <a:r>
              <a:rPr lang="ca-ES" noProof="0" dirty="0"/>
              <a:t>📧 secretaria@areca.cat | 🌐 areca.cat</a:t>
            </a:r>
          </a:p>
        </p:txBody>
      </p:sp>
      <p:pic>
        <p:nvPicPr>
          <p:cNvPr id="4" name="Imatge 3">
            <a:extLst>
              <a:ext uri="{FF2B5EF4-FFF2-40B4-BE49-F238E27FC236}">
                <a16:creationId xmlns:a16="http://schemas.microsoft.com/office/drawing/2014/main" id="{8C77A6F4-93F9-21A3-1C5C-07037CCD6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6194" y="4741487"/>
            <a:ext cx="3419611" cy="17170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ici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82AFF0489282498C8A8867A4252DC9" ma:contentTypeVersion="15" ma:contentTypeDescription="Crea un document nou" ma:contentTypeScope="" ma:versionID="5696171892177097717a2d7922d1ca3f">
  <xsd:schema xmlns:xsd="http://www.w3.org/2001/XMLSchema" xmlns:xs="http://www.w3.org/2001/XMLSchema" xmlns:p="http://schemas.microsoft.com/office/2006/metadata/properties" xmlns:ns2="1194f10d-3588-4545-85b8-88e9cfa41a91" xmlns:ns3="8a772a5e-9e52-4752-ba7d-4e9440ced465" targetNamespace="http://schemas.microsoft.com/office/2006/metadata/properties" ma:root="true" ma:fieldsID="188e235253d42ace64c5f8db79d0d6e1" ns2:_="" ns3:_="">
    <xsd:import namespace="1194f10d-3588-4545-85b8-88e9cfa41a91"/>
    <xsd:import namespace="8a772a5e-9e52-4752-ba7d-4e9440ced46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94f10d-3588-4545-85b8-88e9cfa41a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Etiquetes de la imatge" ma:readOnly="false" ma:fieldId="{5cf76f15-5ced-4ddc-b409-7134ff3c332f}" ma:taxonomyMulti="true" ma:sspId="efeb8e90-48e8-4c2f-a2ee-ac49b4f33c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772a5e-9e52-4752-ba7d-4e9440ced465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fddd6661-de7b-4466-8849-0d3742628d3d}" ma:internalName="TaxCatchAll" ma:showField="CatchAllData" ma:web="8a772a5e-9e52-4752-ba7d-4e9440ced46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Compartit amb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'ha compartit amb detal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us de contingut"/>
        <xsd:element ref="dc:title" minOccurs="0" maxOccurs="1" ma:index="4" ma:displayName="Títo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194f10d-3588-4545-85b8-88e9cfa41a91">
      <Terms xmlns="http://schemas.microsoft.com/office/infopath/2007/PartnerControls"/>
    </lcf76f155ced4ddcb4097134ff3c332f>
    <TaxCatchAll xmlns="8a772a5e-9e52-4752-ba7d-4e9440ced46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7929326-E963-413E-B31B-BC2D8E67D78C}"/>
</file>

<file path=customXml/itemProps2.xml><?xml version="1.0" encoding="utf-8"?>
<ds:datastoreItem xmlns:ds="http://schemas.openxmlformats.org/officeDocument/2006/customXml" ds:itemID="{1A226690-91F6-4F4C-9372-4743E9CC1D49}">
  <ds:schemaRefs>
    <ds:schemaRef ds:uri="http://schemas.microsoft.com/office/2006/metadata/properties"/>
    <ds:schemaRef ds:uri="http://schemas.microsoft.com/office/infopath/2007/PartnerControls"/>
    <ds:schemaRef ds:uri="1194f10d-3588-4545-85b8-88e9cfa41a91"/>
    <ds:schemaRef ds:uri="8a772a5e-9e52-4752-ba7d-4e9440ced465"/>
  </ds:schemaRefs>
</ds:datastoreItem>
</file>

<file path=customXml/itemProps3.xml><?xml version="1.0" encoding="utf-8"?>
<ds:datastoreItem xmlns:ds="http://schemas.openxmlformats.org/officeDocument/2006/customXml" ds:itemID="{EB218CDB-CC6D-439F-837A-9DFFFE75DB3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617</Words>
  <Application>Microsoft Office PowerPoint</Application>
  <PresentationFormat>Pantalla panoràmica</PresentationFormat>
  <Paragraphs>32</Paragraphs>
  <Slides>8</Slides>
  <Notes>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4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Wingdings</vt:lpstr>
      <vt:lpstr>Tema de l'Office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Fem-ho juntes!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Aina Vesa Martinez</dc:creator>
  <cp:lastModifiedBy>Rosaura Serentill</cp:lastModifiedBy>
  <cp:revision>5</cp:revision>
  <dcterms:created xsi:type="dcterms:W3CDTF">2025-07-17T08:18:11Z</dcterms:created>
  <dcterms:modified xsi:type="dcterms:W3CDTF">2025-09-15T13:54:44Z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0x0101000782AFF0489282498C8A8867A4252DC9</vt:lpwstr>
  </property>
  <property fmtid="{D5CDD505-2E9C-101B-9397-08002B2CF9AE}" pid="3" name="MediaServiceImageTags">
    <vt:lpwstr/>
  </property>
</Properties>
</file>