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6" r:id="rId4"/>
    <p:sldId id="270" r:id="rId5"/>
    <p:sldId id="267" r:id="rId6"/>
    <p:sldId id="269" r:id="rId7"/>
    <p:sldId id="260" r:id="rId8"/>
    <p:sldId id="264" r:id="rId9"/>
    <p:sldId id="271" r:id="rId10"/>
    <p:sldId id="272" r:id="rId11"/>
    <p:sldId id="265" r:id="rId12"/>
    <p:sldId id="273" r:id="rId13"/>
  </p:sldIdLst>
  <p:sldSz cx="12192000" cy="6858000"/>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E5ADBF-03A9-47DE-A214-EB8AB72FC3BA}" v="786" dt="2025-08-08T16:08:21.3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t Pinadell" userId="e670dd092fac3d8a" providerId="LiveId" clId="{52E5ADBF-03A9-47DE-A214-EB8AB72FC3BA}"/>
    <pc:docChg chg="undo redo custSel addSld delSld modSld sldOrd">
      <pc:chgData name="Albert Pinadell" userId="e670dd092fac3d8a" providerId="LiveId" clId="{52E5ADBF-03A9-47DE-A214-EB8AB72FC3BA}" dt="2025-08-08T16:14:45.660" v="24783"/>
      <pc:docMkLst>
        <pc:docMk/>
      </pc:docMkLst>
      <pc:sldChg chg="modSp mod">
        <pc:chgData name="Albert Pinadell" userId="e670dd092fac3d8a" providerId="LiveId" clId="{52E5ADBF-03A9-47DE-A214-EB8AB72FC3BA}" dt="2025-08-08T16:08:38.744" v="24773" actId="14100"/>
        <pc:sldMkLst>
          <pc:docMk/>
          <pc:sldMk cId="1701040207" sldId="256"/>
        </pc:sldMkLst>
        <pc:spChg chg="mod">
          <ac:chgData name="Albert Pinadell" userId="e670dd092fac3d8a" providerId="LiveId" clId="{52E5ADBF-03A9-47DE-A214-EB8AB72FC3BA}" dt="2025-08-08T16:08:38.744" v="24773" actId="14100"/>
          <ac:spMkLst>
            <pc:docMk/>
            <pc:sldMk cId="1701040207" sldId="256"/>
            <ac:spMk id="10" creationId="{D8462CFA-13ED-AB79-9F86-2EF78E719E1F}"/>
          </ac:spMkLst>
        </pc:spChg>
      </pc:sldChg>
      <pc:sldChg chg="addSp delSp modSp mod">
        <pc:chgData name="Albert Pinadell" userId="e670dd092fac3d8a" providerId="LiveId" clId="{52E5ADBF-03A9-47DE-A214-EB8AB72FC3BA}" dt="2025-08-08T07:48:03.614" v="19614" actId="14100"/>
        <pc:sldMkLst>
          <pc:docMk/>
          <pc:sldMk cId="2172894888" sldId="258"/>
        </pc:sldMkLst>
        <pc:spChg chg="add mod">
          <ac:chgData name="Albert Pinadell" userId="e670dd092fac3d8a" providerId="LiveId" clId="{52E5ADBF-03A9-47DE-A214-EB8AB72FC3BA}" dt="2025-08-07T09:58:08.499" v="14703" actId="1076"/>
          <ac:spMkLst>
            <pc:docMk/>
            <pc:sldMk cId="2172894888" sldId="258"/>
            <ac:spMk id="2" creationId="{6C2BFB64-9669-DEAE-6F76-21BDBCEE1FA5}"/>
          </ac:spMkLst>
        </pc:spChg>
        <pc:spChg chg="del mod">
          <ac:chgData name="Albert Pinadell" userId="e670dd092fac3d8a" providerId="LiveId" clId="{52E5ADBF-03A9-47DE-A214-EB8AB72FC3BA}" dt="2025-08-07T09:05:37.897" v="13593" actId="478"/>
          <ac:spMkLst>
            <pc:docMk/>
            <pc:sldMk cId="2172894888" sldId="258"/>
            <ac:spMk id="3" creationId="{E5EEA6C1-25D2-BA38-9E56-6FDD70A41490}"/>
          </ac:spMkLst>
        </pc:spChg>
        <pc:spChg chg="add del mod">
          <ac:chgData name="Albert Pinadell" userId="e670dd092fac3d8a" providerId="LiveId" clId="{52E5ADBF-03A9-47DE-A214-EB8AB72FC3BA}" dt="2025-08-07T09:08:48.136" v="13609" actId="478"/>
          <ac:spMkLst>
            <pc:docMk/>
            <pc:sldMk cId="2172894888" sldId="258"/>
            <ac:spMk id="4" creationId="{34D3C7EA-6586-4D92-EB5A-A3664D4BA9EE}"/>
          </ac:spMkLst>
        </pc:spChg>
        <pc:spChg chg="mod">
          <ac:chgData name="Albert Pinadell" userId="e670dd092fac3d8a" providerId="LiveId" clId="{52E5ADBF-03A9-47DE-A214-EB8AB72FC3BA}" dt="2025-08-08T07:48:03.614" v="19614" actId="14100"/>
          <ac:spMkLst>
            <pc:docMk/>
            <pc:sldMk cId="2172894888" sldId="258"/>
            <ac:spMk id="5" creationId="{6C43B5F9-9233-BBD9-C798-5960D48EA730}"/>
          </ac:spMkLst>
        </pc:spChg>
        <pc:spChg chg="add mod">
          <ac:chgData name="Albert Pinadell" userId="e670dd092fac3d8a" providerId="LiveId" clId="{52E5ADBF-03A9-47DE-A214-EB8AB72FC3BA}" dt="2025-08-07T09:56:21.397" v="14677" actId="1035"/>
          <ac:spMkLst>
            <pc:docMk/>
            <pc:sldMk cId="2172894888" sldId="258"/>
            <ac:spMk id="6" creationId="{CF6CAA8D-C776-3F5C-BF87-885BB89E323D}"/>
          </ac:spMkLst>
        </pc:spChg>
        <pc:spChg chg="add mod">
          <ac:chgData name="Albert Pinadell" userId="e670dd092fac3d8a" providerId="LiveId" clId="{52E5ADBF-03A9-47DE-A214-EB8AB72FC3BA}" dt="2025-08-07T09:57:31.744" v="14698" actId="1076"/>
          <ac:spMkLst>
            <pc:docMk/>
            <pc:sldMk cId="2172894888" sldId="258"/>
            <ac:spMk id="7" creationId="{3136CF74-031E-BB61-28BE-A4E1ED36674D}"/>
          </ac:spMkLst>
        </pc:spChg>
        <pc:spChg chg="add mod">
          <ac:chgData name="Albert Pinadell" userId="e670dd092fac3d8a" providerId="LiveId" clId="{52E5ADBF-03A9-47DE-A214-EB8AB72FC3BA}" dt="2025-08-07T09:57:24.855" v="14697" actId="1076"/>
          <ac:spMkLst>
            <pc:docMk/>
            <pc:sldMk cId="2172894888" sldId="258"/>
            <ac:spMk id="8" creationId="{16B7A9AB-C406-39EA-18E2-1EDADE2205E0}"/>
          </ac:spMkLst>
        </pc:spChg>
        <pc:spChg chg="add mod">
          <ac:chgData name="Albert Pinadell" userId="e670dd092fac3d8a" providerId="LiveId" clId="{52E5ADBF-03A9-47DE-A214-EB8AB72FC3BA}" dt="2025-08-07T09:57:59.214" v="14701" actId="1076"/>
          <ac:spMkLst>
            <pc:docMk/>
            <pc:sldMk cId="2172894888" sldId="258"/>
            <ac:spMk id="9" creationId="{7FD5D650-DE6E-EDBC-8A86-F8D0A14AF7FE}"/>
          </ac:spMkLst>
        </pc:spChg>
        <pc:spChg chg="add mod">
          <ac:chgData name="Albert Pinadell" userId="e670dd092fac3d8a" providerId="LiveId" clId="{52E5ADBF-03A9-47DE-A214-EB8AB72FC3BA}" dt="2025-08-07T09:56:15.296" v="14672" actId="1036"/>
          <ac:spMkLst>
            <pc:docMk/>
            <pc:sldMk cId="2172894888" sldId="258"/>
            <ac:spMk id="10" creationId="{E3DE56E9-6812-5388-D59B-2EA1CE289B3B}"/>
          </ac:spMkLst>
        </pc:spChg>
        <pc:spChg chg="add mod">
          <ac:chgData name="Albert Pinadell" userId="e670dd092fac3d8a" providerId="LiveId" clId="{52E5ADBF-03A9-47DE-A214-EB8AB72FC3BA}" dt="2025-08-07T09:56:27.815" v="14686" actId="1036"/>
          <ac:spMkLst>
            <pc:docMk/>
            <pc:sldMk cId="2172894888" sldId="258"/>
            <ac:spMk id="11" creationId="{67C726ED-1494-92A8-B270-F57DADF58B9D}"/>
          </ac:spMkLst>
        </pc:spChg>
        <pc:spChg chg="add mod">
          <ac:chgData name="Albert Pinadell" userId="e670dd092fac3d8a" providerId="LiveId" clId="{52E5ADBF-03A9-47DE-A214-EB8AB72FC3BA}" dt="2025-08-07T10:00:56.937" v="14720" actId="113"/>
          <ac:spMkLst>
            <pc:docMk/>
            <pc:sldMk cId="2172894888" sldId="258"/>
            <ac:spMk id="12" creationId="{B127B9AD-97D0-E5C8-D44C-04ACA8DE9D1D}"/>
          </ac:spMkLst>
        </pc:spChg>
        <pc:spChg chg="add mod">
          <ac:chgData name="Albert Pinadell" userId="e670dd092fac3d8a" providerId="LiveId" clId="{52E5ADBF-03A9-47DE-A214-EB8AB72FC3BA}" dt="2025-08-07T14:33:05.136" v="15932" actId="1038"/>
          <ac:spMkLst>
            <pc:docMk/>
            <pc:sldMk cId="2172894888" sldId="258"/>
            <ac:spMk id="23" creationId="{03D1AC13-3477-C4AD-933C-38D084D27140}"/>
          </ac:spMkLst>
        </pc:spChg>
        <pc:spChg chg="add mod">
          <ac:chgData name="Albert Pinadell" userId="e670dd092fac3d8a" providerId="LiveId" clId="{52E5ADBF-03A9-47DE-A214-EB8AB72FC3BA}" dt="2025-08-07T10:00:42.888" v="14717" actId="113"/>
          <ac:spMkLst>
            <pc:docMk/>
            <pc:sldMk cId="2172894888" sldId="258"/>
            <ac:spMk id="26" creationId="{3CA8B70D-020D-C9C8-7CEC-2C41842849D1}"/>
          </ac:spMkLst>
        </pc:spChg>
        <pc:spChg chg="add mod">
          <ac:chgData name="Albert Pinadell" userId="e670dd092fac3d8a" providerId="LiveId" clId="{52E5ADBF-03A9-47DE-A214-EB8AB72FC3BA}" dt="2025-08-07T10:00:46.678" v="14718" actId="113"/>
          <ac:spMkLst>
            <pc:docMk/>
            <pc:sldMk cId="2172894888" sldId="258"/>
            <ac:spMk id="27" creationId="{9889D6C1-70B0-0A7C-6D9D-F883AD5C32BF}"/>
          </ac:spMkLst>
        </pc:spChg>
        <pc:spChg chg="add mod">
          <ac:chgData name="Albert Pinadell" userId="e670dd092fac3d8a" providerId="LiveId" clId="{52E5ADBF-03A9-47DE-A214-EB8AB72FC3BA}" dt="2025-08-07T10:00:51.161" v="14719" actId="113"/>
          <ac:spMkLst>
            <pc:docMk/>
            <pc:sldMk cId="2172894888" sldId="258"/>
            <ac:spMk id="28" creationId="{E20452DD-2523-BA2F-0FD7-633E445F92A5}"/>
          </ac:spMkLst>
        </pc:spChg>
        <pc:spChg chg="add mod">
          <ac:chgData name="Albert Pinadell" userId="e670dd092fac3d8a" providerId="LiveId" clId="{52E5ADBF-03A9-47DE-A214-EB8AB72FC3BA}" dt="2025-08-07T09:54:31.779" v="14650" actId="1582"/>
          <ac:spMkLst>
            <pc:docMk/>
            <pc:sldMk cId="2172894888" sldId="258"/>
            <ac:spMk id="32" creationId="{B49E907D-0571-4E75-8EB8-ECE0015E9D8B}"/>
          </ac:spMkLst>
        </pc:spChg>
        <pc:spChg chg="add mod">
          <ac:chgData name="Albert Pinadell" userId="e670dd092fac3d8a" providerId="LiveId" clId="{52E5ADBF-03A9-47DE-A214-EB8AB72FC3BA}" dt="2025-08-07T09:59:10.770" v="14709" actId="14100"/>
          <ac:spMkLst>
            <pc:docMk/>
            <pc:sldMk cId="2172894888" sldId="258"/>
            <ac:spMk id="33" creationId="{DED07C04-28EB-CC6E-90BD-F98C23E31DD1}"/>
          </ac:spMkLst>
        </pc:spChg>
        <pc:spChg chg="add mod">
          <ac:chgData name="Albert Pinadell" userId="e670dd092fac3d8a" providerId="LiveId" clId="{52E5ADBF-03A9-47DE-A214-EB8AB72FC3BA}" dt="2025-08-07T09:58:32.188" v="14706" actId="14100"/>
          <ac:spMkLst>
            <pc:docMk/>
            <pc:sldMk cId="2172894888" sldId="258"/>
            <ac:spMk id="34" creationId="{8631F389-714D-7148-60D8-330211C4D1EC}"/>
          </ac:spMkLst>
        </pc:spChg>
        <pc:spChg chg="add mod">
          <ac:chgData name="Albert Pinadell" userId="e670dd092fac3d8a" providerId="LiveId" clId="{52E5ADBF-03A9-47DE-A214-EB8AB72FC3BA}" dt="2025-08-07T10:00:11.165" v="14715" actId="14100"/>
          <ac:spMkLst>
            <pc:docMk/>
            <pc:sldMk cId="2172894888" sldId="258"/>
            <ac:spMk id="35" creationId="{09C00ED4-7EB5-692E-09B9-4E78D67EB8C9}"/>
          </ac:spMkLst>
        </pc:spChg>
        <pc:cxnChg chg="add del mod">
          <ac:chgData name="Albert Pinadell" userId="e670dd092fac3d8a" providerId="LiveId" clId="{52E5ADBF-03A9-47DE-A214-EB8AB72FC3BA}" dt="2025-08-07T09:53:31.389" v="14642" actId="478"/>
          <ac:cxnSpMkLst>
            <pc:docMk/>
            <pc:sldMk cId="2172894888" sldId="258"/>
            <ac:cxnSpMk id="14" creationId="{991D317A-2DD0-B012-DEB2-85DD2DAB7E41}"/>
          </ac:cxnSpMkLst>
        </pc:cxnChg>
        <pc:cxnChg chg="add del mod">
          <ac:chgData name="Albert Pinadell" userId="e670dd092fac3d8a" providerId="LiveId" clId="{52E5ADBF-03A9-47DE-A214-EB8AB72FC3BA}" dt="2025-08-07T09:53:34" v="14644" actId="478"/>
          <ac:cxnSpMkLst>
            <pc:docMk/>
            <pc:sldMk cId="2172894888" sldId="258"/>
            <ac:cxnSpMk id="18" creationId="{E9E11561-4421-EA9B-BDDA-B248871F5372}"/>
          </ac:cxnSpMkLst>
        </pc:cxnChg>
        <pc:cxnChg chg="add del mod">
          <ac:chgData name="Albert Pinadell" userId="e670dd092fac3d8a" providerId="LiveId" clId="{52E5ADBF-03A9-47DE-A214-EB8AB72FC3BA}" dt="2025-08-07T09:53:29.035" v="14641" actId="478"/>
          <ac:cxnSpMkLst>
            <pc:docMk/>
            <pc:sldMk cId="2172894888" sldId="258"/>
            <ac:cxnSpMk id="24" creationId="{AB5651B4-1E41-E5D9-8282-50EC7DFADF64}"/>
          </ac:cxnSpMkLst>
        </pc:cxnChg>
        <pc:cxnChg chg="add del mod">
          <ac:chgData name="Albert Pinadell" userId="e670dd092fac3d8a" providerId="LiveId" clId="{52E5ADBF-03A9-47DE-A214-EB8AB72FC3BA}" dt="2025-08-07T09:53:35.360" v="14645" actId="478"/>
          <ac:cxnSpMkLst>
            <pc:docMk/>
            <pc:sldMk cId="2172894888" sldId="258"/>
            <ac:cxnSpMk id="25" creationId="{93C97470-6B5A-CCAC-A58F-C609699D7BB3}"/>
          </ac:cxnSpMkLst>
        </pc:cxnChg>
        <pc:cxnChg chg="add del mod">
          <ac:chgData name="Albert Pinadell" userId="e670dd092fac3d8a" providerId="LiveId" clId="{52E5ADBF-03A9-47DE-A214-EB8AB72FC3BA}" dt="2025-08-07T09:53:32.781" v="14643" actId="478"/>
          <ac:cxnSpMkLst>
            <pc:docMk/>
            <pc:sldMk cId="2172894888" sldId="258"/>
            <ac:cxnSpMk id="29" creationId="{1AAAADA0-D6CC-0A6B-09D4-B53A140B4717}"/>
          </ac:cxnSpMkLst>
        </pc:cxnChg>
      </pc:sldChg>
      <pc:sldChg chg="addSp delSp modSp del mod">
        <pc:chgData name="Albert Pinadell" userId="e670dd092fac3d8a" providerId="LiveId" clId="{52E5ADBF-03A9-47DE-A214-EB8AB72FC3BA}" dt="2025-08-08T11:45:11.982" v="21644" actId="47"/>
        <pc:sldMkLst>
          <pc:docMk/>
          <pc:sldMk cId="909117168" sldId="259"/>
        </pc:sldMkLst>
        <pc:spChg chg="add mod">
          <ac:chgData name="Albert Pinadell" userId="e670dd092fac3d8a" providerId="LiveId" clId="{52E5ADBF-03A9-47DE-A214-EB8AB72FC3BA}" dt="2025-08-07T21:18:58.271" v="19354" actId="14100"/>
          <ac:spMkLst>
            <pc:docMk/>
            <pc:sldMk cId="909117168" sldId="259"/>
            <ac:spMk id="2" creationId="{AD6AC80E-3E14-5FF8-8791-113CD56E17B8}"/>
          </ac:spMkLst>
        </pc:spChg>
        <pc:spChg chg="add del mod">
          <ac:chgData name="Albert Pinadell" userId="e670dd092fac3d8a" providerId="LiveId" clId="{52E5ADBF-03A9-47DE-A214-EB8AB72FC3BA}" dt="2025-08-07T21:18:46.666" v="19353" actId="14100"/>
          <ac:spMkLst>
            <pc:docMk/>
            <pc:sldMk cId="909117168" sldId="259"/>
            <ac:spMk id="4" creationId="{C7FD46A2-D22B-A6D1-4A31-2B173DD4E02B}"/>
          </ac:spMkLst>
        </pc:spChg>
        <pc:spChg chg="mod">
          <ac:chgData name="Albert Pinadell" userId="e670dd092fac3d8a" providerId="LiveId" clId="{52E5ADBF-03A9-47DE-A214-EB8AB72FC3BA}" dt="2025-08-08T07:46:22.847" v="19549" actId="14100"/>
          <ac:spMkLst>
            <pc:docMk/>
            <pc:sldMk cId="909117168" sldId="259"/>
            <ac:spMk id="7" creationId="{13F0094A-1D44-B672-4C3C-D5A1D9ABBEE7}"/>
          </ac:spMkLst>
        </pc:spChg>
      </pc:sldChg>
      <pc:sldChg chg="addSp modSp mod">
        <pc:chgData name="Albert Pinadell" userId="e670dd092fac3d8a" providerId="LiveId" clId="{52E5ADBF-03A9-47DE-A214-EB8AB72FC3BA}" dt="2025-08-07T10:59:50.663" v="15736" actId="1076"/>
        <pc:sldMkLst>
          <pc:docMk/>
          <pc:sldMk cId="2687595454" sldId="260"/>
        </pc:sldMkLst>
        <pc:spChg chg="add mod">
          <ac:chgData name="Albert Pinadell" userId="e670dd092fac3d8a" providerId="LiveId" clId="{52E5ADBF-03A9-47DE-A214-EB8AB72FC3BA}" dt="2025-08-07T10:59:27.553" v="15734" actId="14100"/>
          <ac:spMkLst>
            <pc:docMk/>
            <pc:sldMk cId="2687595454" sldId="260"/>
            <ac:spMk id="2" creationId="{9614B049-5374-2A7A-AD7B-32EAEA6AA041}"/>
          </ac:spMkLst>
        </pc:spChg>
        <pc:spChg chg="add mod">
          <ac:chgData name="Albert Pinadell" userId="e670dd092fac3d8a" providerId="LiveId" clId="{52E5ADBF-03A9-47DE-A214-EB8AB72FC3BA}" dt="2025-08-05T11:30:35.850" v="200" actId="1036"/>
          <ac:spMkLst>
            <pc:docMk/>
            <pc:sldMk cId="2687595454" sldId="260"/>
            <ac:spMk id="3" creationId="{DD0D47A5-7D44-BD7F-195E-EB8C95F0BCCB}"/>
          </ac:spMkLst>
        </pc:spChg>
        <pc:spChg chg="mod">
          <ac:chgData name="Albert Pinadell" userId="e670dd092fac3d8a" providerId="LiveId" clId="{52E5ADBF-03A9-47DE-A214-EB8AB72FC3BA}" dt="2025-08-05T15:43:24.223" v="3312" actId="20577"/>
          <ac:spMkLst>
            <pc:docMk/>
            <pc:sldMk cId="2687595454" sldId="260"/>
            <ac:spMk id="4" creationId="{63B19BAA-FB20-23D4-530A-71EE7419DDD1}"/>
          </ac:spMkLst>
        </pc:spChg>
        <pc:spChg chg="mod">
          <ac:chgData name="Albert Pinadell" userId="e670dd092fac3d8a" providerId="LiveId" clId="{52E5ADBF-03A9-47DE-A214-EB8AB72FC3BA}" dt="2025-08-05T16:18:19.587" v="3610" actId="20577"/>
          <ac:spMkLst>
            <pc:docMk/>
            <pc:sldMk cId="2687595454" sldId="260"/>
            <ac:spMk id="7" creationId="{AEDAD384-86CC-DF96-BE20-43DB2DFAF399}"/>
          </ac:spMkLst>
        </pc:spChg>
        <pc:spChg chg="mod">
          <ac:chgData name="Albert Pinadell" userId="e670dd092fac3d8a" providerId="LiveId" clId="{52E5ADBF-03A9-47DE-A214-EB8AB72FC3BA}" dt="2025-08-07T10:59:36.341" v="15735" actId="14100"/>
          <ac:spMkLst>
            <pc:docMk/>
            <pc:sldMk cId="2687595454" sldId="260"/>
            <ac:spMk id="10" creationId="{3E33B4A7-FDE6-28D1-50FD-EF8185E34117}"/>
          </ac:spMkLst>
        </pc:spChg>
        <pc:picChg chg="mod">
          <ac:chgData name="Albert Pinadell" userId="e670dd092fac3d8a" providerId="LiveId" clId="{52E5ADBF-03A9-47DE-A214-EB8AB72FC3BA}" dt="2025-08-07T10:59:50.663" v="15736" actId="1076"/>
          <ac:picMkLst>
            <pc:docMk/>
            <pc:sldMk cId="2687595454" sldId="260"/>
            <ac:picMk id="5" creationId="{77F4C65E-4B56-9627-115D-B1659B73EEDD}"/>
          </ac:picMkLst>
        </pc:picChg>
      </pc:sldChg>
      <pc:sldChg chg="addSp delSp modSp add del mod ord">
        <pc:chgData name="Albert Pinadell" userId="e670dd092fac3d8a" providerId="LiveId" clId="{52E5ADBF-03A9-47DE-A214-EB8AB72FC3BA}" dt="2025-08-07T10:26:11.098" v="14988" actId="47"/>
        <pc:sldMkLst>
          <pc:docMk/>
          <pc:sldMk cId="2975668858" sldId="261"/>
        </pc:sldMkLst>
        <pc:spChg chg="mod">
          <ac:chgData name="Albert Pinadell" userId="e670dd092fac3d8a" providerId="LiveId" clId="{52E5ADBF-03A9-47DE-A214-EB8AB72FC3BA}" dt="2025-08-07T09:20:58.964" v="13831" actId="6549"/>
          <ac:spMkLst>
            <pc:docMk/>
            <pc:sldMk cId="2975668858" sldId="261"/>
            <ac:spMk id="4" creationId="{8698378D-0E16-8A23-10EC-D5FEC90F964B}"/>
          </ac:spMkLst>
        </pc:spChg>
      </pc:sldChg>
      <pc:sldChg chg="addSp delSp modSp add del mod ord">
        <pc:chgData name="Albert Pinadell" userId="e670dd092fac3d8a" providerId="LiveId" clId="{52E5ADBF-03A9-47DE-A214-EB8AB72FC3BA}" dt="2025-08-08T12:11:33.109" v="22136" actId="47"/>
        <pc:sldMkLst>
          <pc:docMk/>
          <pc:sldMk cId="1059589059" sldId="262"/>
        </pc:sldMkLst>
        <pc:spChg chg="add mod">
          <ac:chgData name="Albert Pinadell" userId="e670dd092fac3d8a" providerId="LiveId" clId="{52E5ADBF-03A9-47DE-A214-EB8AB72FC3BA}" dt="2025-08-08T12:07:56.950" v="21940" actId="1076"/>
          <ac:spMkLst>
            <pc:docMk/>
            <pc:sldMk cId="1059589059" sldId="262"/>
            <ac:spMk id="2" creationId="{D4D57F3E-939F-2E23-D249-40000973FA28}"/>
          </ac:spMkLst>
        </pc:spChg>
        <pc:spChg chg="mod">
          <ac:chgData name="Albert Pinadell" userId="e670dd092fac3d8a" providerId="LiveId" clId="{52E5ADBF-03A9-47DE-A214-EB8AB72FC3BA}" dt="2025-08-08T12:03:56.720" v="21881" actId="6549"/>
          <ac:spMkLst>
            <pc:docMk/>
            <pc:sldMk cId="1059589059" sldId="262"/>
            <ac:spMk id="3" creationId="{EFD31084-C039-E756-7277-490562BC67B2}"/>
          </ac:spMkLst>
        </pc:spChg>
        <pc:spChg chg="mod">
          <ac:chgData name="Albert Pinadell" userId="e670dd092fac3d8a" providerId="LiveId" clId="{52E5ADBF-03A9-47DE-A214-EB8AB72FC3BA}" dt="2025-08-08T08:02:18.367" v="19897" actId="14100"/>
          <ac:spMkLst>
            <pc:docMk/>
            <pc:sldMk cId="1059589059" sldId="262"/>
            <ac:spMk id="5" creationId="{70A9324C-0714-39B5-FFFB-B1B4BBCB689B}"/>
          </ac:spMkLst>
        </pc:spChg>
        <pc:spChg chg="add del mod">
          <ac:chgData name="Albert Pinadell" userId="e670dd092fac3d8a" providerId="LiveId" clId="{52E5ADBF-03A9-47DE-A214-EB8AB72FC3BA}" dt="2025-08-08T12:04:51.734" v="21884" actId="478"/>
          <ac:spMkLst>
            <pc:docMk/>
            <pc:sldMk cId="1059589059" sldId="262"/>
            <ac:spMk id="6" creationId="{918A9E44-C224-3B58-A851-37DEF81D8972}"/>
          </ac:spMkLst>
        </pc:spChg>
        <pc:spChg chg="add mod">
          <ac:chgData name="Albert Pinadell" userId="e670dd092fac3d8a" providerId="LiveId" clId="{52E5ADBF-03A9-47DE-A214-EB8AB72FC3BA}" dt="2025-08-08T12:07:25.507" v="21939" actId="1076"/>
          <ac:spMkLst>
            <pc:docMk/>
            <pc:sldMk cId="1059589059" sldId="262"/>
            <ac:spMk id="8" creationId="{2E24BC30-F7C6-1530-94C2-4BDAB283A1A4}"/>
          </ac:spMkLst>
        </pc:spChg>
      </pc:sldChg>
      <pc:sldChg chg="add del">
        <pc:chgData name="Albert Pinadell" userId="e670dd092fac3d8a" providerId="LiveId" clId="{52E5ADBF-03A9-47DE-A214-EB8AB72FC3BA}" dt="2025-08-05T16:19:01.808" v="3656"/>
        <pc:sldMkLst>
          <pc:docMk/>
          <pc:sldMk cId="1821551914" sldId="263"/>
        </pc:sldMkLst>
      </pc:sldChg>
      <pc:sldChg chg="addSp delSp modSp add del mod">
        <pc:chgData name="Albert Pinadell" userId="e670dd092fac3d8a" providerId="LiveId" clId="{52E5ADBF-03A9-47DE-A214-EB8AB72FC3BA}" dt="2025-08-07T16:01:29.810" v="17972" actId="2696"/>
        <pc:sldMkLst>
          <pc:docMk/>
          <pc:sldMk cId="2844144433" sldId="263"/>
        </pc:sldMkLst>
        <pc:spChg chg="add mod">
          <ac:chgData name="Albert Pinadell" userId="e670dd092fac3d8a" providerId="LiveId" clId="{52E5ADBF-03A9-47DE-A214-EB8AB72FC3BA}" dt="2025-08-07T10:28:23.788" v="14994" actId="20577"/>
          <ac:spMkLst>
            <pc:docMk/>
            <pc:sldMk cId="2844144433" sldId="263"/>
            <ac:spMk id="2" creationId="{430E4D41-056D-6012-06D6-2127D7EF9315}"/>
          </ac:spMkLst>
        </pc:spChg>
      </pc:sldChg>
      <pc:sldChg chg="addSp delSp modSp add mod ord">
        <pc:chgData name="Albert Pinadell" userId="e670dd092fac3d8a" providerId="LiveId" clId="{52E5ADBF-03A9-47DE-A214-EB8AB72FC3BA}" dt="2025-08-08T16:14:45.660" v="24783"/>
        <pc:sldMkLst>
          <pc:docMk/>
          <pc:sldMk cId="1079914470" sldId="264"/>
        </pc:sldMkLst>
        <pc:spChg chg="mod">
          <ac:chgData name="Albert Pinadell" userId="e670dd092fac3d8a" providerId="LiveId" clId="{52E5ADBF-03A9-47DE-A214-EB8AB72FC3BA}" dt="2025-08-06T16:15:47.714" v="12657" actId="20577"/>
          <ac:spMkLst>
            <pc:docMk/>
            <pc:sldMk cId="1079914470" sldId="264"/>
            <ac:spMk id="3" creationId="{E5C5F448-7D48-CE98-5F97-6F11ADE8F209}"/>
          </ac:spMkLst>
        </pc:spChg>
        <pc:spChg chg="add mod">
          <ac:chgData name="Albert Pinadell" userId="e670dd092fac3d8a" providerId="LiveId" clId="{52E5ADBF-03A9-47DE-A214-EB8AB72FC3BA}" dt="2025-08-06T16:07:37.487" v="12474" actId="1076"/>
          <ac:spMkLst>
            <pc:docMk/>
            <pc:sldMk cId="1079914470" sldId="264"/>
            <ac:spMk id="4" creationId="{8E530C51-098E-9218-9F06-22504A476C9A}"/>
          </ac:spMkLst>
        </pc:spChg>
        <pc:spChg chg="mod">
          <ac:chgData name="Albert Pinadell" userId="e670dd092fac3d8a" providerId="LiveId" clId="{52E5ADBF-03A9-47DE-A214-EB8AB72FC3BA}" dt="2025-08-06T15:25:23.434" v="12026" actId="14100"/>
          <ac:spMkLst>
            <pc:docMk/>
            <pc:sldMk cId="1079914470" sldId="264"/>
            <ac:spMk id="5" creationId="{C23201BE-EF8B-A71A-136A-DD325B9D8832}"/>
          </ac:spMkLst>
        </pc:spChg>
        <pc:spChg chg="add mod">
          <ac:chgData name="Albert Pinadell" userId="e670dd092fac3d8a" providerId="LiveId" clId="{52E5ADBF-03A9-47DE-A214-EB8AB72FC3BA}" dt="2025-08-08T16:14:36.645" v="24781" actId="1076"/>
          <ac:spMkLst>
            <pc:docMk/>
            <pc:sldMk cId="1079914470" sldId="264"/>
            <ac:spMk id="8" creationId="{CC301698-07A9-B32B-F5A9-7A383C93D797}"/>
          </ac:spMkLst>
        </pc:spChg>
        <pc:spChg chg="add mod">
          <ac:chgData name="Albert Pinadell" userId="e670dd092fac3d8a" providerId="LiveId" clId="{52E5ADBF-03A9-47DE-A214-EB8AB72FC3BA}" dt="2025-08-08T16:14:30.607" v="24779" actId="1076"/>
          <ac:spMkLst>
            <pc:docMk/>
            <pc:sldMk cId="1079914470" sldId="264"/>
            <ac:spMk id="9" creationId="{F30EE8ED-028E-7D45-E149-47638E8E29E7}"/>
          </ac:spMkLst>
        </pc:spChg>
        <pc:spChg chg="add mod">
          <ac:chgData name="Albert Pinadell" userId="e670dd092fac3d8a" providerId="LiveId" clId="{52E5ADBF-03A9-47DE-A214-EB8AB72FC3BA}" dt="2025-08-08T16:14:33.306" v="24780" actId="1076"/>
          <ac:spMkLst>
            <pc:docMk/>
            <pc:sldMk cId="1079914470" sldId="264"/>
            <ac:spMk id="10" creationId="{66CF20ED-F48A-44D2-2733-C80F61F9D612}"/>
          </ac:spMkLst>
        </pc:spChg>
        <pc:spChg chg="add mod">
          <ac:chgData name="Albert Pinadell" userId="e670dd092fac3d8a" providerId="LiveId" clId="{52E5ADBF-03A9-47DE-A214-EB8AB72FC3BA}" dt="2025-08-07T16:10:07.869" v="18695" actId="1076"/>
          <ac:spMkLst>
            <pc:docMk/>
            <pc:sldMk cId="1079914470" sldId="264"/>
            <ac:spMk id="11" creationId="{F22A39EC-ED9E-4032-F4CE-C5832C5ABB3F}"/>
          </ac:spMkLst>
        </pc:spChg>
        <pc:spChg chg="add mod">
          <ac:chgData name="Albert Pinadell" userId="e670dd092fac3d8a" providerId="LiveId" clId="{52E5ADBF-03A9-47DE-A214-EB8AB72FC3BA}" dt="2025-08-06T16:20:00.925" v="12691" actId="20577"/>
          <ac:spMkLst>
            <pc:docMk/>
            <pc:sldMk cId="1079914470" sldId="264"/>
            <ac:spMk id="13" creationId="{11C31D4A-E85F-D0C5-A8A9-AA16EEF51631}"/>
          </ac:spMkLst>
        </pc:spChg>
        <pc:spChg chg="add mod">
          <ac:chgData name="Albert Pinadell" userId="e670dd092fac3d8a" providerId="LiveId" clId="{52E5ADBF-03A9-47DE-A214-EB8AB72FC3BA}" dt="2025-08-07T16:10:33.511" v="18698" actId="1076"/>
          <ac:spMkLst>
            <pc:docMk/>
            <pc:sldMk cId="1079914470" sldId="264"/>
            <ac:spMk id="14" creationId="{858F67CD-FFA9-7349-2482-7963E79E4532}"/>
          </ac:spMkLst>
        </pc:spChg>
        <pc:spChg chg="add mod">
          <ac:chgData name="Albert Pinadell" userId="e670dd092fac3d8a" providerId="LiveId" clId="{52E5ADBF-03A9-47DE-A214-EB8AB72FC3BA}" dt="2025-08-07T16:10:20.154" v="18697" actId="1076"/>
          <ac:spMkLst>
            <pc:docMk/>
            <pc:sldMk cId="1079914470" sldId="264"/>
            <ac:spMk id="15" creationId="{168DC210-A1B5-1489-A5CD-53C70AE67A9C}"/>
          </ac:spMkLst>
        </pc:spChg>
        <pc:spChg chg="add mod">
          <ac:chgData name="Albert Pinadell" userId="e670dd092fac3d8a" providerId="LiveId" clId="{52E5ADBF-03A9-47DE-A214-EB8AB72FC3BA}" dt="2025-08-07T16:10:14.283" v="18696" actId="1076"/>
          <ac:spMkLst>
            <pc:docMk/>
            <pc:sldMk cId="1079914470" sldId="264"/>
            <ac:spMk id="16" creationId="{983532B1-9965-DA0A-3C84-1B1AFF38EBCD}"/>
          </ac:spMkLst>
        </pc:spChg>
        <pc:spChg chg="add mod">
          <ac:chgData name="Albert Pinadell" userId="e670dd092fac3d8a" providerId="LiveId" clId="{52E5ADBF-03A9-47DE-A214-EB8AB72FC3BA}" dt="2025-08-07T16:09:31.478" v="18603" actId="1038"/>
          <ac:spMkLst>
            <pc:docMk/>
            <pc:sldMk cId="1079914470" sldId="264"/>
            <ac:spMk id="17" creationId="{EB92D88F-81F9-C6F1-3060-BEC316C0A666}"/>
          </ac:spMkLst>
        </pc:spChg>
        <pc:spChg chg="add mod">
          <ac:chgData name="Albert Pinadell" userId="e670dd092fac3d8a" providerId="LiveId" clId="{52E5ADBF-03A9-47DE-A214-EB8AB72FC3BA}" dt="2025-08-07T16:08:53.403" v="18463" actId="1038"/>
          <ac:spMkLst>
            <pc:docMk/>
            <pc:sldMk cId="1079914470" sldId="264"/>
            <ac:spMk id="23" creationId="{4CFCEC22-1C19-372B-9D3C-9A6C96F7EA35}"/>
          </ac:spMkLst>
        </pc:spChg>
        <pc:picChg chg="add mod">
          <ac:chgData name="Albert Pinadell" userId="e670dd092fac3d8a" providerId="LiveId" clId="{52E5ADBF-03A9-47DE-A214-EB8AB72FC3BA}" dt="2025-08-07T16:10:50.997" v="18700" actId="1076"/>
          <ac:picMkLst>
            <pc:docMk/>
            <pc:sldMk cId="1079914470" sldId="264"/>
            <ac:picMk id="19" creationId="{04920D6E-7FA5-5E7D-7C00-0EB2C078DC18}"/>
          </ac:picMkLst>
        </pc:picChg>
        <pc:cxnChg chg="add mod">
          <ac:chgData name="Albert Pinadell" userId="e670dd092fac3d8a" providerId="LiveId" clId="{52E5ADBF-03A9-47DE-A214-EB8AB72FC3BA}" dt="2025-08-07T16:10:40.282" v="18699" actId="1076"/>
          <ac:cxnSpMkLst>
            <pc:docMk/>
            <pc:sldMk cId="1079914470" sldId="264"/>
            <ac:cxnSpMk id="21" creationId="{7E13913E-3F6E-6FBE-3F66-472EB4B6F55F}"/>
          </ac:cxnSpMkLst>
        </pc:cxnChg>
        <pc:cxnChg chg="add mod">
          <ac:chgData name="Albert Pinadell" userId="e670dd092fac3d8a" providerId="LiveId" clId="{52E5ADBF-03A9-47DE-A214-EB8AB72FC3BA}" dt="2025-08-07T16:09:22.324" v="18567" actId="1038"/>
          <ac:cxnSpMkLst>
            <pc:docMk/>
            <pc:sldMk cId="1079914470" sldId="264"/>
            <ac:cxnSpMk id="22" creationId="{6780F7E3-F1C2-EE9E-9539-0D1CDE3D5CDC}"/>
          </ac:cxnSpMkLst>
        </pc:cxnChg>
      </pc:sldChg>
      <pc:sldChg chg="new del">
        <pc:chgData name="Albert Pinadell" userId="e670dd092fac3d8a" providerId="LiveId" clId="{52E5ADBF-03A9-47DE-A214-EB8AB72FC3BA}" dt="2025-08-06T15:20:29.950" v="11381" actId="680"/>
        <pc:sldMkLst>
          <pc:docMk/>
          <pc:sldMk cId="4291238248" sldId="264"/>
        </pc:sldMkLst>
      </pc:sldChg>
      <pc:sldChg chg="addSp delSp modSp add mod">
        <pc:chgData name="Albert Pinadell" userId="e670dd092fac3d8a" providerId="LiveId" clId="{52E5ADBF-03A9-47DE-A214-EB8AB72FC3BA}" dt="2025-08-08T08:11:10.157" v="19913" actId="115"/>
        <pc:sldMkLst>
          <pc:docMk/>
          <pc:sldMk cId="569631330" sldId="265"/>
        </pc:sldMkLst>
        <pc:spChg chg="add del mod">
          <ac:chgData name="Albert Pinadell" userId="e670dd092fac3d8a" providerId="LiveId" clId="{52E5ADBF-03A9-47DE-A214-EB8AB72FC3BA}" dt="2025-08-07T16:34:43.104" v="18846" actId="11529"/>
          <ac:spMkLst>
            <pc:docMk/>
            <pc:sldMk cId="569631330" sldId="265"/>
            <ac:spMk id="2" creationId="{93A13DC5-EFAA-D92A-0D4E-DB829986335B}"/>
          </ac:spMkLst>
        </pc:spChg>
        <pc:spChg chg="add del mod">
          <ac:chgData name="Albert Pinadell" userId="e670dd092fac3d8a" providerId="LiveId" clId="{52E5ADBF-03A9-47DE-A214-EB8AB72FC3BA}" dt="2025-08-08T08:11:10.157" v="19913" actId="115"/>
          <ac:spMkLst>
            <pc:docMk/>
            <pc:sldMk cId="569631330" sldId="265"/>
            <ac:spMk id="3" creationId="{D22C13F6-381D-A40B-AF0A-C14A7DCC5CE1}"/>
          </ac:spMkLst>
        </pc:spChg>
        <pc:spChg chg="add del">
          <ac:chgData name="Albert Pinadell" userId="e670dd092fac3d8a" providerId="LiveId" clId="{52E5ADBF-03A9-47DE-A214-EB8AB72FC3BA}" dt="2025-08-07T16:34:40.579" v="18841" actId="11529"/>
          <ac:spMkLst>
            <pc:docMk/>
            <pc:sldMk cId="569631330" sldId="265"/>
            <ac:spMk id="4" creationId="{B01B16DB-2942-14C1-528A-250F718D18B4}"/>
          </ac:spMkLst>
        </pc:spChg>
        <pc:spChg chg="mod">
          <ac:chgData name="Albert Pinadell" userId="e670dd092fac3d8a" providerId="LiveId" clId="{52E5ADBF-03A9-47DE-A214-EB8AB72FC3BA}" dt="2025-08-07T16:37:31.521" v="18964" actId="14100"/>
          <ac:spMkLst>
            <pc:docMk/>
            <pc:sldMk cId="569631330" sldId="265"/>
            <ac:spMk id="5" creationId="{BFE8DE7B-66C0-47E9-997E-3EB1AC5FE0E0}"/>
          </ac:spMkLst>
        </pc:spChg>
        <pc:spChg chg="add del mod">
          <ac:chgData name="Albert Pinadell" userId="e670dd092fac3d8a" providerId="LiveId" clId="{52E5ADBF-03A9-47DE-A214-EB8AB72FC3BA}" dt="2025-08-07T16:34:39.655" v="18839" actId="11529"/>
          <ac:spMkLst>
            <pc:docMk/>
            <pc:sldMk cId="569631330" sldId="265"/>
            <ac:spMk id="6" creationId="{9FA00AAB-3B75-094C-8809-F01E46A139E1}"/>
          </ac:spMkLst>
        </pc:spChg>
      </pc:sldChg>
      <pc:sldChg chg="addSp delSp modSp add del mod">
        <pc:chgData name="Albert Pinadell" userId="e670dd092fac3d8a" providerId="LiveId" clId="{52E5ADBF-03A9-47DE-A214-EB8AB72FC3BA}" dt="2025-08-06T16:38:58.165" v="12826" actId="47"/>
        <pc:sldMkLst>
          <pc:docMk/>
          <pc:sldMk cId="601645983" sldId="265"/>
        </pc:sldMkLst>
      </pc:sldChg>
      <pc:sldChg chg="addSp modSp add mod">
        <pc:chgData name="Albert Pinadell" userId="e670dd092fac3d8a" providerId="LiveId" clId="{52E5ADBF-03A9-47DE-A214-EB8AB72FC3BA}" dt="2025-08-08T07:47:47.486" v="19610" actId="14100"/>
        <pc:sldMkLst>
          <pc:docMk/>
          <pc:sldMk cId="1010832288" sldId="266"/>
        </pc:sldMkLst>
        <pc:spChg chg="add">
          <ac:chgData name="Albert Pinadell" userId="e670dd092fac3d8a" providerId="LiveId" clId="{52E5ADBF-03A9-47DE-A214-EB8AB72FC3BA}" dt="2025-08-07T14:22:49.510" v="15821"/>
          <ac:spMkLst>
            <pc:docMk/>
            <pc:sldMk cId="1010832288" sldId="266"/>
            <ac:spMk id="2" creationId="{C4BAE7DF-2A8D-269D-5528-28BF166AE466}"/>
          </ac:spMkLst>
        </pc:spChg>
        <pc:spChg chg="mod">
          <ac:chgData name="Albert Pinadell" userId="e670dd092fac3d8a" providerId="LiveId" clId="{52E5ADBF-03A9-47DE-A214-EB8AB72FC3BA}" dt="2025-08-07T14:24:31.398" v="15884" actId="20577"/>
          <ac:spMkLst>
            <pc:docMk/>
            <pc:sldMk cId="1010832288" sldId="266"/>
            <ac:spMk id="3" creationId="{7698FD4F-7B17-A30E-8611-C900FEE99A43}"/>
          </ac:spMkLst>
        </pc:spChg>
        <pc:spChg chg="mod">
          <ac:chgData name="Albert Pinadell" userId="e670dd092fac3d8a" providerId="LiveId" clId="{52E5ADBF-03A9-47DE-A214-EB8AB72FC3BA}" dt="2025-08-08T07:47:47.486" v="19610" actId="14100"/>
          <ac:spMkLst>
            <pc:docMk/>
            <pc:sldMk cId="1010832288" sldId="266"/>
            <ac:spMk id="5" creationId="{2DDAE661-FC0E-D7AF-67C7-51FF57088DD0}"/>
          </ac:spMkLst>
        </pc:spChg>
      </pc:sldChg>
      <pc:sldChg chg="addSp delSp modSp add mod ord">
        <pc:chgData name="Albert Pinadell" userId="e670dd092fac3d8a" providerId="LiveId" clId="{52E5ADBF-03A9-47DE-A214-EB8AB72FC3BA}" dt="2025-08-08T08:00:05.236" v="19867" actId="1076"/>
        <pc:sldMkLst>
          <pc:docMk/>
          <pc:sldMk cId="1246026326" sldId="267"/>
        </pc:sldMkLst>
        <pc:spChg chg="add mod">
          <ac:chgData name="Albert Pinadell" userId="e670dd092fac3d8a" providerId="LiveId" clId="{52E5ADBF-03A9-47DE-A214-EB8AB72FC3BA}" dt="2025-08-08T07:57:34.219" v="19854" actId="339"/>
          <ac:spMkLst>
            <pc:docMk/>
            <pc:sldMk cId="1246026326" sldId="267"/>
            <ac:spMk id="2" creationId="{42F57AFA-2E8E-F2E3-FF72-9D27337816BA}"/>
          </ac:spMkLst>
        </pc:spChg>
        <pc:spChg chg="add mod">
          <ac:chgData name="Albert Pinadell" userId="e670dd092fac3d8a" providerId="LiveId" clId="{52E5ADBF-03A9-47DE-A214-EB8AB72FC3BA}" dt="2025-08-07T15:17:51.982" v="17416" actId="14100"/>
          <ac:spMkLst>
            <pc:docMk/>
            <pc:sldMk cId="1246026326" sldId="267"/>
            <ac:spMk id="3" creationId="{04FE416D-DF4D-FBBF-153E-8785B8CA0363}"/>
          </ac:spMkLst>
        </pc:spChg>
        <pc:spChg chg="del">
          <ac:chgData name="Albert Pinadell" userId="e670dd092fac3d8a" providerId="LiveId" clId="{52E5ADBF-03A9-47DE-A214-EB8AB72FC3BA}" dt="2025-08-07T10:03:58.371" v="14722" actId="478"/>
          <ac:spMkLst>
            <pc:docMk/>
            <pc:sldMk cId="1246026326" sldId="267"/>
            <ac:spMk id="4" creationId="{3E438F9A-E2C2-B2CA-DF05-EF04504E7C9D}"/>
          </ac:spMkLst>
        </pc:spChg>
        <pc:spChg chg="add mod">
          <ac:chgData name="Albert Pinadell" userId="e670dd092fac3d8a" providerId="LiveId" clId="{52E5ADBF-03A9-47DE-A214-EB8AB72FC3BA}" dt="2025-08-08T08:00:05.236" v="19867" actId="1076"/>
          <ac:spMkLst>
            <pc:docMk/>
            <pc:sldMk cId="1246026326" sldId="267"/>
            <ac:spMk id="5" creationId="{C9E67215-7FF6-7DF1-7793-AE1677A750F3}"/>
          </ac:spMkLst>
        </pc:spChg>
        <pc:spChg chg="add del mod">
          <ac:chgData name="Albert Pinadell" userId="e670dd092fac3d8a" providerId="LiveId" clId="{52E5ADBF-03A9-47DE-A214-EB8AB72FC3BA}" dt="2025-08-07T10:43:55.707" v="15530" actId="478"/>
          <ac:spMkLst>
            <pc:docMk/>
            <pc:sldMk cId="1246026326" sldId="267"/>
            <ac:spMk id="6" creationId="{6C317886-9A71-323E-221C-34E568D05E37}"/>
          </ac:spMkLst>
        </pc:spChg>
        <pc:spChg chg="mod">
          <ac:chgData name="Albert Pinadell" userId="e670dd092fac3d8a" providerId="LiveId" clId="{52E5ADBF-03A9-47DE-A214-EB8AB72FC3BA}" dt="2025-08-07T21:32:49.525" v="19462" actId="20577"/>
          <ac:spMkLst>
            <pc:docMk/>
            <pc:sldMk cId="1246026326" sldId="267"/>
            <ac:spMk id="7" creationId="{89F47C1B-D8B0-A949-BB6C-9860D8B17BE1}"/>
          </ac:spMkLst>
        </pc:spChg>
        <pc:spChg chg="add del mod">
          <ac:chgData name="Albert Pinadell" userId="e670dd092fac3d8a" providerId="LiveId" clId="{52E5ADBF-03A9-47DE-A214-EB8AB72FC3BA}" dt="2025-08-07T10:14:56.653" v="14838" actId="478"/>
          <ac:spMkLst>
            <pc:docMk/>
            <pc:sldMk cId="1246026326" sldId="267"/>
            <ac:spMk id="8" creationId="{02FAFA0E-24DB-ABCA-B9DF-23808EDADEA6}"/>
          </ac:spMkLst>
        </pc:spChg>
        <pc:spChg chg="add del mod">
          <ac:chgData name="Albert Pinadell" userId="e670dd092fac3d8a" providerId="LiveId" clId="{52E5ADBF-03A9-47DE-A214-EB8AB72FC3BA}" dt="2025-08-07T10:43:31.494" v="15524" actId="478"/>
          <ac:spMkLst>
            <pc:docMk/>
            <pc:sldMk cId="1246026326" sldId="267"/>
            <ac:spMk id="9" creationId="{1CCE601E-AD31-A7B9-B7B5-FF293EB64F25}"/>
          </ac:spMkLst>
        </pc:spChg>
        <pc:spChg chg="add mod">
          <ac:chgData name="Albert Pinadell" userId="e670dd092fac3d8a" providerId="LiveId" clId="{52E5ADBF-03A9-47DE-A214-EB8AB72FC3BA}" dt="2025-08-07T10:54:07.325" v="15711" actId="1076"/>
          <ac:spMkLst>
            <pc:docMk/>
            <pc:sldMk cId="1246026326" sldId="267"/>
            <ac:spMk id="10" creationId="{3DEBA956-BFD0-48FB-B262-DEEE0F6AAF9F}"/>
          </ac:spMkLst>
        </pc:spChg>
        <pc:spChg chg="add mod">
          <ac:chgData name="Albert Pinadell" userId="e670dd092fac3d8a" providerId="LiveId" clId="{52E5ADBF-03A9-47DE-A214-EB8AB72FC3BA}" dt="2025-08-07T10:49:18.362" v="15675" actId="1076"/>
          <ac:spMkLst>
            <pc:docMk/>
            <pc:sldMk cId="1246026326" sldId="267"/>
            <ac:spMk id="11" creationId="{4AF932FC-C7BD-0B09-248C-2644FF3718EA}"/>
          </ac:spMkLst>
        </pc:spChg>
        <pc:spChg chg="add del mod">
          <ac:chgData name="Albert Pinadell" userId="e670dd092fac3d8a" providerId="LiveId" clId="{52E5ADBF-03A9-47DE-A214-EB8AB72FC3BA}" dt="2025-08-07T10:29:22.121" v="15000" actId="478"/>
          <ac:spMkLst>
            <pc:docMk/>
            <pc:sldMk cId="1246026326" sldId="267"/>
            <ac:spMk id="13" creationId="{79C8BEFF-D070-184B-0899-7F4447D10E2E}"/>
          </ac:spMkLst>
        </pc:spChg>
        <pc:spChg chg="add del mod">
          <ac:chgData name="Albert Pinadell" userId="e670dd092fac3d8a" providerId="LiveId" clId="{52E5ADBF-03A9-47DE-A214-EB8AB72FC3BA}" dt="2025-08-07T10:44:24.356" v="15538" actId="478"/>
          <ac:spMkLst>
            <pc:docMk/>
            <pc:sldMk cId="1246026326" sldId="267"/>
            <ac:spMk id="14" creationId="{D0F60B69-44CB-08C3-4F19-E84DA3AF9B20}"/>
          </ac:spMkLst>
        </pc:spChg>
        <pc:spChg chg="add del mod">
          <ac:chgData name="Albert Pinadell" userId="e670dd092fac3d8a" providerId="LiveId" clId="{52E5ADBF-03A9-47DE-A214-EB8AB72FC3BA}" dt="2025-08-07T10:43:27.506" v="15523" actId="478"/>
          <ac:spMkLst>
            <pc:docMk/>
            <pc:sldMk cId="1246026326" sldId="267"/>
            <ac:spMk id="15" creationId="{8AD843CD-609B-9873-08BC-BDF51789BC09}"/>
          </ac:spMkLst>
        </pc:spChg>
        <pc:spChg chg="add mod">
          <ac:chgData name="Albert Pinadell" userId="e670dd092fac3d8a" providerId="LiveId" clId="{52E5ADBF-03A9-47DE-A214-EB8AB72FC3BA}" dt="2025-08-07T10:49:55.171" v="15681" actId="1076"/>
          <ac:spMkLst>
            <pc:docMk/>
            <pc:sldMk cId="1246026326" sldId="267"/>
            <ac:spMk id="16" creationId="{C3D6B7A6-5F64-174B-1DE3-482227E45C6A}"/>
          </ac:spMkLst>
        </pc:spChg>
        <pc:spChg chg="add mod">
          <ac:chgData name="Albert Pinadell" userId="e670dd092fac3d8a" providerId="LiveId" clId="{52E5ADBF-03A9-47DE-A214-EB8AB72FC3BA}" dt="2025-08-08T07:58:15.529" v="19858" actId="14100"/>
          <ac:spMkLst>
            <pc:docMk/>
            <pc:sldMk cId="1246026326" sldId="267"/>
            <ac:spMk id="17" creationId="{B4FF908D-834E-4973-562C-C54BB89ED2F6}"/>
          </ac:spMkLst>
        </pc:spChg>
        <pc:spChg chg="add mod">
          <ac:chgData name="Albert Pinadell" userId="e670dd092fac3d8a" providerId="LiveId" clId="{52E5ADBF-03A9-47DE-A214-EB8AB72FC3BA}" dt="2025-08-08T07:57:45.290" v="19855" actId="339"/>
          <ac:spMkLst>
            <pc:docMk/>
            <pc:sldMk cId="1246026326" sldId="267"/>
            <ac:spMk id="18" creationId="{CECF9A8B-66B4-D13F-2C2E-E182181A6C29}"/>
          </ac:spMkLst>
        </pc:spChg>
        <pc:spChg chg="add mod">
          <ac:chgData name="Albert Pinadell" userId="e670dd092fac3d8a" providerId="LiveId" clId="{52E5ADBF-03A9-47DE-A214-EB8AB72FC3BA}" dt="2025-08-08T07:58:01.338" v="19856" actId="339"/>
          <ac:spMkLst>
            <pc:docMk/>
            <pc:sldMk cId="1246026326" sldId="267"/>
            <ac:spMk id="19" creationId="{F2734EB2-E1A0-FF96-7578-FEC0930350FF}"/>
          </ac:spMkLst>
        </pc:spChg>
        <pc:cxnChg chg="add mod">
          <ac:chgData name="Albert Pinadell" userId="e670dd092fac3d8a" providerId="LiveId" clId="{52E5ADBF-03A9-47DE-A214-EB8AB72FC3BA}" dt="2025-08-08T07:59:40.255" v="19866" actId="14100"/>
          <ac:cxnSpMkLst>
            <pc:docMk/>
            <pc:sldMk cId="1246026326" sldId="267"/>
            <ac:cxnSpMk id="21" creationId="{EEE750E0-20AD-EAC6-3CFB-F798242ED594}"/>
          </ac:cxnSpMkLst>
        </pc:cxnChg>
        <pc:cxnChg chg="add mod">
          <ac:chgData name="Albert Pinadell" userId="e670dd092fac3d8a" providerId="LiveId" clId="{52E5ADBF-03A9-47DE-A214-EB8AB72FC3BA}" dt="2025-08-08T07:59:12.864" v="19862" actId="1076"/>
          <ac:cxnSpMkLst>
            <pc:docMk/>
            <pc:sldMk cId="1246026326" sldId="267"/>
            <ac:cxnSpMk id="29" creationId="{0F98842C-3D20-20C9-57B1-DF21EE5680B4}"/>
          </ac:cxnSpMkLst>
        </pc:cxnChg>
      </pc:sldChg>
      <pc:sldChg chg="modSp add del mod ord">
        <pc:chgData name="Albert Pinadell" userId="e670dd092fac3d8a" providerId="LiveId" clId="{52E5ADBF-03A9-47DE-A214-EB8AB72FC3BA}" dt="2025-08-07T15:57:11.764" v="17957" actId="47"/>
        <pc:sldMkLst>
          <pc:docMk/>
          <pc:sldMk cId="2203853543" sldId="268"/>
        </pc:sldMkLst>
        <pc:spChg chg="mod">
          <ac:chgData name="Albert Pinadell" userId="e670dd092fac3d8a" providerId="LiveId" clId="{52E5ADBF-03A9-47DE-A214-EB8AB72FC3BA}" dt="2025-08-07T15:57:00.768" v="17955" actId="21"/>
          <ac:spMkLst>
            <pc:docMk/>
            <pc:sldMk cId="2203853543" sldId="268"/>
            <ac:spMk id="3" creationId="{E4084478-4A28-390B-F920-9D896E5B6636}"/>
          </ac:spMkLst>
        </pc:spChg>
        <pc:spChg chg="mod">
          <ac:chgData name="Albert Pinadell" userId="e670dd092fac3d8a" providerId="LiveId" clId="{52E5ADBF-03A9-47DE-A214-EB8AB72FC3BA}" dt="2025-08-07T14:24:14.552" v="15877" actId="14100"/>
          <ac:spMkLst>
            <pc:docMk/>
            <pc:sldMk cId="2203853543" sldId="268"/>
            <ac:spMk id="5" creationId="{C711D193-CFC2-A4D4-3B1C-37173E76F151}"/>
          </ac:spMkLst>
        </pc:spChg>
      </pc:sldChg>
      <pc:sldChg chg="addSp delSp modSp add mod">
        <pc:chgData name="Albert Pinadell" userId="e670dd092fac3d8a" providerId="LiveId" clId="{52E5ADBF-03A9-47DE-A214-EB8AB72FC3BA}" dt="2025-08-08T08:01:32.169" v="19868" actId="1076"/>
        <pc:sldMkLst>
          <pc:docMk/>
          <pc:sldMk cId="3329075781" sldId="269"/>
        </pc:sldMkLst>
        <pc:spChg chg="del">
          <ac:chgData name="Albert Pinadell" userId="e670dd092fac3d8a" providerId="LiveId" clId="{52E5ADBF-03A9-47DE-A214-EB8AB72FC3BA}" dt="2025-08-07T15:26:23.503" v="17511" actId="478"/>
          <ac:spMkLst>
            <pc:docMk/>
            <pc:sldMk cId="3329075781" sldId="269"/>
            <ac:spMk id="3" creationId="{4E3EF73E-894E-2083-26F3-725FCF1E1B67}"/>
          </ac:spMkLst>
        </pc:spChg>
        <pc:graphicFrameChg chg="add mod modGraphic">
          <ac:chgData name="Albert Pinadell" userId="e670dd092fac3d8a" providerId="LiveId" clId="{52E5ADBF-03A9-47DE-A214-EB8AB72FC3BA}" dt="2025-08-08T07:55:03.090" v="19852" actId="1076"/>
          <ac:graphicFrameMkLst>
            <pc:docMk/>
            <pc:sldMk cId="3329075781" sldId="269"/>
            <ac:graphicFrameMk id="2" creationId="{4A520940-9F1D-A393-F08C-516ABA4B4B83}"/>
          </ac:graphicFrameMkLst>
        </pc:graphicFrameChg>
        <pc:graphicFrameChg chg="add del mod modGraphic">
          <ac:chgData name="Albert Pinadell" userId="e670dd092fac3d8a" providerId="LiveId" clId="{52E5ADBF-03A9-47DE-A214-EB8AB72FC3BA}" dt="2025-08-07T15:50:00.421" v="17633" actId="478"/>
          <ac:graphicFrameMkLst>
            <pc:docMk/>
            <pc:sldMk cId="3329075781" sldId="269"/>
            <ac:graphicFrameMk id="4" creationId="{1FE6EF6A-55FD-0213-1BA5-6810609DF549}"/>
          </ac:graphicFrameMkLst>
        </pc:graphicFrameChg>
        <pc:graphicFrameChg chg="add del modGraphic">
          <ac:chgData name="Albert Pinadell" userId="e670dd092fac3d8a" providerId="LiveId" clId="{52E5ADBF-03A9-47DE-A214-EB8AB72FC3BA}" dt="2025-08-07T15:49:57.123" v="17632" actId="478"/>
          <ac:graphicFrameMkLst>
            <pc:docMk/>
            <pc:sldMk cId="3329075781" sldId="269"/>
            <ac:graphicFrameMk id="6" creationId="{E630257D-5046-AAD6-A7B4-CBFBA3A93B38}"/>
          </ac:graphicFrameMkLst>
        </pc:graphicFrameChg>
        <pc:graphicFrameChg chg="add mod modGraphic">
          <ac:chgData name="Albert Pinadell" userId="e670dd092fac3d8a" providerId="LiveId" clId="{52E5ADBF-03A9-47DE-A214-EB8AB72FC3BA}" dt="2025-08-08T08:01:32.169" v="19868" actId="1076"/>
          <ac:graphicFrameMkLst>
            <pc:docMk/>
            <pc:sldMk cId="3329075781" sldId="269"/>
            <ac:graphicFrameMk id="7" creationId="{0C09B92F-5458-CD3E-FA32-743AF12C1E47}"/>
          </ac:graphicFrameMkLst>
        </pc:graphicFrameChg>
      </pc:sldChg>
      <pc:sldChg chg="addSp delSp modSp add mod">
        <pc:chgData name="Albert Pinadell" userId="e670dd092fac3d8a" providerId="LiveId" clId="{52E5ADBF-03A9-47DE-A214-EB8AB72FC3BA}" dt="2025-08-08T11:59:42.758" v="21867" actId="115"/>
        <pc:sldMkLst>
          <pc:docMk/>
          <pc:sldMk cId="85723835" sldId="270"/>
        </pc:sldMkLst>
        <pc:spChg chg="mod">
          <ac:chgData name="Albert Pinadell" userId="e670dd092fac3d8a" providerId="LiveId" clId="{52E5ADBF-03A9-47DE-A214-EB8AB72FC3BA}" dt="2025-08-08T11:57:47.753" v="21864" actId="1076"/>
          <ac:spMkLst>
            <pc:docMk/>
            <pc:sldMk cId="85723835" sldId="270"/>
            <ac:spMk id="2" creationId="{1CF8B8D3-1176-B1EB-5FB4-43E8BF4CB633}"/>
          </ac:spMkLst>
        </pc:spChg>
        <pc:spChg chg="add mod">
          <ac:chgData name="Albert Pinadell" userId="e670dd092fac3d8a" providerId="LiveId" clId="{52E5ADBF-03A9-47DE-A214-EB8AB72FC3BA}" dt="2025-08-08T11:44:28.208" v="21643" actId="208"/>
          <ac:spMkLst>
            <pc:docMk/>
            <pc:sldMk cId="85723835" sldId="270"/>
            <ac:spMk id="3" creationId="{1B7FE992-D7C4-64F2-3564-6AECCD84BD1D}"/>
          </ac:spMkLst>
        </pc:spChg>
        <pc:spChg chg="add del">
          <ac:chgData name="Albert Pinadell" userId="e670dd092fac3d8a" providerId="LiveId" clId="{52E5ADBF-03A9-47DE-A214-EB8AB72FC3BA}" dt="2025-08-08T08:22:26.216" v="19986" actId="11529"/>
          <ac:spMkLst>
            <pc:docMk/>
            <pc:sldMk cId="85723835" sldId="270"/>
            <ac:spMk id="3" creationId="{B4C03177-F048-9FAF-075A-EA9CE462F662}"/>
          </ac:spMkLst>
        </pc:spChg>
        <pc:spChg chg="del">
          <ac:chgData name="Albert Pinadell" userId="e670dd092fac3d8a" providerId="LiveId" clId="{52E5ADBF-03A9-47DE-A214-EB8AB72FC3BA}" dt="2025-08-08T08:22:07.540" v="19984" actId="478"/>
          <ac:spMkLst>
            <pc:docMk/>
            <pc:sldMk cId="85723835" sldId="270"/>
            <ac:spMk id="4" creationId="{230D7A78-0095-BC0B-5B2B-CB3742E29BA8}"/>
          </ac:spMkLst>
        </pc:spChg>
        <pc:spChg chg="add del">
          <ac:chgData name="Albert Pinadell" userId="e670dd092fac3d8a" providerId="LiveId" clId="{52E5ADBF-03A9-47DE-A214-EB8AB72FC3BA}" dt="2025-08-08T08:22:43.581" v="19988" actId="11529"/>
          <ac:spMkLst>
            <pc:docMk/>
            <pc:sldMk cId="85723835" sldId="270"/>
            <ac:spMk id="5" creationId="{9D407C65-9626-54E4-9CEE-CDECCDE8893F}"/>
          </ac:spMkLst>
        </pc:spChg>
        <pc:spChg chg="add mod">
          <ac:chgData name="Albert Pinadell" userId="e670dd092fac3d8a" providerId="LiveId" clId="{52E5ADBF-03A9-47DE-A214-EB8AB72FC3BA}" dt="2025-08-08T11:57:39.502" v="21861" actId="1076"/>
          <ac:spMkLst>
            <pc:docMk/>
            <pc:sldMk cId="85723835" sldId="270"/>
            <ac:spMk id="5" creationId="{F4360751-D661-9C9D-68F5-77AF25E8B237}"/>
          </ac:spMkLst>
        </pc:spChg>
        <pc:spChg chg="add del mod">
          <ac:chgData name="Albert Pinadell" userId="e670dd092fac3d8a" providerId="LiveId" clId="{52E5ADBF-03A9-47DE-A214-EB8AB72FC3BA}" dt="2025-08-08T11:34:00.745" v="21519" actId="478"/>
          <ac:spMkLst>
            <pc:docMk/>
            <pc:sldMk cId="85723835" sldId="270"/>
            <ac:spMk id="6" creationId="{51381107-1057-6BCF-7E78-DD87C8546928}"/>
          </ac:spMkLst>
        </pc:spChg>
        <pc:spChg chg="add del mod">
          <ac:chgData name="Albert Pinadell" userId="e670dd092fac3d8a" providerId="LiveId" clId="{52E5ADBF-03A9-47DE-A214-EB8AB72FC3BA}" dt="2025-08-08T10:20:37.441" v="19991" actId="478"/>
          <ac:spMkLst>
            <pc:docMk/>
            <pc:sldMk cId="85723835" sldId="270"/>
            <ac:spMk id="6" creationId="{B516A9F5-0D62-46BB-E5BC-E73BF99E7788}"/>
          </ac:spMkLst>
        </pc:spChg>
        <pc:spChg chg="mod">
          <ac:chgData name="Albert Pinadell" userId="e670dd092fac3d8a" providerId="LiveId" clId="{52E5ADBF-03A9-47DE-A214-EB8AB72FC3BA}" dt="2025-08-08T11:46:07.266" v="21649" actId="14100"/>
          <ac:spMkLst>
            <pc:docMk/>
            <pc:sldMk cId="85723835" sldId="270"/>
            <ac:spMk id="7" creationId="{98F26BEC-C6DA-2444-6593-EE703E6F35DD}"/>
          </ac:spMkLst>
        </pc:spChg>
        <pc:spChg chg="add del mod">
          <ac:chgData name="Albert Pinadell" userId="e670dd092fac3d8a" providerId="LiveId" clId="{52E5ADBF-03A9-47DE-A214-EB8AB72FC3BA}" dt="2025-08-08T11:33:37.828" v="21515" actId="478"/>
          <ac:spMkLst>
            <pc:docMk/>
            <pc:sldMk cId="85723835" sldId="270"/>
            <ac:spMk id="8" creationId="{9F9C4386-528B-CECA-6C96-B6F9687AF835}"/>
          </ac:spMkLst>
        </pc:spChg>
        <pc:spChg chg="add mod">
          <ac:chgData name="Albert Pinadell" userId="e670dd092fac3d8a" providerId="LiveId" clId="{52E5ADBF-03A9-47DE-A214-EB8AB72FC3BA}" dt="2025-08-08T11:59:42.758" v="21867" actId="115"/>
          <ac:spMkLst>
            <pc:docMk/>
            <pc:sldMk cId="85723835" sldId="270"/>
            <ac:spMk id="9" creationId="{E4309B19-84C2-42B4-4325-A0F7159743E1}"/>
          </ac:spMkLst>
        </pc:spChg>
        <pc:spChg chg="add mod">
          <ac:chgData name="Albert Pinadell" userId="e670dd092fac3d8a" providerId="LiveId" clId="{52E5ADBF-03A9-47DE-A214-EB8AB72FC3BA}" dt="2025-08-08T11:33:58.290" v="21518" actId="1076"/>
          <ac:spMkLst>
            <pc:docMk/>
            <pc:sldMk cId="85723835" sldId="270"/>
            <ac:spMk id="10" creationId="{A2AF2667-267A-C0C3-0834-2BB7656848F5}"/>
          </ac:spMkLst>
        </pc:spChg>
        <pc:spChg chg="add mod">
          <ac:chgData name="Albert Pinadell" userId="e670dd092fac3d8a" providerId="LiveId" clId="{52E5ADBF-03A9-47DE-A214-EB8AB72FC3BA}" dt="2025-08-08T11:18:53.174" v="20961" actId="1036"/>
          <ac:spMkLst>
            <pc:docMk/>
            <pc:sldMk cId="85723835" sldId="270"/>
            <ac:spMk id="11" creationId="{777C5FFD-0700-61D9-3FA7-D1ADFF79F04B}"/>
          </ac:spMkLst>
        </pc:spChg>
        <pc:spChg chg="add del mod">
          <ac:chgData name="Albert Pinadell" userId="e670dd092fac3d8a" providerId="LiveId" clId="{52E5ADBF-03A9-47DE-A214-EB8AB72FC3BA}" dt="2025-08-08T10:28:42.722" v="20147" actId="478"/>
          <ac:spMkLst>
            <pc:docMk/>
            <pc:sldMk cId="85723835" sldId="270"/>
            <ac:spMk id="12" creationId="{39ED6053-DF1B-09D6-F8E0-8F0B95C82477}"/>
          </ac:spMkLst>
        </pc:spChg>
        <pc:spChg chg="add mod">
          <ac:chgData name="Albert Pinadell" userId="e670dd092fac3d8a" providerId="LiveId" clId="{52E5ADBF-03A9-47DE-A214-EB8AB72FC3BA}" dt="2025-08-08T11:18:40.282" v="20933" actId="1036"/>
          <ac:spMkLst>
            <pc:docMk/>
            <pc:sldMk cId="85723835" sldId="270"/>
            <ac:spMk id="13" creationId="{5F84B1DE-E874-B678-BEA6-BDA99EDF6D68}"/>
          </ac:spMkLst>
        </pc:spChg>
        <pc:spChg chg="add mod">
          <ac:chgData name="Albert Pinadell" userId="e670dd092fac3d8a" providerId="LiveId" clId="{52E5ADBF-03A9-47DE-A214-EB8AB72FC3BA}" dt="2025-08-08T11:18:23.237" v="20885" actId="1036"/>
          <ac:spMkLst>
            <pc:docMk/>
            <pc:sldMk cId="85723835" sldId="270"/>
            <ac:spMk id="14" creationId="{44A6E8F4-89C9-8082-7A17-E791A2C766D3}"/>
          </ac:spMkLst>
        </pc:spChg>
        <pc:spChg chg="add mod">
          <ac:chgData name="Albert Pinadell" userId="e670dd092fac3d8a" providerId="LiveId" clId="{52E5ADBF-03A9-47DE-A214-EB8AB72FC3BA}" dt="2025-08-08T11:32:17.263" v="21511" actId="6549"/>
          <ac:spMkLst>
            <pc:docMk/>
            <pc:sldMk cId="85723835" sldId="270"/>
            <ac:spMk id="15" creationId="{AD0BE304-4198-621E-0EDB-ACC5A4F10534}"/>
          </ac:spMkLst>
        </pc:spChg>
        <pc:spChg chg="add mod">
          <ac:chgData name="Albert Pinadell" userId="e670dd092fac3d8a" providerId="LiveId" clId="{52E5ADBF-03A9-47DE-A214-EB8AB72FC3BA}" dt="2025-08-08T11:19:06.765" v="20989" actId="1036"/>
          <ac:spMkLst>
            <pc:docMk/>
            <pc:sldMk cId="85723835" sldId="270"/>
            <ac:spMk id="16" creationId="{52CC7876-A977-DCC6-4C4F-4F537EED2BFB}"/>
          </ac:spMkLst>
        </pc:spChg>
        <pc:spChg chg="add mod">
          <ac:chgData name="Albert Pinadell" userId="e670dd092fac3d8a" providerId="LiveId" clId="{52E5ADBF-03A9-47DE-A214-EB8AB72FC3BA}" dt="2025-08-08T11:19:15.036" v="21019" actId="1035"/>
          <ac:spMkLst>
            <pc:docMk/>
            <pc:sldMk cId="85723835" sldId="270"/>
            <ac:spMk id="17" creationId="{E5DAE1FB-92F3-AB90-A331-B6122DDE3713}"/>
          </ac:spMkLst>
        </pc:spChg>
        <pc:spChg chg="add mod">
          <ac:chgData name="Albert Pinadell" userId="e670dd092fac3d8a" providerId="LiveId" clId="{52E5ADBF-03A9-47DE-A214-EB8AB72FC3BA}" dt="2025-08-08T11:44:12.327" v="21641" actId="208"/>
          <ac:spMkLst>
            <pc:docMk/>
            <pc:sldMk cId="85723835" sldId="270"/>
            <ac:spMk id="18" creationId="{49281FE6-C135-FB81-F8A1-8C5BF7297466}"/>
          </ac:spMkLst>
        </pc:spChg>
        <pc:spChg chg="add mod">
          <ac:chgData name="Albert Pinadell" userId="e670dd092fac3d8a" providerId="LiveId" clId="{52E5ADBF-03A9-47DE-A214-EB8AB72FC3BA}" dt="2025-08-08T11:19:28.907" v="21041" actId="1035"/>
          <ac:spMkLst>
            <pc:docMk/>
            <pc:sldMk cId="85723835" sldId="270"/>
            <ac:spMk id="19" creationId="{E70FF38A-2B3A-9CF3-7999-2F855023CFFA}"/>
          </ac:spMkLst>
        </pc:spChg>
        <pc:spChg chg="add mod">
          <ac:chgData name="Albert Pinadell" userId="e670dd092fac3d8a" providerId="LiveId" clId="{52E5ADBF-03A9-47DE-A214-EB8AB72FC3BA}" dt="2025-08-08T11:44:02.908" v="21639" actId="108"/>
          <ac:spMkLst>
            <pc:docMk/>
            <pc:sldMk cId="85723835" sldId="270"/>
            <ac:spMk id="20" creationId="{DEFE9844-5EC3-D833-7898-6A9A4804DA04}"/>
          </ac:spMkLst>
        </pc:spChg>
        <pc:spChg chg="add mod">
          <ac:chgData name="Albert Pinadell" userId="e670dd092fac3d8a" providerId="LiveId" clId="{52E5ADBF-03A9-47DE-A214-EB8AB72FC3BA}" dt="2025-08-08T11:58:04.696" v="21866" actId="1076"/>
          <ac:spMkLst>
            <pc:docMk/>
            <pc:sldMk cId="85723835" sldId="270"/>
            <ac:spMk id="21" creationId="{0C3E612D-2CC3-DD1A-1BFB-204A33D89E66}"/>
          </ac:spMkLst>
        </pc:spChg>
        <pc:spChg chg="add mod">
          <ac:chgData name="Albert Pinadell" userId="e670dd092fac3d8a" providerId="LiveId" clId="{52E5ADBF-03A9-47DE-A214-EB8AB72FC3BA}" dt="2025-08-08T11:40:43.988" v="21597"/>
          <ac:spMkLst>
            <pc:docMk/>
            <pc:sldMk cId="85723835" sldId="270"/>
            <ac:spMk id="23" creationId="{20F6EA15-83A4-03B3-D699-5307B1D4798E}"/>
          </ac:spMkLst>
        </pc:spChg>
        <pc:spChg chg="add mod">
          <ac:chgData name="Albert Pinadell" userId="e670dd092fac3d8a" providerId="LiveId" clId="{52E5ADBF-03A9-47DE-A214-EB8AB72FC3BA}" dt="2025-08-08T11:41:53.107" v="21630" actId="208"/>
          <ac:spMkLst>
            <pc:docMk/>
            <pc:sldMk cId="85723835" sldId="270"/>
            <ac:spMk id="24" creationId="{C741D0EB-CF13-8950-6F26-E088FFB40189}"/>
          </ac:spMkLst>
        </pc:spChg>
        <pc:spChg chg="add del mod">
          <ac:chgData name="Albert Pinadell" userId="e670dd092fac3d8a" providerId="LiveId" clId="{52E5ADBF-03A9-47DE-A214-EB8AB72FC3BA}" dt="2025-08-08T11:57:29.647" v="21859" actId="478"/>
          <ac:spMkLst>
            <pc:docMk/>
            <pc:sldMk cId="85723835" sldId="270"/>
            <ac:spMk id="25" creationId="{F6ACD9D1-80FF-51D9-991A-AF688A265124}"/>
          </ac:spMkLst>
        </pc:spChg>
        <pc:spChg chg="add mod">
          <ac:chgData name="Albert Pinadell" userId="e670dd092fac3d8a" providerId="LiveId" clId="{52E5ADBF-03A9-47DE-A214-EB8AB72FC3BA}" dt="2025-08-08T11:57:16.218" v="21839" actId="1076"/>
          <ac:spMkLst>
            <pc:docMk/>
            <pc:sldMk cId="85723835" sldId="270"/>
            <ac:spMk id="26" creationId="{054B4D03-111E-02E7-52F0-E09D33FFC921}"/>
          </ac:spMkLst>
        </pc:spChg>
      </pc:sldChg>
      <pc:sldChg chg="addSp delSp modSp add del mod">
        <pc:chgData name="Albert Pinadell" userId="e670dd092fac3d8a" providerId="LiveId" clId="{52E5ADBF-03A9-47DE-A214-EB8AB72FC3BA}" dt="2025-08-07T16:26:25.858" v="18813" actId="47"/>
        <pc:sldMkLst>
          <pc:docMk/>
          <pc:sldMk cId="695465530" sldId="270"/>
        </pc:sldMkLst>
        <pc:spChg chg="mod">
          <ac:chgData name="Albert Pinadell" userId="e670dd092fac3d8a" providerId="LiveId" clId="{52E5ADBF-03A9-47DE-A214-EB8AB72FC3BA}" dt="2025-08-07T16:14:12.617" v="18706" actId="20577"/>
          <ac:spMkLst>
            <pc:docMk/>
            <pc:sldMk cId="695465530" sldId="270"/>
            <ac:spMk id="3" creationId="{E53C19DD-3761-BA94-E23B-38536B6122B7}"/>
          </ac:spMkLst>
        </pc:spChg>
        <pc:spChg chg="add mod">
          <ac:chgData name="Albert Pinadell" userId="e670dd092fac3d8a" providerId="LiveId" clId="{52E5ADBF-03A9-47DE-A214-EB8AB72FC3BA}" dt="2025-08-07T16:22:07.806" v="18773" actId="20577"/>
          <ac:spMkLst>
            <pc:docMk/>
            <pc:sldMk cId="695465530" sldId="270"/>
            <ac:spMk id="9" creationId="{F3BF77DF-73B7-EEE7-AB9C-1EA24EA80410}"/>
          </ac:spMkLst>
        </pc:spChg>
        <pc:spChg chg="add del mod">
          <ac:chgData name="Albert Pinadell" userId="e670dd092fac3d8a" providerId="LiveId" clId="{52E5ADBF-03A9-47DE-A214-EB8AB72FC3BA}" dt="2025-08-07T16:23:17.468" v="18786" actId="11529"/>
          <ac:spMkLst>
            <pc:docMk/>
            <pc:sldMk cId="695465530" sldId="270"/>
            <ac:spMk id="10" creationId="{E32F9485-0662-5D72-AE0B-84E5F904A4E9}"/>
          </ac:spMkLst>
        </pc:spChg>
        <pc:spChg chg="add mod">
          <ac:chgData name="Albert Pinadell" userId="e670dd092fac3d8a" providerId="LiveId" clId="{52E5ADBF-03A9-47DE-A214-EB8AB72FC3BA}" dt="2025-08-07T16:23:07.741" v="18781" actId="1076"/>
          <ac:spMkLst>
            <pc:docMk/>
            <pc:sldMk cId="695465530" sldId="270"/>
            <ac:spMk id="11" creationId="{0B8748DD-D845-D314-008F-997DBEE6AB27}"/>
          </ac:spMkLst>
        </pc:spChg>
        <pc:spChg chg="add del mod">
          <ac:chgData name="Albert Pinadell" userId="e670dd092fac3d8a" providerId="LiveId" clId="{52E5ADBF-03A9-47DE-A214-EB8AB72FC3BA}" dt="2025-08-07T16:23:33.308" v="18791"/>
          <ac:spMkLst>
            <pc:docMk/>
            <pc:sldMk cId="695465530" sldId="270"/>
            <ac:spMk id="12" creationId="{5E19369A-FBA1-14A3-A763-0F6158EC5B3D}"/>
          </ac:spMkLst>
        </pc:spChg>
        <pc:spChg chg="add mod">
          <ac:chgData name="Albert Pinadell" userId="e670dd092fac3d8a" providerId="LiveId" clId="{52E5ADBF-03A9-47DE-A214-EB8AB72FC3BA}" dt="2025-08-07T16:24:35.056" v="18800" actId="255"/>
          <ac:spMkLst>
            <pc:docMk/>
            <pc:sldMk cId="695465530" sldId="270"/>
            <ac:spMk id="14" creationId="{E676267B-4003-245B-96E3-97FB72A3429C}"/>
          </ac:spMkLst>
        </pc:spChg>
        <pc:spChg chg="add mod">
          <ac:chgData name="Albert Pinadell" userId="e670dd092fac3d8a" providerId="LiveId" clId="{52E5ADBF-03A9-47DE-A214-EB8AB72FC3BA}" dt="2025-08-07T16:25:50.980" v="18808" actId="1076"/>
          <ac:spMkLst>
            <pc:docMk/>
            <pc:sldMk cId="695465530" sldId="270"/>
            <ac:spMk id="15" creationId="{EF66856A-BB82-6640-9221-2BCE460AF0F8}"/>
          </ac:spMkLst>
        </pc:spChg>
        <pc:spChg chg="add mod">
          <ac:chgData name="Albert Pinadell" userId="e670dd092fac3d8a" providerId="LiveId" clId="{52E5ADBF-03A9-47DE-A214-EB8AB72FC3BA}" dt="2025-08-07T16:26:09.798" v="18812" actId="20577"/>
          <ac:spMkLst>
            <pc:docMk/>
            <pc:sldMk cId="695465530" sldId="270"/>
            <ac:spMk id="16" creationId="{B6757AF2-8D3B-BE37-DF94-9268F8C0C298}"/>
          </ac:spMkLst>
        </pc:spChg>
        <pc:graphicFrameChg chg="add del mod modGraphic">
          <ac:chgData name="Albert Pinadell" userId="e670dd092fac3d8a" providerId="LiveId" clId="{52E5ADBF-03A9-47DE-A214-EB8AB72FC3BA}" dt="2025-08-07T16:17:50.476" v="18723" actId="478"/>
          <ac:graphicFrameMkLst>
            <pc:docMk/>
            <pc:sldMk cId="695465530" sldId="270"/>
            <ac:graphicFrameMk id="2" creationId="{7639A6EF-A819-3D86-D24F-BC61E51A3C87}"/>
          </ac:graphicFrameMkLst>
        </pc:graphicFrameChg>
        <pc:graphicFrameChg chg="add del mod modGraphic">
          <ac:chgData name="Albert Pinadell" userId="e670dd092fac3d8a" providerId="LiveId" clId="{52E5ADBF-03A9-47DE-A214-EB8AB72FC3BA}" dt="2025-08-07T16:19:29.457" v="18734" actId="478"/>
          <ac:graphicFrameMkLst>
            <pc:docMk/>
            <pc:sldMk cId="695465530" sldId="270"/>
            <ac:graphicFrameMk id="4" creationId="{089A8DB6-FD0C-AED2-B4F5-1A7CEEA07C18}"/>
          </ac:graphicFrameMkLst>
        </pc:graphicFrameChg>
        <pc:graphicFrameChg chg="add del modGraphic">
          <ac:chgData name="Albert Pinadell" userId="e670dd092fac3d8a" providerId="LiveId" clId="{52E5ADBF-03A9-47DE-A214-EB8AB72FC3BA}" dt="2025-08-07T16:20:00.611" v="18736" actId="478"/>
          <ac:graphicFrameMkLst>
            <pc:docMk/>
            <pc:sldMk cId="695465530" sldId="270"/>
            <ac:graphicFrameMk id="6" creationId="{0E94660A-2A1A-3BD4-7629-0A0D369C7B0E}"/>
          </ac:graphicFrameMkLst>
        </pc:graphicFrameChg>
        <pc:graphicFrameChg chg="add del modGraphic">
          <ac:chgData name="Albert Pinadell" userId="e670dd092fac3d8a" providerId="LiveId" clId="{52E5ADBF-03A9-47DE-A214-EB8AB72FC3BA}" dt="2025-08-07T16:20:50.574" v="18738" actId="478"/>
          <ac:graphicFrameMkLst>
            <pc:docMk/>
            <pc:sldMk cId="695465530" sldId="270"/>
            <ac:graphicFrameMk id="7" creationId="{20D875A7-A4CF-D743-ADAB-06A52ACED66F}"/>
          </ac:graphicFrameMkLst>
        </pc:graphicFrameChg>
      </pc:sldChg>
      <pc:sldChg chg="addSp delSp modSp add mod">
        <pc:chgData name="Albert Pinadell" userId="e670dd092fac3d8a" providerId="LiveId" clId="{52E5ADBF-03A9-47DE-A214-EB8AB72FC3BA}" dt="2025-08-08T14:48:06.959" v="22904" actId="20577"/>
        <pc:sldMkLst>
          <pc:docMk/>
          <pc:sldMk cId="157961326" sldId="271"/>
        </pc:sldMkLst>
        <pc:spChg chg="mod">
          <ac:chgData name="Albert Pinadell" userId="e670dd092fac3d8a" providerId="LiveId" clId="{52E5ADBF-03A9-47DE-A214-EB8AB72FC3BA}" dt="2025-08-08T14:48:06.959" v="22904" actId="20577"/>
          <ac:spMkLst>
            <pc:docMk/>
            <pc:sldMk cId="157961326" sldId="271"/>
            <ac:spMk id="2" creationId="{FFE6F922-59BC-B9D4-B91C-38C7A55A071A}"/>
          </ac:spMkLst>
        </pc:spChg>
        <pc:spChg chg="mod">
          <ac:chgData name="Albert Pinadell" userId="e670dd092fac3d8a" providerId="LiveId" clId="{52E5ADBF-03A9-47DE-A214-EB8AB72FC3BA}" dt="2025-08-08T14:44:55.583" v="22883" actId="208"/>
          <ac:spMkLst>
            <pc:docMk/>
            <pc:sldMk cId="157961326" sldId="271"/>
            <ac:spMk id="3" creationId="{27FF3959-00EF-A012-FB11-23A69C1D3162}"/>
          </ac:spMkLst>
        </pc:spChg>
        <pc:spChg chg="add del">
          <ac:chgData name="Albert Pinadell" userId="e670dd092fac3d8a" providerId="LiveId" clId="{52E5ADBF-03A9-47DE-A214-EB8AB72FC3BA}" dt="2025-08-08T14:43:24.992" v="22881" actId="478"/>
          <ac:spMkLst>
            <pc:docMk/>
            <pc:sldMk cId="157961326" sldId="271"/>
            <ac:spMk id="4" creationId="{54D54EE9-F251-93C6-8639-643D72C3F4F0}"/>
          </ac:spMkLst>
        </pc:spChg>
        <pc:spChg chg="mod">
          <ac:chgData name="Albert Pinadell" userId="e670dd092fac3d8a" providerId="LiveId" clId="{52E5ADBF-03A9-47DE-A214-EB8AB72FC3BA}" dt="2025-08-08T14:41:32.446" v="22863" actId="108"/>
          <ac:spMkLst>
            <pc:docMk/>
            <pc:sldMk cId="157961326" sldId="271"/>
            <ac:spMk id="5" creationId="{D3B0B2DE-BDF0-5190-3DE0-5B1A049AF111}"/>
          </ac:spMkLst>
        </pc:spChg>
        <pc:spChg chg="mod">
          <ac:chgData name="Albert Pinadell" userId="e670dd092fac3d8a" providerId="LiveId" clId="{52E5ADBF-03A9-47DE-A214-EB8AB72FC3BA}" dt="2025-08-08T14:45:03.491" v="22884" actId="208"/>
          <ac:spMkLst>
            <pc:docMk/>
            <pc:sldMk cId="157961326" sldId="271"/>
            <ac:spMk id="8" creationId="{012D8492-B542-C049-C620-15C3C2432048}"/>
          </ac:spMkLst>
        </pc:spChg>
      </pc:sldChg>
      <pc:sldChg chg="addSp delSp modSp add mod ord">
        <pc:chgData name="Albert Pinadell" userId="e670dd092fac3d8a" providerId="LiveId" clId="{52E5ADBF-03A9-47DE-A214-EB8AB72FC3BA}" dt="2025-08-08T16:12:01.325" v="24775"/>
        <pc:sldMkLst>
          <pc:docMk/>
          <pc:sldMk cId="1351357163" sldId="272"/>
        </pc:sldMkLst>
        <pc:spChg chg="add del mod">
          <ac:chgData name="Albert Pinadell" userId="e670dd092fac3d8a" providerId="LiveId" clId="{52E5ADBF-03A9-47DE-A214-EB8AB72FC3BA}" dt="2025-08-08T14:58:06.255" v="23364" actId="478"/>
          <ac:spMkLst>
            <pc:docMk/>
            <pc:sldMk cId="1351357163" sldId="272"/>
            <ac:spMk id="4" creationId="{BF4A062D-2622-75DC-1D1E-C9187CAFF84D}"/>
          </ac:spMkLst>
        </pc:spChg>
        <pc:spChg chg="mod">
          <ac:chgData name="Albert Pinadell" userId="e670dd092fac3d8a" providerId="LiveId" clId="{52E5ADBF-03A9-47DE-A214-EB8AB72FC3BA}" dt="2025-08-08T15:24:32.363" v="23915" actId="6549"/>
          <ac:spMkLst>
            <pc:docMk/>
            <pc:sldMk cId="1351357163" sldId="272"/>
            <ac:spMk id="5" creationId="{615F2E14-BE61-B6D0-3B58-516B09669764}"/>
          </ac:spMkLst>
        </pc:spChg>
        <pc:spChg chg="add mod">
          <ac:chgData name="Albert Pinadell" userId="e670dd092fac3d8a" providerId="LiveId" clId="{52E5ADBF-03A9-47DE-A214-EB8AB72FC3BA}" dt="2025-08-08T16:00:40.681" v="24627" actId="14861"/>
          <ac:spMkLst>
            <pc:docMk/>
            <pc:sldMk cId="1351357163" sldId="272"/>
            <ac:spMk id="9" creationId="{C2DE2F9A-821E-CCE2-12C3-8568A19EB3EE}"/>
          </ac:spMkLst>
        </pc:spChg>
        <pc:spChg chg="add mod">
          <ac:chgData name="Albert Pinadell" userId="e670dd092fac3d8a" providerId="LiveId" clId="{52E5ADBF-03A9-47DE-A214-EB8AB72FC3BA}" dt="2025-08-08T15:28:17.260" v="24054" actId="14861"/>
          <ac:spMkLst>
            <pc:docMk/>
            <pc:sldMk cId="1351357163" sldId="272"/>
            <ac:spMk id="10" creationId="{04DACE4C-D49B-AE0B-0104-C78E08D934FC}"/>
          </ac:spMkLst>
        </pc:spChg>
        <pc:spChg chg="add mod">
          <ac:chgData name="Albert Pinadell" userId="e670dd092fac3d8a" providerId="LiveId" clId="{52E5ADBF-03A9-47DE-A214-EB8AB72FC3BA}" dt="2025-08-08T15:29:13.802" v="24055" actId="13822"/>
          <ac:spMkLst>
            <pc:docMk/>
            <pc:sldMk cId="1351357163" sldId="272"/>
            <ac:spMk id="13" creationId="{0E4D40C1-93A8-C8C7-07AA-EB486490689C}"/>
          </ac:spMkLst>
        </pc:spChg>
        <pc:spChg chg="add mod">
          <ac:chgData name="Albert Pinadell" userId="e670dd092fac3d8a" providerId="LiveId" clId="{52E5ADBF-03A9-47DE-A214-EB8AB72FC3BA}" dt="2025-08-08T15:06:09.892" v="23555" actId="20577"/>
          <ac:spMkLst>
            <pc:docMk/>
            <pc:sldMk cId="1351357163" sldId="272"/>
            <ac:spMk id="14" creationId="{A5CA7E23-AB5D-17CA-9025-B7F05E5866BA}"/>
          </ac:spMkLst>
        </pc:spChg>
        <pc:spChg chg="add mod">
          <ac:chgData name="Albert Pinadell" userId="e670dd092fac3d8a" providerId="LiveId" clId="{52E5ADBF-03A9-47DE-A214-EB8AB72FC3BA}" dt="2025-08-08T15:55:14.829" v="24534" actId="1076"/>
          <ac:spMkLst>
            <pc:docMk/>
            <pc:sldMk cId="1351357163" sldId="272"/>
            <ac:spMk id="15" creationId="{A329337C-72DE-AA7C-E704-3A3601D93F48}"/>
          </ac:spMkLst>
        </pc:spChg>
        <pc:spChg chg="add del mod">
          <ac:chgData name="Albert Pinadell" userId="e670dd092fac3d8a" providerId="LiveId" clId="{52E5ADBF-03A9-47DE-A214-EB8AB72FC3BA}" dt="2025-08-08T15:12:33.033" v="23639" actId="478"/>
          <ac:spMkLst>
            <pc:docMk/>
            <pc:sldMk cId="1351357163" sldId="272"/>
            <ac:spMk id="20" creationId="{84C64576-C3CE-7D4A-A26C-08E9B9DB2382}"/>
          </ac:spMkLst>
        </pc:spChg>
        <pc:spChg chg="add del mod">
          <ac:chgData name="Albert Pinadell" userId="e670dd092fac3d8a" providerId="LiveId" clId="{52E5ADBF-03A9-47DE-A214-EB8AB72FC3BA}" dt="2025-08-08T15:12:45.456" v="23642" actId="478"/>
          <ac:spMkLst>
            <pc:docMk/>
            <pc:sldMk cId="1351357163" sldId="272"/>
            <ac:spMk id="25" creationId="{C111E333-50A7-CAEB-1361-7A4AC614A285}"/>
          </ac:spMkLst>
        </pc:spChg>
        <pc:spChg chg="add mod">
          <ac:chgData name="Albert Pinadell" userId="e670dd092fac3d8a" providerId="LiveId" clId="{52E5ADBF-03A9-47DE-A214-EB8AB72FC3BA}" dt="2025-08-08T15:13:35.354" v="23676" actId="1076"/>
          <ac:spMkLst>
            <pc:docMk/>
            <pc:sldMk cId="1351357163" sldId="272"/>
            <ac:spMk id="26" creationId="{D364C4F6-6982-75D1-E7DD-2DF2126C7615}"/>
          </ac:spMkLst>
        </pc:spChg>
        <pc:spChg chg="add mod">
          <ac:chgData name="Albert Pinadell" userId="e670dd092fac3d8a" providerId="LiveId" clId="{52E5ADBF-03A9-47DE-A214-EB8AB72FC3BA}" dt="2025-08-08T15:13:39.362" v="23677" actId="1076"/>
          <ac:spMkLst>
            <pc:docMk/>
            <pc:sldMk cId="1351357163" sldId="272"/>
            <ac:spMk id="27" creationId="{D84A8B2C-8B3A-49A6-0581-A9EA90E323E3}"/>
          </ac:spMkLst>
        </pc:spChg>
        <pc:spChg chg="add mod">
          <ac:chgData name="Albert Pinadell" userId="e670dd092fac3d8a" providerId="LiveId" clId="{52E5ADBF-03A9-47DE-A214-EB8AB72FC3BA}" dt="2025-08-08T15:55:54.221" v="24603" actId="1037"/>
          <ac:spMkLst>
            <pc:docMk/>
            <pc:sldMk cId="1351357163" sldId="272"/>
            <ac:spMk id="28" creationId="{8E74D23E-19AB-0378-D8F7-87BB0C2C9173}"/>
          </ac:spMkLst>
        </pc:spChg>
        <pc:spChg chg="add mod">
          <ac:chgData name="Albert Pinadell" userId="e670dd092fac3d8a" providerId="LiveId" clId="{52E5ADBF-03A9-47DE-A214-EB8AB72FC3BA}" dt="2025-08-08T15:23:52.580" v="23896" actId="1036"/>
          <ac:spMkLst>
            <pc:docMk/>
            <pc:sldMk cId="1351357163" sldId="272"/>
            <ac:spMk id="30" creationId="{E60BE564-CE34-4E05-2F66-9246A6637F21}"/>
          </ac:spMkLst>
        </pc:spChg>
        <pc:spChg chg="add mod">
          <ac:chgData name="Albert Pinadell" userId="e670dd092fac3d8a" providerId="LiveId" clId="{52E5ADBF-03A9-47DE-A214-EB8AB72FC3BA}" dt="2025-08-08T15:23:58.580" v="23906" actId="1036"/>
          <ac:spMkLst>
            <pc:docMk/>
            <pc:sldMk cId="1351357163" sldId="272"/>
            <ac:spMk id="31" creationId="{FD262F32-1778-0A5A-5AE2-BBCA67AF8CD6}"/>
          </ac:spMkLst>
        </pc:spChg>
        <pc:spChg chg="add mod">
          <ac:chgData name="Albert Pinadell" userId="e670dd092fac3d8a" providerId="LiveId" clId="{52E5ADBF-03A9-47DE-A214-EB8AB72FC3BA}" dt="2025-08-08T16:05:39.827" v="24745" actId="20577"/>
          <ac:spMkLst>
            <pc:docMk/>
            <pc:sldMk cId="1351357163" sldId="272"/>
            <ac:spMk id="46" creationId="{1772345E-6156-AA89-471A-1AF9AA294CAC}"/>
          </ac:spMkLst>
        </pc:spChg>
        <pc:spChg chg="add">
          <ac:chgData name="Albert Pinadell" userId="e670dd092fac3d8a" providerId="LiveId" clId="{52E5ADBF-03A9-47DE-A214-EB8AB72FC3BA}" dt="2025-08-08T15:42:45.584" v="24212" actId="11529"/>
          <ac:spMkLst>
            <pc:docMk/>
            <pc:sldMk cId="1351357163" sldId="272"/>
            <ac:spMk id="48" creationId="{C8B8290C-50A8-A73E-2828-6CDDDE405B4D}"/>
          </ac:spMkLst>
        </pc:spChg>
        <pc:spChg chg="add mod">
          <ac:chgData name="Albert Pinadell" userId="e670dd092fac3d8a" providerId="LiveId" clId="{52E5ADBF-03A9-47DE-A214-EB8AB72FC3BA}" dt="2025-08-08T15:55:27.207" v="24537" actId="1076"/>
          <ac:spMkLst>
            <pc:docMk/>
            <pc:sldMk cId="1351357163" sldId="272"/>
            <ac:spMk id="53" creationId="{0D038168-6504-EEAC-153A-86B23BB258FA}"/>
          </ac:spMkLst>
        </pc:spChg>
        <pc:spChg chg="add mod">
          <ac:chgData name="Albert Pinadell" userId="e670dd092fac3d8a" providerId="LiveId" clId="{52E5ADBF-03A9-47DE-A214-EB8AB72FC3BA}" dt="2025-08-08T15:49:16.580" v="24485" actId="1038"/>
          <ac:spMkLst>
            <pc:docMk/>
            <pc:sldMk cId="1351357163" sldId="272"/>
            <ac:spMk id="54" creationId="{4DC62B7D-7F3B-E63E-36F8-86F3F8A464C5}"/>
          </ac:spMkLst>
        </pc:spChg>
        <pc:spChg chg="add mod">
          <ac:chgData name="Albert Pinadell" userId="e670dd092fac3d8a" providerId="LiveId" clId="{52E5ADBF-03A9-47DE-A214-EB8AB72FC3BA}" dt="2025-08-08T15:55:40.739" v="24577" actId="1037"/>
          <ac:spMkLst>
            <pc:docMk/>
            <pc:sldMk cId="1351357163" sldId="272"/>
            <ac:spMk id="56" creationId="{B7C16AA8-983B-A9CA-09B1-D9A65D81AD5D}"/>
          </ac:spMkLst>
        </pc:spChg>
        <pc:spChg chg="add mod">
          <ac:chgData name="Albert Pinadell" userId="e670dd092fac3d8a" providerId="LiveId" clId="{52E5ADBF-03A9-47DE-A214-EB8AB72FC3BA}" dt="2025-08-08T15:55:33.295" v="24554" actId="1037"/>
          <ac:spMkLst>
            <pc:docMk/>
            <pc:sldMk cId="1351357163" sldId="272"/>
            <ac:spMk id="57" creationId="{467C0B90-FF01-D723-66A0-211A9C48B31E}"/>
          </ac:spMkLst>
        </pc:spChg>
        <pc:spChg chg="add mod">
          <ac:chgData name="Albert Pinadell" userId="e670dd092fac3d8a" providerId="LiveId" clId="{52E5ADBF-03A9-47DE-A214-EB8AB72FC3BA}" dt="2025-08-08T16:06:11.090" v="24757" actId="1036"/>
          <ac:spMkLst>
            <pc:docMk/>
            <pc:sldMk cId="1351357163" sldId="272"/>
            <ac:spMk id="60" creationId="{DDCCFE0A-5A7D-BEAE-2199-CC46AA44B1DB}"/>
          </ac:spMkLst>
        </pc:spChg>
        <pc:graphicFrameChg chg="del">
          <ac:chgData name="Albert Pinadell" userId="e670dd092fac3d8a" providerId="LiveId" clId="{52E5ADBF-03A9-47DE-A214-EB8AB72FC3BA}" dt="2025-08-08T14:48:52.986" v="22908" actId="478"/>
          <ac:graphicFrameMkLst>
            <pc:docMk/>
            <pc:sldMk cId="1351357163" sldId="272"/>
            <ac:graphicFrameMk id="2" creationId="{FF011653-8041-9AE8-C7F5-17B8055418D2}"/>
          </ac:graphicFrameMkLst>
        </pc:graphicFrameChg>
        <pc:graphicFrameChg chg="add del mod modGraphic">
          <ac:chgData name="Albert Pinadell" userId="e670dd092fac3d8a" providerId="LiveId" clId="{52E5ADBF-03A9-47DE-A214-EB8AB72FC3BA}" dt="2025-08-08T15:00:12.805" v="23392" actId="478"/>
          <ac:graphicFrameMkLst>
            <pc:docMk/>
            <pc:sldMk cId="1351357163" sldId="272"/>
            <ac:graphicFrameMk id="6" creationId="{2C451D84-EF5F-228E-6F1C-08767C5A3737}"/>
          </ac:graphicFrameMkLst>
        </pc:graphicFrameChg>
        <pc:graphicFrameChg chg="del">
          <ac:chgData name="Albert Pinadell" userId="e670dd092fac3d8a" providerId="LiveId" clId="{52E5ADBF-03A9-47DE-A214-EB8AB72FC3BA}" dt="2025-08-08T14:48:56.578" v="22909" actId="478"/>
          <ac:graphicFrameMkLst>
            <pc:docMk/>
            <pc:sldMk cId="1351357163" sldId="272"/>
            <ac:graphicFrameMk id="7" creationId="{A5BFED12-F266-B06D-9DC4-9B379FDD7B6D}"/>
          </ac:graphicFrameMkLst>
        </pc:graphicFrameChg>
        <pc:picChg chg="add mod">
          <ac:chgData name="Albert Pinadell" userId="e670dd092fac3d8a" providerId="LiveId" clId="{52E5ADBF-03A9-47DE-A214-EB8AB72FC3BA}" dt="2025-08-08T15:04:13.760" v="23495" actId="207"/>
          <ac:picMkLst>
            <pc:docMk/>
            <pc:sldMk cId="1351357163" sldId="272"/>
            <ac:picMk id="12" creationId="{4EC673C8-D357-3835-13FB-92F9E3FAA81C}"/>
          </ac:picMkLst>
        </pc:picChg>
        <pc:picChg chg="add del mod">
          <ac:chgData name="Albert Pinadell" userId="e670dd092fac3d8a" providerId="LiveId" clId="{52E5ADBF-03A9-47DE-A214-EB8AB72FC3BA}" dt="2025-08-08T15:07:46.351" v="23581" actId="478"/>
          <ac:picMkLst>
            <pc:docMk/>
            <pc:sldMk cId="1351357163" sldId="272"/>
            <ac:picMk id="17" creationId="{F68E887E-4754-58E9-D4C7-030025FD279A}"/>
          </ac:picMkLst>
        </pc:picChg>
        <pc:picChg chg="add del mod">
          <ac:chgData name="Albert Pinadell" userId="e670dd092fac3d8a" providerId="LiveId" clId="{52E5ADBF-03A9-47DE-A214-EB8AB72FC3BA}" dt="2025-08-08T15:09:45.167" v="23592" actId="478"/>
          <ac:picMkLst>
            <pc:docMk/>
            <pc:sldMk cId="1351357163" sldId="272"/>
            <ac:picMk id="19" creationId="{17C546F3-DF93-1E9F-677F-6D17AACCB9DC}"/>
          </ac:picMkLst>
        </pc:picChg>
        <pc:picChg chg="add del mod">
          <ac:chgData name="Albert Pinadell" userId="e670dd092fac3d8a" providerId="LiveId" clId="{52E5ADBF-03A9-47DE-A214-EB8AB72FC3BA}" dt="2025-08-08T15:10:50.604" v="23629" actId="478"/>
          <ac:picMkLst>
            <pc:docMk/>
            <pc:sldMk cId="1351357163" sldId="272"/>
            <ac:picMk id="22" creationId="{9507C53F-AAB4-126F-1A08-C78CDB4EF9A6}"/>
          </ac:picMkLst>
        </pc:picChg>
        <pc:picChg chg="add del mod">
          <ac:chgData name="Albert Pinadell" userId="e670dd092fac3d8a" providerId="LiveId" clId="{52E5ADBF-03A9-47DE-A214-EB8AB72FC3BA}" dt="2025-08-08T15:11:41.363" v="23636" actId="478"/>
          <ac:picMkLst>
            <pc:docMk/>
            <pc:sldMk cId="1351357163" sldId="272"/>
            <ac:picMk id="24" creationId="{8C5EE5D6-548D-B694-452E-3778B97349C1}"/>
          </ac:picMkLst>
        </pc:picChg>
        <pc:picChg chg="add mod">
          <ac:chgData name="Albert Pinadell" userId="e670dd092fac3d8a" providerId="LiveId" clId="{52E5ADBF-03A9-47DE-A214-EB8AB72FC3BA}" dt="2025-08-08T16:07:14.558" v="24766" actId="1076"/>
          <ac:picMkLst>
            <pc:docMk/>
            <pc:sldMk cId="1351357163" sldId="272"/>
            <ac:picMk id="44" creationId="{A3DFDC1F-3BFE-22D2-275D-FD7B7A615648}"/>
          </ac:picMkLst>
        </pc:picChg>
        <pc:picChg chg="add del mod">
          <ac:chgData name="Albert Pinadell" userId="e670dd092fac3d8a" providerId="LiveId" clId="{52E5ADBF-03A9-47DE-A214-EB8AB72FC3BA}" dt="2025-08-08T15:51:10.728" v="24506" actId="1076"/>
          <ac:picMkLst>
            <pc:docMk/>
            <pc:sldMk cId="1351357163" sldId="272"/>
            <ac:picMk id="45" creationId="{4A0120F1-633B-0FEE-DF30-150BFAEE380B}"/>
          </ac:picMkLst>
        </pc:picChg>
        <pc:picChg chg="add mod">
          <ac:chgData name="Albert Pinadell" userId="e670dd092fac3d8a" providerId="LiveId" clId="{52E5ADBF-03A9-47DE-A214-EB8AB72FC3BA}" dt="2025-08-08T15:50:41.328" v="24503" actId="1076"/>
          <ac:picMkLst>
            <pc:docMk/>
            <pc:sldMk cId="1351357163" sldId="272"/>
            <ac:picMk id="47" creationId="{AE1E6A0D-7886-E818-DDFC-8B637A324798}"/>
          </ac:picMkLst>
        </pc:picChg>
        <pc:picChg chg="add del mod">
          <ac:chgData name="Albert Pinadell" userId="e670dd092fac3d8a" providerId="LiveId" clId="{52E5ADBF-03A9-47DE-A214-EB8AB72FC3BA}" dt="2025-08-08T15:45:59.899" v="24247" actId="478"/>
          <ac:picMkLst>
            <pc:docMk/>
            <pc:sldMk cId="1351357163" sldId="272"/>
            <ac:picMk id="50" creationId="{EC71C9B4-66E5-BDD9-8D49-4D99CF9F5A8E}"/>
          </ac:picMkLst>
        </pc:picChg>
        <pc:picChg chg="add del mod">
          <ac:chgData name="Albert Pinadell" userId="e670dd092fac3d8a" providerId="LiveId" clId="{52E5ADBF-03A9-47DE-A214-EB8AB72FC3BA}" dt="2025-08-08T15:45:38.072" v="24240" actId="478"/>
          <ac:picMkLst>
            <pc:docMk/>
            <pc:sldMk cId="1351357163" sldId="272"/>
            <ac:picMk id="51" creationId="{4BA75A2F-EF66-BAB4-2D01-C4F3E1F1DD39}"/>
          </ac:picMkLst>
        </pc:picChg>
        <pc:picChg chg="add mod">
          <ac:chgData name="Albert Pinadell" userId="e670dd092fac3d8a" providerId="LiveId" clId="{52E5ADBF-03A9-47DE-A214-EB8AB72FC3BA}" dt="2025-08-08T15:51:04.902" v="24505" actId="1076"/>
          <ac:picMkLst>
            <pc:docMk/>
            <pc:sldMk cId="1351357163" sldId="272"/>
            <ac:picMk id="52" creationId="{3E4B357B-048F-229A-221D-7704EC49110E}"/>
          </ac:picMkLst>
        </pc:picChg>
        <pc:picChg chg="add mod">
          <ac:chgData name="Albert Pinadell" userId="e670dd092fac3d8a" providerId="LiveId" clId="{52E5ADBF-03A9-47DE-A214-EB8AB72FC3BA}" dt="2025-08-08T15:49:45.596" v="24491" actId="1076"/>
          <ac:picMkLst>
            <pc:docMk/>
            <pc:sldMk cId="1351357163" sldId="272"/>
            <ac:picMk id="55" creationId="{26DBE93B-53A8-600F-50EA-96B847CABC7D}"/>
          </ac:picMkLst>
        </pc:picChg>
        <pc:picChg chg="add mod">
          <ac:chgData name="Albert Pinadell" userId="e670dd092fac3d8a" providerId="LiveId" clId="{52E5ADBF-03A9-47DE-A214-EB8AB72FC3BA}" dt="2025-08-08T15:57:25.150" v="24625" actId="688"/>
          <ac:picMkLst>
            <pc:docMk/>
            <pc:sldMk cId="1351357163" sldId="272"/>
            <ac:picMk id="58" creationId="{467B67FA-7E13-56AD-4D91-2EF397109AEF}"/>
          </ac:picMkLst>
        </pc:picChg>
        <pc:picChg chg="add mod">
          <ac:chgData name="Albert Pinadell" userId="e670dd092fac3d8a" providerId="LiveId" clId="{52E5ADBF-03A9-47DE-A214-EB8AB72FC3BA}" dt="2025-08-08T15:57:15.003" v="24622" actId="1076"/>
          <ac:picMkLst>
            <pc:docMk/>
            <pc:sldMk cId="1351357163" sldId="272"/>
            <ac:picMk id="59" creationId="{B7D3E0A6-14EC-B391-98FC-8360884B44D2}"/>
          </ac:picMkLst>
        </pc:picChg>
        <pc:picChg chg="add del mod">
          <ac:chgData name="Albert Pinadell" userId="e670dd092fac3d8a" providerId="LiveId" clId="{52E5ADBF-03A9-47DE-A214-EB8AB72FC3BA}" dt="2025-08-08T16:07:37.859" v="24769" actId="478"/>
          <ac:picMkLst>
            <pc:docMk/>
            <pc:sldMk cId="1351357163" sldId="272"/>
            <ac:picMk id="61" creationId="{5D87A693-D663-08C5-50BE-0159DF0BE310}"/>
          </ac:picMkLst>
        </pc:picChg>
        <pc:cxnChg chg="add mod">
          <ac:chgData name="Albert Pinadell" userId="e670dd092fac3d8a" providerId="LiveId" clId="{52E5ADBF-03A9-47DE-A214-EB8AB72FC3BA}" dt="2025-08-08T15:26:39.990" v="24047" actId="1076"/>
          <ac:cxnSpMkLst>
            <pc:docMk/>
            <pc:sldMk cId="1351357163" sldId="272"/>
            <ac:cxnSpMk id="33" creationId="{EE704043-41AD-F9E3-3304-343D2BBA8275}"/>
          </ac:cxnSpMkLst>
        </pc:cxnChg>
        <pc:cxnChg chg="add mod">
          <ac:chgData name="Albert Pinadell" userId="e670dd092fac3d8a" providerId="LiveId" clId="{52E5ADBF-03A9-47DE-A214-EB8AB72FC3BA}" dt="2025-08-08T15:26:10.742" v="24039" actId="1036"/>
          <ac:cxnSpMkLst>
            <pc:docMk/>
            <pc:sldMk cId="1351357163" sldId="272"/>
            <ac:cxnSpMk id="35" creationId="{37FD3276-F541-A965-4E23-5CFA50D9ADD6}"/>
          </ac:cxnSpMkLst>
        </pc:cxnChg>
        <pc:cxnChg chg="add mod">
          <ac:chgData name="Albert Pinadell" userId="e670dd092fac3d8a" providerId="LiveId" clId="{52E5ADBF-03A9-47DE-A214-EB8AB72FC3BA}" dt="2025-08-08T15:26:05.209" v="24038" actId="1036"/>
          <ac:cxnSpMkLst>
            <pc:docMk/>
            <pc:sldMk cId="1351357163" sldId="272"/>
            <ac:cxnSpMk id="38" creationId="{13AF8F23-000F-BC54-8559-7A618183A9E3}"/>
          </ac:cxnSpMkLst>
        </pc:cxnChg>
        <pc:cxnChg chg="add mod">
          <ac:chgData name="Albert Pinadell" userId="e670dd092fac3d8a" providerId="LiveId" clId="{52E5ADBF-03A9-47DE-A214-EB8AB72FC3BA}" dt="2025-08-08T15:27:04.951" v="24051" actId="14100"/>
          <ac:cxnSpMkLst>
            <pc:docMk/>
            <pc:sldMk cId="1351357163" sldId="272"/>
            <ac:cxnSpMk id="40" creationId="{9B3D2856-E856-CD18-E330-9A9A0B468C91}"/>
          </ac:cxnSpMkLst>
        </pc:cxnChg>
      </pc:sldChg>
      <pc:sldChg chg="delSp modSp add mod ord">
        <pc:chgData name="Albert Pinadell" userId="e670dd092fac3d8a" providerId="LiveId" clId="{52E5ADBF-03A9-47DE-A214-EB8AB72FC3BA}" dt="2025-08-08T14:53:30.789" v="23177" actId="255"/>
        <pc:sldMkLst>
          <pc:docMk/>
          <pc:sldMk cId="2946142391" sldId="273"/>
        </pc:sldMkLst>
        <pc:spChg chg="mod">
          <ac:chgData name="Albert Pinadell" userId="e670dd092fac3d8a" providerId="LiveId" clId="{52E5ADBF-03A9-47DE-A214-EB8AB72FC3BA}" dt="2025-08-08T14:50:51.299" v="23103" actId="1076"/>
          <ac:spMkLst>
            <pc:docMk/>
            <pc:sldMk cId="2946142391" sldId="273"/>
            <ac:spMk id="8" creationId="{E8C2B1EB-B527-CA39-0290-E5B1253725DC}"/>
          </ac:spMkLst>
        </pc:spChg>
        <pc:spChg chg="mod">
          <ac:chgData name="Albert Pinadell" userId="e670dd092fac3d8a" providerId="LiveId" clId="{52E5ADBF-03A9-47DE-A214-EB8AB72FC3BA}" dt="2025-08-08T14:53:30.789" v="23177" actId="255"/>
          <ac:spMkLst>
            <pc:docMk/>
            <pc:sldMk cId="2946142391" sldId="273"/>
            <ac:spMk id="9" creationId="{94C816FA-1AFF-7A03-4C9B-EA85B568EA2C}"/>
          </ac:spMkLst>
        </pc:spChg>
        <pc:spChg chg="del">
          <ac:chgData name="Albert Pinadell" userId="e670dd092fac3d8a" providerId="LiveId" clId="{52E5ADBF-03A9-47DE-A214-EB8AB72FC3BA}" dt="2025-08-08T14:50:58.642" v="23104" actId="478"/>
          <ac:spMkLst>
            <pc:docMk/>
            <pc:sldMk cId="2946142391" sldId="273"/>
            <ac:spMk id="10" creationId="{0175BF41-800E-1DBC-6517-838F27CF562B}"/>
          </ac:spMkLst>
        </pc:spChg>
        <pc:picChg chg="mod">
          <ac:chgData name="Albert Pinadell" userId="e670dd092fac3d8a" providerId="LiveId" clId="{52E5ADBF-03A9-47DE-A214-EB8AB72FC3BA}" dt="2025-08-08T14:52:45.924" v="23172" actId="1076"/>
          <ac:picMkLst>
            <pc:docMk/>
            <pc:sldMk cId="2946142391" sldId="273"/>
            <ac:picMk id="4" creationId="{ABB2F33A-DFA0-9741-751E-318DCE37D6DB}"/>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4910F9-66AF-4055-B368-F6796BACC822}" type="doc">
      <dgm:prSet loTypeId="urn:microsoft.com/office/officeart/2005/8/layout/radial3" loCatId="cycle" qsTypeId="urn:microsoft.com/office/officeart/2005/8/quickstyle/3d3" qsCatId="3D" csTypeId="urn:microsoft.com/office/officeart/2005/8/colors/accent6_2" csCatId="accent6" phldr="1"/>
      <dgm:spPr/>
      <dgm:t>
        <a:bodyPr/>
        <a:lstStyle/>
        <a:p>
          <a:endParaRPr lang="ca-ES"/>
        </a:p>
      </dgm:t>
    </dgm:pt>
    <dgm:pt modelId="{57264E26-8CA6-4BF0-8B6D-7DC2AA70F5CC}">
      <dgm:prSet phldrT="[Text]" custT="1"/>
      <dgm:spPr/>
      <dgm:t>
        <a:bodyPr/>
        <a:lstStyle/>
        <a:p>
          <a:r>
            <a:rPr lang="ca-ES" sz="1600" dirty="0">
              <a:latin typeface="Arial" panose="020B0604020202020204" pitchFamily="34" charset="0"/>
              <a:ea typeface="Verdana" panose="020B0604030504040204" pitchFamily="34" charset="0"/>
              <a:cs typeface="Arial" panose="020B0604020202020204" pitchFamily="34" charset="0"/>
            </a:rPr>
            <a:t>Segons la RAE eficiència és la “</a:t>
          </a:r>
          <a:r>
            <a:rPr lang="es-ES" sz="1600" i="1" dirty="0">
              <a:latin typeface="Arial" panose="020B0604020202020204" pitchFamily="34" charset="0"/>
              <a:ea typeface="Verdana" panose="020B0604030504040204" pitchFamily="34" charset="0"/>
              <a:cs typeface="Arial" panose="020B0604020202020204" pitchFamily="34" charset="0"/>
            </a:rPr>
            <a:t>Capacidad de lograr los resultados deseados con el mínimo posible de recursos</a:t>
          </a:r>
          <a:r>
            <a:rPr lang="es-ES" sz="1600" dirty="0">
              <a:latin typeface="Arial" panose="020B0604020202020204" pitchFamily="34" charset="0"/>
              <a:ea typeface="Verdana" panose="020B0604030504040204" pitchFamily="34" charset="0"/>
              <a:cs typeface="Arial" panose="020B0604020202020204" pitchFamily="34" charset="0"/>
            </a:rPr>
            <a:t>.”</a:t>
          </a:r>
          <a:endParaRPr lang="ca-ES" sz="1600" dirty="0"/>
        </a:p>
      </dgm:t>
    </dgm:pt>
    <dgm:pt modelId="{3ACECD99-5FE6-45E3-90CB-2EA8BD5C5CB3}" type="parTrans" cxnId="{A2419462-C30E-41EC-B369-DE946B502B30}">
      <dgm:prSet/>
      <dgm:spPr/>
      <dgm:t>
        <a:bodyPr/>
        <a:lstStyle/>
        <a:p>
          <a:endParaRPr lang="ca-ES"/>
        </a:p>
      </dgm:t>
    </dgm:pt>
    <dgm:pt modelId="{FDCEED70-A4B3-4B3D-8442-7983C433D4F3}" type="sibTrans" cxnId="{A2419462-C30E-41EC-B369-DE946B502B30}">
      <dgm:prSet/>
      <dgm:spPr/>
      <dgm:t>
        <a:bodyPr/>
        <a:lstStyle/>
        <a:p>
          <a:endParaRPr lang="ca-ES"/>
        </a:p>
      </dgm:t>
    </dgm:pt>
    <dgm:pt modelId="{104F3D05-2389-446B-BB66-1879656B3586}">
      <dgm:prSet phldrT="[Text]" custT="1"/>
      <dgm:spPr/>
      <dgm:t>
        <a:bodyPr/>
        <a:lstStyle/>
        <a:p>
          <a:r>
            <a:rPr lang="es-ES" sz="1200" b="1" dirty="0">
              <a:latin typeface="Arial" panose="020B0604020202020204" pitchFamily="34" charset="0"/>
              <a:ea typeface="Verdana" panose="020B0604030504040204" pitchFamily="34" charset="0"/>
              <a:cs typeface="Arial" panose="020B0604020202020204" pitchFamily="34" charset="0"/>
            </a:rPr>
            <a:t>LRSCEC</a:t>
          </a:r>
          <a:r>
            <a:rPr lang="es-ES" sz="1200" dirty="0">
              <a:latin typeface="Arial" panose="020B0604020202020204" pitchFamily="34" charset="0"/>
              <a:ea typeface="Verdana" panose="020B0604030504040204" pitchFamily="34" charset="0"/>
              <a:cs typeface="Arial" panose="020B0604020202020204" pitchFamily="34" charset="0"/>
            </a:rPr>
            <a:t>: </a:t>
          </a:r>
          <a:r>
            <a:rPr lang="es-ES" sz="1200" i="1" dirty="0">
              <a:latin typeface="Arial" panose="020B0604020202020204" pitchFamily="34" charset="0"/>
              <a:ea typeface="Verdana" panose="020B0604030504040204" pitchFamily="34" charset="0"/>
              <a:cs typeface="Arial" panose="020B0604020202020204" pitchFamily="34" charset="0"/>
            </a:rPr>
            <a:t>“priorizar los modelos de recogida más eficientes”</a:t>
          </a:r>
          <a:endParaRPr lang="ca-ES" sz="1200" dirty="0"/>
        </a:p>
      </dgm:t>
    </dgm:pt>
    <dgm:pt modelId="{460FC298-33A1-49C7-822E-91B520384438}" type="parTrans" cxnId="{E3DCD882-172D-436F-9D21-006DB27961C6}">
      <dgm:prSet/>
      <dgm:spPr/>
      <dgm:t>
        <a:bodyPr/>
        <a:lstStyle/>
        <a:p>
          <a:endParaRPr lang="ca-ES"/>
        </a:p>
      </dgm:t>
    </dgm:pt>
    <dgm:pt modelId="{F6726244-3C04-498A-A3F0-813F5BD89629}" type="sibTrans" cxnId="{E3DCD882-172D-436F-9D21-006DB27961C6}">
      <dgm:prSet/>
      <dgm:spPr/>
      <dgm:t>
        <a:bodyPr/>
        <a:lstStyle/>
        <a:p>
          <a:endParaRPr lang="ca-ES"/>
        </a:p>
      </dgm:t>
    </dgm:pt>
    <dgm:pt modelId="{A61EA7C5-BA66-4788-9AAF-3CF2D6502B3C}">
      <dgm:prSet phldrT="[Text]" custT="1"/>
      <dgm:spPr/>
      <dgm:t>
        <a:bodyPr/>
        <a:lstStyle/>
        <a:p>
          <a:r>
            <a:rPr lang="ca-ES" sz="1200" b="1" dirty="0">
              <a:latin typeface="Arial" panose="020B0604020202020204" pitchFamily="34" charset="0"/>
              <a:ea typeface="Verdana" panose="020B0604030504040204" pitchFamily="34" charset="0"/>
              <a:cs typeface="Arial" panose="020B0604020202020204" pitchFamily="34" charset="0"/>
            </a:rPr>
            <a:t>LOEPSF</a:t>
          </a:r>
          <a:r>
            <a:rPr lang="ca-ES" sz="1200" dirty="0">
              <a:latin typeface="Arial" panose="020B0604020202020204" pitchFamily="34" charset="0"/>
              <a:ea typeface="Verdana" panose="020B0604030504040204" pitchFamily="34" charset="0"/>
              <a:cs typeface="Arial" panose="020B0604020202020204" pitchFamily="34" charset="0"/>
            </a:rPr>
            <a:t>: “</a:t>
          </a:r>
          <a:r>
            <a:rPr lang="es-ES" sz="1200" i="1" dirty="0">
              <a:latin typeface="Arial" panose="020B0604020202020204" pitchFamily="34" charset="0"/>
              <a:ea typeface="Verdana" panose="020B0604030504040204" pitchFamily="34" charset="0"/>
              <a:cs typeface="Arial" panose="020B0604020202020204" pitchFamily="34" charset="0"/>
            </a:rPr>
            <a:t>eficiencia en la asignación y utilización de los recursos públicos”</a:t>
          </a:r>
          <a:endParaRPr lang="ca-ES" sz="1200" dirty="0"/>
        </a:p>
      </dgm:t>
    </dgm:pt>
    <dgm:pt modelId="{2881BC10-CF94-4A5F-B0AD-2400DE0D66CB}" type="parTrans" cxnId="{724695F2-CAEF-43CE-B7D3-2CDE7AA4C18D}">
      <dgm:prSet/>
      <dgm:spPr/>
      <dgm:t>
        <a:bodyPr/>
        <a:lstStyle/>
        <a:p>
          <a:endParaRPr lang="ca-ES"/>
        </a:p>
      </dgm:t>
    </dgm:pt>
    <dgm:pt modelId="{77F848B9-EC07-404F-8565-3D0FBA0C37C2}" type="sibTrans" cxnId="{724695F2-CAEF-43CE-B7D3-2CDE7AA4C18D}">
      <dgm:prSet/>
      <dgm:spPr/>
      <dgm:t>
        <a:bodyPr/>
        <a:lstStyle/>
        <a:p>
          <a:endParaRPr lang="ca-ES"/>
        </a:p>
      </dgm:t>
    </dgm:pt>
    <dgm:pt modelId="{A8B1A0CA-8622-4A2A-BB4F-926BE8BD75CF}">
      <dgm:prSet phldrT="[Text]" custT="1"/>
      <dgm:spPr/>
      <dgm:t>
        <a:bodyPr/>
        <a:lstStyle/>
        <a:p>
          <a:r>
            <a:rPr lang="es-ES" sz="1200" b="1" dirty="0">
              <a:latin typeface="Arial" panose="020B0604020202020204" pitchFamily="34" charset="0"/>
              <a:ea typeface="Verdana" panose="020B0604030504040204" pitchFamily="34" charset="0"/>
              <a:cs typeface="Arial" panose="020B0604020202020204" pitchFamily="34" charset="0"/>
            </a:rPr>
            <a:t>LCSP</a:t>
          </a:r>
          <a:r>
            <a:rPr lang="es-ES" sz="1200" dirty="0">
              <a:latin typeface="Arial" panose="020B0604020202020204" pitchFamily="34" charset="0"/>
              <a:ea typeface="Verdana" panose="020B0604030504040204" pitchFamily="34" charset="0"/>
              <a:cs typeface="Arial" panose="020B0604020202020204" pitchFamily="34" charset="0"/>
            </a:rPr>
            <a:t>: “</a:t>
          </a:r>
          <a:r>
            <a:rPr lang="es-ES" sz="1200" i="1" dirty="0">
              <a:latin typeface="Arial" panose="020B0604020202020204" pitchFamily="34" charset="0"/>
              <a:ea typeface="Verdana" panose="020B0604030504040204" pitchFamily="34" charset="0"/>
              <a:cs typeface="Arial" panose="020B0604020202020204" pitchFamily="34" charset="0"/>
            </a:rPr>
            <a:t>Los servicios públicos … habrán de gestionarse de la forma más sostenible y eficiente”</a:t>
          </a:r>
          <a:endParaRPr lang="ca-ES" sz="1200" dirty="0"/>
        </a:p>
      </dgm:t>
    </dgm:pt>
    <dgm:pt modelId="{EE406487-DBC9-43EB-A613-3FF71AA37CEB}" type="parTrans" cxnId="{F46A84A5-CE4E-47FC-BDA9-9CA0398B7402}">
      <dgm:prSet/>
      <dgm:spPr/>
      <dgm:t>
        <a:bodyPr/>
        <a:lstStyle/>
        <a:p>
          <a:endParaRPr lang="ca-ES"/>
        </a:p>
      </dgm:t>
    </dgm:pt>
    <dgm:pt modelId="{C54C9D1B-213E-4250-9FA3-20FE32CC9176}" type="sibTrans" cxnId="{F46A84A5-CE4E-47FC-BDA9-9CA0398B7402}">
      <dgm:prSet/>
      <dgm:spPr/>
      <dgm:t>
        <a:bodyPr/>
        <a:lstStyle/>
        <a:p>
          <a:endParaRPr lang="ca-ES"/>
        </a:p>
      </dgm:t>
    </dgm:pt>
    <dgm:pt modelId="{3F266571-D568-4F28-A9AC-1101A5EF93CA}" type="pres">
      <dgm:prSet presAssocID="{7E4910F9-66AF-4055-B368-F6796BACC822}" presName="composite" presStyleCnt="0">
        <dgm:presLayoutVars>
          <dgm:chMax val="1"/>
          <dgm:dir/>
          <dgm:resizeHandles val="exact"/>
        </dgm:presLayoutVars>
      </dgm:prSet>
      <dgm:spPr/>
    </dgm:pt>
    <dgm:pt modelId="{7C426CEB-5994-41E4-B7DF-DD6D93BCA4AF}" type="pres">
      <dgm:prSet presAssocID="{7E4910F9-66AF-4055-B368-F6796BACC822}" presName="radial" presStyleCnt="0">
        <dgm:presLayoutVars>
          <dgm:animLvl val="ctr"/>
        </dgm:presLayoutVars>
      </dgm:prSet>
      <dgm:spPr/>
    </dgm:pt>
    <dgm:pt modelId="{84F775AD-D3F4-4E91-AF72-92F84505F07D}" type="pres">
      <dgm:prSet presAssocID="{57264E26-8CA6-4BF0-8B6D-7DC2AA70F5CC}" presName="centerShape" presStyleLbl="vennNode1" presStyleIdx="0" presStyleCnt="4"/>
      <dgm:spPr/>
    </dgm:pt>
    <dgm:pt modelId="{6B1A5509-1644-4B6D-BC65-93BD7EB4D24B}" type="pres">
      <dgm:prSet presAssocID="{104F3D05-2389-446B-BB66-1879656B3586}" presName="node" presStyleLbl="vennNode1" presStyleIdx="1" presStyleCnt="4">
        <dgm:presLayoutVars>
          <dgm:bulletEnabled val="1"/>
        </dgm:presLayoutVars>
      </dgm:prSet>
      <dgm:spPr/>
    </dgm:pt>
    <dgm:pt modelId="{796C1175-A587-4929-A583-BFCC2D0BB3FD}" type="pres">
      <dgm:prSet presAssocID="{A61EA7C5-BA66-4788-9AAF-3CF2D6502B3C}" presName="node" presStyleLbl="vennNode1" presStyleIdx="2" presStyleCnt="4">
        <dgm:presLayoutVars>
          <dgm:bulletEnabled val="1"/>
        </dgm:presLayoutVars>
      </dgm:prSet>
      <dgm:spPr/>
    </dgm:pt>
    <dgm:pt modelId="{6ECA156C-0DA1-4A83-81D8-0815788C23E2}" type="pres">
      <dgm:prSet presAssocID="{A8B1A0CA-8622-4A2A-BB4F-926BE8BD75CF}" presName="node" presStyleLbl="vennNode1" presStyleIdx="3" presStyleCnt="4">
        <dgm:presLayoutVars>
          <dgm:bulletEnabled val="1"/>
        </dgm:presLayoutVars>
      </dgm:prSet>
      <dgm:spPr/>
    </dgm:pt>
  </dgm:ptLst>
  <dgm:cxnLst>
    <dgm:cxn modelId="{86E1A401-4A7D-4B3D-B68B-01FE27205A45}" type="presOf" srcId="{7E4910F9-66AF-4055-B368-F6796BACC822}" destId="{3F266571-D568-4F28-A9AC-1101A5EF93CA}" srcOrd="0" destOrd="0" presId="urn:microsoft.com/office/officeart/2005/8/layout/radial3"/>
    <dgm:cxn modelId="{1E8C3B10-E617-4958-AA9D-D986B43251F0}" type="presOf" srcId="{57264E26-8CA6-4BF0-8B6D-7DC2AA70F5CC}" destId="{84F775AD-D3F4-4E91-AF72-92F84505F07D}" srcOrd="0" destOrd="0" presId="urn:microsoft.com/office/officeart/2005/8/layout/radial3"/>
    <dgm:cxn modelId="{A2419462-C30E-41EC-B369-DE946B502B30}" srcId="{7E4910F9-66AF-4055-B368-F6796BACC822}" destId="{57264E26-8CA6-4BF0-8B6D-7DC2AA70F5CC}" srcOrd="0" destOrd="0" parTransId="{3ACECD99-5FE6-45E3-90CB-2EA8BD5C5CB3}" sibTransId="{FDCEED70-A4B3-4B3D-8442-7983C433D4F3}"/>
    <dgm:cxn modelId="{7B5B8246-88EE-478D-BFC1-EC2281D351C6}" type="presOf" srcId="{A61EA7C5-BA66-4788-9AAF-3CF2D6502B3C}" destId="{796C1175-A587-4929-A583-BFCC2D0BB3FD}" srcOrd="0" destOrd="0" presId="urn:microsoft.com/office/officeart/2005/8/layout/radial3"/>
    <dgm:cxn modelId="{326F754A-0F1F-4E54-8B17-49B1C1858B3D}" type="presOf" srcId="{104F3D05-2389-446B-BB66-1879656B3586}" destId="{6B1A5509-1644-4B6D-BC65-93BD7EB4D24B}" srcOrd="0" destOrd="0" presId="urn:microsoft.com/office/officeart/2005/8/layout/radial3"/>
    <dgm:cxn modelId="{B3E6204F-3E71-4AF1-8E5D-A48DE37896A1}" type="presOf" srcId="{A8B1A0CA-8622-4A2A-BB4F-926BE8BD75CF}" destId="{6ECA156C-0DA1-4A83-81D8-0815788C23E2}" srcOrd="0" destOrd="0" presId="urn:microsoft.com/office/officeart/2005/8/layout/radial3"/>
    <dgm:cxn modelId="{E3DCD882-172D-436F-9D21-006DB27961C6}" srcId="{57264E26-8CA6-4BF0-8B6D-7DC2AA70F5CC}" destId="{104F3D05-2389-446B-BB66-1879656B3586}" srcOrd="0" destOrd="0" parTransId="{460FC298-33A1-49C7-822E-91B520384438}" sibTransId="{F6726244-3C04-498A-A3F0-813F5BD89629}"/>
    <dgm:cxn modelId="{F46A84A5-CE4E-47FC-BDA9-9CA0398B7402}" srcId="{57264E26-8CA6-4BF0-8B6D-7DC2AA70F5CC}" destId="{A8B1A0CA-8622-4A2A-BB4F-926BE8BD75CF}" srcOrd="2" destOrd="0" parTransId="{EE406487-DBC9-43EB-A613-3FF71AA37CEB}" sibTransId="{C54C9D1B-213E-4250-9FA3-20FE32CC9176}"/>
    <dgm:cxn modelId="{724695F2-CAEF-43CE-B7D3-2CDE7AA4C18D}" srcId="{57264E26-8CA6-4BF0-8B6D-7DC2AA70F5CC}" destId="{A61EA7C5-BA66-4788-9AAF-3CF2D6502B3C}" srcOrd="1" destOrd="0" parTransId="{2881BC10-CF94-4A5F-B0AD-2400DE0D66CB}" sibTransId="{77F848B9-EC07-404F-8565-3D0FBA0C37C2}"/>
    <dgm:cxn modelId="{DDA90E1D-CEC8-42E7-A50B-25CDD6C8475C}" type="presParOf" srcId="{3F266571-D568-4F28-A9AC-1101A5EF93CA}" destId="{7C426CEB-5994-41E4-B7DF-DD6D93BCA4AF}" srcOrd="0" destOrd="0" presId="urn:microsoft.com/office/officeart/2005/8/layout/radial3"/>
    <dgm:cxn modelId="{D9CBAB29-39A2-4463-B22C-B9DFA8CC61C3}" type="presParOf" srcId="{7C426CEB-5994-41E4-B7DF-DD6D93BCA4AF}" destId="{84F775AD-D3F4-4E91-AF72-92F84505F07D}" srcOrd="0" destOrd="0" presId="urn:microsoft.com/office/officeart/2005/8/layout/radial3"/>
    <dgm:cxn modelId="{6B979759-BE44-41CA-B1CB-C1DD0C6B2819}" type="presParOf" srcId="{7C426CEB-5994-41E4-B7DF-DD6D93BCA4AF}" destId="{6B1A5509-1644-4B6D-BC65-93BD7EB4D24B}" srcOrd="1" destOrd="0" presId="urn:microsoft.com/office/officeart/2005/8/layout/radial3"/>
    <dgm:cxn modelId="{5C6A5817-45BB-483D-A22D-6DB9D8813FF5}" type="presParOf" srcId="{7C426CEB-5994-41E4-B7DF-DD6D93BCA4AF}" destId="{796C1175-A587-4929-A583-BFCC2D0BB3FD}" srcOrd="2" destOrd="0" presId="urn:microsoft.com/office/officeart/2005/8/layout/radial3"/>
    <dgm:cxn modelId="{CB321CED-DD0B-46BA-9063-A9977608E4BF}" type="presParOf" srcId="{7C426CEB-5994-41E4-B7DF-DD6D93BCA4AF}" destId="{6ECA156C-0DA1-4A83-81D8-0815788C23E2}"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B1ED59-67CB-44E8-9BD5-1A3019624F89}" type="doc">
      <dgm:prSet loTypeId="urn:microsoft.com/office/officeart/2005/8/layout/hList3" loCatId="list" qsTypeId="urn:microsoft.com/office/officeart/2005/8/quickstyle/3d2" qsCatId="3D" csTypeId="urn:microsoft.com/office/officeart/2005/8/colors/accent1_1" csCatId="accent1" phldr="1"/>
      <dgm:spPr/>
      <dgm:t>
        <a:bodyPr/>
        <a:lstStyle/>
        <a:p>
          <a:endParaRPr lang="ca-ES"/>
        </a:p>
      </dgm:t>
    </dgm:pt>
    <dgm:pt modelId="{A9A4EFC0-3C8B-4A22-8C61-3F37F65314A3}">
      <dgm:prSet phldrT="[Text]" custT="1"/>
      <dgm:spPr/>
      <dgm:t>
        <a:bodyPr/>
        <a:lstStyle/>
        <a:p>
          <a:r>
            <a:rPr lang="ca-ES" sz="1400" dirty="0">
              <a:latin typeface="Arial" panose="020B0604020202020204" pitchFamily="34" charset="0"/>
              <a:ea typeface="Verdana" panose="020B0604030504040204" pitchFamily="34" charset="0"/>
              <a:cs typeface="Arial" panose="020B0604020202020204" pitchFamily="34" charset="0"/>
            </a:rPr>
            <a:t>Model de gestió eficient</a:t>
          </a:r>
        </a:p>
        <a:p>
          <a:endParaRPr lang="ca-ES" sz="900" dirty="0">
            <a:latin typeface="Arial" panose="020B0604020202020204" pitchFamily="34" charset="0"/>
            <a:ea typeface="Verdana" panose="020B0604030504040204" pitchFamily="34" charset="0"/>
            <a:cs typeface="Arial" panose="020B0604020202020204" pitchFamily="34" charset="0"/>
          </a:endParaRPr>
        </a:p>
        <a:p>
          <a:r>
            <a:rPr lang="ca-ES" sz="1400" dirty="0">
              <a:latin typeface="Arial" panose="020B0604020202020204" pitchFamily="34" charset="0"/>
              <a:ea typeface="Verdana" panose="020B0604030504040204" pitchFamily="34" charset="0"/>
              <a:cs typeface="Arial" panose="020B0604020202020204" pitchFamily="34" charset="0"/>
            </a:rPr>
            <a:t>Únicament si l’eficiència és traslladada i percebuda per l’usuari final</a:t>
          </a:r>
          <a:endParaRPr lang="ca-ES" sz="1400" dirty="0"/>
        </a:p>
      </dgm:t>
    </dgm:pt>
    <dgm:pt modelId="{A83F8B86-4A7B-4DE4-83EE-5136CBBCDC4D}" type="parTrans" cxnId="{FD789C6B-2230-4E90-80E9-FBA5D5951190}">
      <dgm:prSet/>
      <dgm:spPr/>
      <dgm:t>
        <a:bodyPr/>
        <a:lstStyle/>
        <a:p>
          <a:endParaRPr lang="ca-ES"/>
        </a:p>
      </dgm:t>
    </dgm:pt>
    <dgm:pt modelId="{14080C5C-5CC2-460B-A9FC-161713D77416}" type="sibTrans" cxnId="{FD789C6B-2230-4E90-80E9-FBA5D5951190}">
      <dgm:prSet/>
      <dgm:spPr/>
      <dgm:t>
        <a:bodyPr/>
        <a:lstStyle/>
        <a:p>
          <a:endParaRPr lang="ca-ES"/>
        </a:p>
      </dgm:t>
    </dgm:pt>
    <dgm:pt modelId="{FD3F0C9F-19EA-47F9-9BA1-8DC147F072F0}">
      <dgm:prSet phldrT="[Text]" custT="1"/>
      <dgm:spPr/>
      <dgm:t>
        <a:bodyPr/>
        <a:lstStyle/>
        <a:p>
          <a:r>
            <a:rPr lang="ca-ES" sz="1200" dirty="0">
              <a:latin typeface="Arial" panose="020B0604020202020204" pitchFamily="34" charset="0"/>
              <a:ea typeface="Verdana" panose="020B0604030504040204" pitchFamily="34" charset="0"/>
              <a:cs typeface="Arial" panose="020B0604020202020204" pitchFamily="34" charset="0"/>
            </a:rPr>
            <a:t>El model basat en el </a:t>
          </a:r>
          <a:r>
            <a:rPr lang="ca-ES" sz="1200" b="1" dirty="0">
              <a:latin typeface="Arial" panose="020B0604020202020204" pitchFamily="34" charset="0"/>
              <a:ea typeface="Verdana" panose="020B0604030504040204" pitchFamily="34" charset="0"/>
              <a:cs typeface="Arial" panose="020B0604020202020204" pitchFamily="34" charset="0"/>
            </a:rPr>
            <a:t>ciutadà vist com a contribuent</a:t>
          </a:r>
          <a:r>
            <a:rPr lang="ca-ES" sz="1200" dirty="0">
              <a:latin typeface="Arial" panose="020B0604020202020204" pitchFamily="34" charset="0"/>
              <a:ea typeface="Verdana" panose="020B0604030504040204" pitchFamily="34" charset="0"/>
              <a:cs typeface="Arial" panose="020B0604020202020204" pitchFamily="34" charset="0"/>
            </a:rPr>
            <a:t> on el seu rol és el d’aquell que ha de contribuir a la sostenibilitat del model i forma de gestió escollit, així com a complir la normativa exigida per l’ús del servei. </a:t>
          </a:r>
          <a:r>
            <a:rPr lang="ca-ES" sz="1200" b="1" dirty="0">
              <a:latin typeface="Arial" panose="020B0604020202020204" pitchFamily="34" charset="0"/>
              <a:ea typeface="Verdana" panose="020B0604030504040204" pitchFamily="34" charset="0"/>
              <a:cs typeface="Arial" panose="020B0604020202020204" pitchFamily="34" charset="0"/>
            </a:rPr>
            <a:t>Comporta desafecció i ineficiència</a:t>
          </a:r>
          <a:r>
            <a:rPr lang="ca-ES" sz="1200" dirty="0">
              <a:latin typeface="Arial" panose="020B0604020202020204" pitchFamily="34" charset="0"/>
              <a:ea typeface="Verdana" panose="020B0604030504040204" pitchFamily="34" charset="0"/>
              <a:cs typeface="Arial" panose="020B0604020202020204" pitchFamily="34" charset="0"/>
            </a:rPr>
            <a:t>.</a:t>
          </a:r>
          <a:endParaRPr lang="ca-ES" sz="1200" dirty="0"/>
        </a:p>
      </dgm:t>
    </dgm:pt>
    <dgm:pt modelId="{77B2A2CE-D2B2-4A61-A729-BBBCCA9E00C9}" type="parTrans" cxnId="{BA5CF23D-AF66-4EBF-9DD4-52D57B61C0A0}">
      <dgm:prSet/>
      <dgm:spPr/>
      <dgm:t>
        <a:bodyPr/>
        <a:lstStyle/>
        <a:p>
          <a:endParaRPr lang="ca-ES"/>
        </a:p>
      </dgm:t>
    </dgm:pt>
    <dgm:pt modelId="{2FC48267-7018-41E6-9A69-6C92BD59EA80}" type="sibTrans" cxnId="{BA5CF23D-AF66-4EBF-9DD4-52D57B61C0A0}">
      <dgm:prSet/>
      <dgm:spPr/>
      <dgm:t>
        <a:bodyPr/>
        <a:lstStyle/>
        <a:p>
          <a:endParaRPr lang="ca-ES"/>
        </a:p>
      </dgm:t>
    </dgm:pt>
    <dgm:pt modelId="{2E69CD7C-F8C4-433C-8D1C-3B61E67A7F55}">
      <dgm:prSet phldrT="[Text]" custT="1"/>
      <dgm:spPr/>
      <dgm:t>
        <a:bodyPr/>
        <a:lstStyle/>
        <a:p>
          <a:r>
            <a:rPr lang="ca-ES" sz="1200" dirty="0">
              <a:latin typeface="Arial" panose="020B0604020202020204" pitchFamily="34" charset="0"/>
              <a:ea typeface="Verdana" panose="020B0604030504040204" pitchFamily="34" charset="0"/>
              <a:cs typeface="Arial" panose="020B0604020202020204" pitchFamily="34" charset="0"/>
            </a:rPr>
            <a:t>El model basat en el</a:t>
          </a:r>
          <a:r>
            <a:rPr lang="ca-ES" sz="1200" b="1" dirty="0">
              <a:latin typeface="Arial" panose="020B0604020202020204" pitchFamily="34" charset="0"/>
              <a:ea typeface="Verdana" panose="020B0604030504040204" pitchFamily="34" charset="0"/>
              <a:cs typeface="Arial" panose="020B0604020202020204" pitchFamily="34" charset="0"/>
            </a:rPr>
            <a:t> ciutadà percebut com a usuari </a:t>
          </a:r>
          <a:r>
            <a:rPr lang="ca-ES" sz="1200" dirty="0">
              <a:latin typeface="Arial" panose="020B0604020202020204" pitchFamily="34" charset="0"/>
              <a:ea typeface="Verdana" panose="020B0604030504040204" pitchFamily="34" charset="0"/>
              <a:cs typeface="Arial" panose="020B0604020202020204" pitchFamily="34" charset="0"/>
            </a:rPr>
            <a:t>i client és el d’una visió on la correlació entre el preu pagat i el servei rebut es clau per determinar l’eficiència del servei. </a:t>
          </a:r>
          <a:r>
            <a:rPr lang="ca-ES" sz="1200" b="1" dirty="0">
              <a:latin typeface="Arial" panose="020B0604020202020204" pitchFamily="34" charset="0"/>
              <a:ea typeface="Verdana" panose="020B0604030504040204" pitchFamily="34" charset="0"/>
              <a:cs typeface="Arial" panose="020B0604020202020204" pitchFamily="34" charset="0"/>
            </a:rPr>
            <a:t>Comporta implicació i eficiència</a:t>
          </a:r>
          <a:r>
            <a:rPr lang="ca-ES" sz="1200" dirty="0">
              <a:latin typeface="Arial" panose="020B0604020202020204" pitchFamily="34" charset="0"/>
              <a:ea typeface="Verdana" panose="020B0604030504040204" pitchFamily="34" charset="0"/>
              <a:cs typeface="Arial" panose="020B0604020202020204" pitchFamily="34" charset="0"/>
            </a:rPr>
            <a:t>.</a:t>
          </a:r>
          <a:endParaRPr lang="ca-ES" sz="1200" dirty="0"/>
        </a:p>
      </dgm:t>
    </dgm:pt>
    <dgm:pt modelId="{5B63153B-5198-4F20-9AFD-4827B6845AC7}" type="parTrans" cxnId="{A90669C9-9E73-430C-9A87-FC819CE11EE6}">
      <dgm:prSet/>
      <dgm:spPr/>
      <dgm:t>
        <a:bodyPr/>
        <a:lstStyle/>
        <a:p>
          <a:endParaRPr lang="ca-ES"/>
        </a:p>
      </dgm:t>
    </dgm:pt>
    <dgm:pt modelId="{4A70F700-138D-4126-B0D2-3C1036DBD1BA}" type="sibTrans" cxnId="{A90669C9-9E73-430C-9A87-FC819CE11EE6}">
      <dgm:prSet/>
      <dgm:spPr/>
      <dgm:t>
        <a:bodyPr/>
        <a:lstStyle/>
        <a:p>
          <a:endParaRPr lang="ca-ES"/>
        </a:p>
      </dgm:t>
    </dgm:pt>
    <dgm:pt modelId="{F52598C2-8DB7-43F4-BAA5-8BBA8F6F7F12}">
      <dgm:prSet custT="1"/>
      <dgm:spPr/>
      <dgm:t>
        <a:bodyPr/>
        <a:lstStyle/>
        <a:p>
          <a:endParaRPr lang="ca-ES"/>
        </a:p>
      </dgm:t>
    </dgm:pt>
    <dgm:pt modelId="{49A903DE-D91B-4B2F-A471-6A86D5740B06}" type="parTrans" cxnId="{746A31D4-BF77-4FD8-BFFC-23DD9B00124C}">
      <dgm:prSet/>
      <dgm:spPr/>
      <dgm:t>
        <a:bodyPr/>
        <a:lstStyle/>
        <a:p>
          <a:endParaRPr lang="ca-ES"/>
        </a:p>
      </dgm:t>
    </dgm:pt>
    <dgm:pt modelId="{07607415-6767-46FE-B89D-2445447ECFB1}" type="sibTrans" cxnId="{746A31D4-BF77-4FD8-BFFC-23DD9B00124C}">
      <dgm:prSet/>
      <dgm:spPr/>
      <dgm:t>
        <a:bodyPr/>
        <a:lstStyle/>
        <a:p>
          <a:endParaRPr lang="ca-ES"/>
        </a:p>
      </dgm:t>
    </dgm:pt>
    <dgm:pt modelId="{17C701EA-6889-4D1C-92C2-E4F9E6DD4A4A}">
      <dgm:prSet custT="1"/>
      <dgm:spPr/>
      <dgm:t>
        <a:bodyPr/>
        <a:lstStyle/>
        <a:p>
          <a:endParaRPr lang="ca-ES" sz="1400" dirty="0"/>
        </a:p>
      </dgm:t>
    </dgm:pt>
    <dgm:pt modelId="{F16DC10A-4C5B-4BD9-8851-A4B1F49EF41C}" type="parTrans" cxnId="{934A551A-A7F5-4791-9227-88E95B8D4140}">
      <dgm:prSet/>
      <dgm:spPr/>
      <dgm:t>
        <a:bodyPr/>
        <a:lstStyle/>
        <a:p>
          <a:endParaRPr lang="ca-ES"/>
        </a:p>
      </dgm:t>
    </dgm:pt>
    <dgm:pt modelId="{11C5C0E0-75F7-4FB2-B942-32FCA0F30FFE}" type="sibTrans" cxnId="{934A551A-A7F5-4791-9227-88E95B8D4140}">
      <dgm:prSet/>
      <dgm:spPr/>
      <dgm:t>
        <a:bodyPr/>
        <a:lstStyle/>
        <a:p>
          <a:endParaRPr lang="ca-ES"/>
        </a:p>
      </dgm:t>
    </dgm:pt>
    <dgm:pt modelId="{23087999-C169-49A6-8E1A-616313A33985}" type="pres">
      <dgm:prSet presAssocID="{55B1ED59-67CB-44E8-9BD5-1A3019624F89}" presName="composite" presStyleCnt="0">
        <dgm:presLayoutVars>
          <dgm:chMax val="1"/>
          <dgm:dir/>
          <dgm:resizeHandles val="exact"/>
        </dgm:presLayoutVars>
      </dgm:prSet>
      <dgm:spPr/>
    </dgm:pt>
    <dgm:pt modelId="{ECC2005E-9C96-4BAB-9A4C-91554E13161C}" type="pres">
      <dgm:prSet presAssocID="{A9A4EFC0-3C8B-4A22-8C61-3F37F65314A3}" presName="roof" presStyleLbl="dkBgShp" presStyleIdx="0" presStyleCnt="2"/>
      <dgm:spPr>
        <a:prstGeom prst="flowChartAlternateProcess">
          <a:avLst/>
        </a:prstGeom>
      </dgm:spPr>
    </dgm:pt>
    <dgm:pt modelId="{84EA6D7C-4DE9-4277-8251-E14A26E37D35}" type="pres">
      <dgm:prSet presAssocID="{A9A4EFC0-3C8B-4A22-8C61-3F37F65314A3}" presName="pillars" presStyleCnt="0"/>
      <dgm:spPr/>
    </dgm:pt>
    <dgm:pt modelId="{59AF2B81-D71D-42D1-829C-289831794693}" type="pres">
      <dgm:prSet presAssocID="{A9A4EFC0-3C8B-4A22-8C61-3F37F65314A3}" presName="pillar1" presStyleLbl="node1" presStyleIdx="0" presStyleCnt="2">
        <dgm:presLayoutVars>
          <dgm:bulletEnabled val="1"/>
        </dgm:presLayoutVars>
      </dgm:prSet>
      <dgm:spPr>
        <a:prstGeom prst="flowChartConnector">
          <a:avLst/>
        </a:prstGeom>
      </dgm:spPr>
    </dgm:pt>
    <dgm:pt modelId="{252F4993-6189-45BC-B640-260934952D58}" type="pres">
      <dgm:prSet presAssocID="{2E69CD7C-F8C4-433C-8D1C-3B61E67A7F55}" presName="pillarX" presStyleLbl="node1" presStyleIdx="1" presStyleCnt="2">
        <dgm:presLayoutVars>
          <dgm:bulletEnabled val="1"/>
        </dgm:presLayoutVars>
      </dgm:prSet>
      <dgm:spPr>
        <a:prstGeom prst="flowChartConnector">
          <a:avLst/>
        </a:prstGeom>
      </dgm:spPr>
    </dgm:pt>
    <dgm:pt modelId="{2D8A9409-0BA3-4D8D-9BF2-4C7D114DFEB6}" type="pres">
      <dgm:prSet presAssocID="{A9A4EFC0-3C8B-4A22-8C61-3F37F65314A3}" presName="base" presStyleLbl="dkBgShp" presStyleIdx="1" presStyleCnt="2"/>
      <dgm:spPr/>
    </dgm:pt>
  </dgm:ptLst>
  <dgm:cxnLst>
    <dgm:cxn modelId="{934A551A-A7F5-4791-9227-88E95B8D4140}" srcId="{55B1ED59-67CB-44E8-9BD5-1A3019624F89}" destId="{17C701EA-6889-4D1C-92C2-E4F9E6DD4A4A}" srcOrd="2" destOrd="0" parTransId="{F16DC10A-4C5B-4BD9-8851-A4B1F49EF41C}" sibTransId="{11C5C0E0-75F7-4FB2-B942-32FCA0F30FFE}"/>
    <dgm:cxn modelId="{BA5CF23D-AF66-4EBF-9DD4-52D57B61C0A0}" srcId="{A9A4EFC0-3C8B-4A22-8C61-3F37F65314A3}" destId="{FD3F0C9F-19EA-47F9-9BA1-8DC147F072F0}" srcOrd="0" destOrd="0" parTransId="{77B2A2CE-D2B2-4A61-A729-BBBCCA9E00C9}" sibTransId="{2FC48267-7018-41E6-9A69-6C92BD59EA80}"/>
    <dgm:cxn modelId="{FD789C6B-2230-4E90-80E9-FBA5D5951190}" srcId="{55B1ED59-67CB-44E8-9BD5-1A3019624F89}" destId="{A9A4EFC0-3C8B-4A22-8C61-3F37F65314A3}" srcOrd="0" destOrd="0" parTransId="{A83F8B86-4A7B-4DE4-83EE-5136CBBCDC4D}" sibTransId="{14080C5C-5CC2-460B-A9FC-161713D77416}"/>
    <dgm:cxn modelId="{F9B49A52-C0FE-48E0-AC9E-CAA036E54B25}" type="presOf" srcId="{55B1ED59-67CB-44E8-9BD5-1A3019624F89}" destId="{23087999-C169-49A6-8E1A-616313A33985}" srcOrd="0" destOrd="0" presId="urn:microsoft.com/office/officeart/2005/8/layout/hList3"/>
    <dgm:cxn modelId="{A90669C9-9E73-430C-9A87-FC819CE11EE6}" srcId="{A9A4EFC0-3C8B-4A22-8C61-3F37F65314A3}" destId="{2E69CD7C-F8C4-433C-8D1C-3B61E67A7F55}" srcOrd="1" destOrd="0" parTransId="{5B63153B-5198-4F20-9AFD-4827B6845AC7}" sibTransId="{4A70F700-138D-4126-B0D2-3C1036DBD1BA}"/>
    <dgm:cxn modelId="{746A31D4-BF77-4FD8-BFFC-23DD9B00124C}" srcId="{55B1ED59-67CB-44E8-9BD5-1A3019624F89}" destId="{F52598C2-8DB7-43F4-BAA5-8BBA8F6F7F12}" srcOrd="1" destOrd="0" parTransId="{49A903DE-D91B-4B2F-A471-6A86D5740B06}" sibTransId="{07607415-6767-46FE-B89D-2445447ECFB1}"/>
    <dgm:cxn modelId="{922CF4D6-D861-4482-A6B7-67797EBA1A62}" type="presOf" srcId="{A9A4EFC0-3C8B-4A22-8C61-3F37F65314A3}" destId="{ECC2005E-9C96-4BAB-9A4C-91554E13161C}" srcOrd="0" destOrd="0" presId="urn:microsoft.com/office/officeart/2005/8/layout/hList3"/>
    <dgm:cxn modelId="{BB15D1E5-3842-4543-9549-7547A86EE356}" type="presOf" srcId="{2E69CD7C-F8C4-433C-8D1C-3B61E67A7F55}" destId="{252F4993-6189-45BC-B640-260934952D58}" srcOrd="0" destOrd="0" presId="urn:microsoft.com/office/officeart/2005/8/layout/hList3"/>
    <dgm:cxn modelId="{DDC135EF-BD6C-4475-8FAC-A026626A02A6}" type="presOf" srcId="{FD3F0C9F-19EA-47F9-9BA1-8DC147F072F0}" destId="{59AF2B81-D71D-42D1-829C-289831794693}" srcOrd="0" destOrd="0" presId="urn:microsoft.com/office/officeart/2005/8/layout/hList3"/>
    <dgm:cxn modelId="{C56B6B44-AE2A-438F-894B-E567D5A808EB}" type="presParOf" srcId="{23087999-C169-49A6-8E1A-616313A33985}" destId="{ECC2005E-9C96-4BAB-9A4C-91554E13161C}" srcOrd="0" destOrd="0" presId="urn:microsoft.com/office/officeart/2005/8/layout/hList3"/>
    <dgm:cxn modelId="{5E44F2CE-8C9F-49A9-94C1-894EBB6E00EB}" type="presParOf" srcId="{23087999-C169-49A6-8E1A-616313A33985}" destId="{84EA6D7C-4DE9-4277-8251-E14A26E37D35}" srcOrd="1" destOrd="0" presId="urn:microsoft.com/office/officeart/2005/8/layout/hList3"/>
    <dgm:cxn modelId="{9FF5BCA7-E07A-42CC-B682-E4BFDE8D5EC8}" type="presParOf" srcId="{84EA6D7C-4DE9-4277-8251-E14A26E37D35}" destId="{59AF2B81-D71D-42D1-829C-289831794693}" srcOrd="0" destOrd="0" presId="urn:microsoft.com/office/officeart/2005/8/layout/hList3"/>
    <dgm:cxn modelId="{D5818361-6761-4C1A-8663-D574C72BB216}" type="presParOf" srcId="{84EA6D7C-4DE9-4277-8251-E14A26E37D35}" destId="{252F4993-6189-45BC-B640-260934952D58}" srcOrd="1" destOrd="0" presId="urn:microsoft.com/office/officeart/2005/8/layout/hList3"/>
    <dgm:cxn modelId="{3BE45688-39C1-4E5F-B4D8-5F1FFE7ACDBF}" type="presParOf" srcId="{23087999-C169-49A6-8E1A-616313A33985}" destId="{2D8A9409-0BA3-4D8D-9BF2-4C7D114DFEB6}" srcOrd="2" destOrd="0" presId="urn:microsoft.com/office/officeart/2005/8/layout/h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775AD-D3F4-4E91-AF72-92F84505F07D}">
      <dsp:nvSpPr>
        <dsp:cNvPr id="0" name=""/>
        <dsp:cNvSpPr/>
      </dsp:nvSpPr>
      <dsp:spPr>
        <a:xfrm>
          <a:off x="1375260" y="1474373"/>
          <a:ext cx="3093272" cy="3093272"/>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ca-ES" sz="1600" kern="1200" dirty="0">
              <a:latin typeface="Arial" panose="020B0604020202020204" pitchFamily="34" charset="0"/>
              <a:ea typeface="Verdana" panose="020B0604030504040204" pitchFamily="34" charset="0"/>
              <a:cs typeface="Arial" panose="020B0604020202020204" pitchFamily="34" charset="0"/>
            </a:rPr>
            <a:t>Segons la RAE eficiència és la “</a:t>
          </a:r>
          <a:r>
            <a:rPr lang="es-ES" sz="1600" i="1" kern="1200" dirty="0">
              <a:latin typeface="Arial" panose="020B0604020202020204" pitchFamily="34" charset="0"/>
              <a:ea typeface="Verdana" panose="020B0604030504040204" pitchFamily="34" charset="0"/>
              <a:cs typeface="Arial" panose="020B0604020202020204" pitchFamily="34" charset="0"/>
            </a:rPr>
            <a:t>Capacidad de lograr los resultados deseados con el mínimo posible de recursos</a:t>
          </a:r>
          <a:r>
            <a:rPr lang="es-ES" sz="1600" kern="1200" dirty="0">
              <a:latin typeface="Arial" panose="020B0604020202020204" pitchFamily="34" charset="0"/>
              <a:ea typeface="Verdana" panose="020B0604030504040204" pitchFamily="34" charset="0"/>
              <a:cs typeface="Arial" panose="020B0604020202020204" pitchFamily="34" charset="0"/>
            </a:rPr>
            <a:t>.”</a:t>
          </a:r>
          <a:endParaRPr lang="ca-ES" sz="1600" kern="1200" dirty="0"/>
        </a:p>
      </dsp:txBody>
      <dsp:txXfrm>
        <a:off x="1828259" y="1927372"/>
        <a:ext cx="2187274" cy="2187274"/>
      </dsp:txXfrm>
    </dsp:sp>
    <dsp:sp modelId="{6B1A5509-1644-4B6D-BC65-93BD7EB4D24B}">
      <dsp:nvSpPr>
        <dsp:cNvPr id="0" name=""/>
        <dsp:cNvSpPr/>
      </dsp:nvSpPr>
      <dsp:spPr>
        <a:xfrm>
          <a:off x="2148578" y="235229"/>
          <a:ext cx="1546636" cy="1546636"/>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1" kern="1200" dirty="0">
              <a:latin typeface="Arial" panose="020B0604020202020204" pitchFamily="34" charset="0"/>
              <a:ea typeface="Verdana" panose="020B0604030504040204" pitchFamily="34" charset="0"/>
              <a:cs typeface="Arial" panose="020B0604020202020204" pitchFamily="34" charset="0"/>
            </a:rPr>
            <a:t>LRSCEC</a:t>
          </a:r>
          <a:r>
            <a:rPr lang="es-ES" sz="1200" kern="1200" dirty="0">
              <a:latin typeface="Arial" panose="020B0604020202020204" pitchFamily="34" charset="0"/>
              <a:ea typeface="Verdana" panose="020B0604030504040204" pitchFamily="34" charset="0"/>
              <a:cs typeface="Arial" panose="020B0604020202020204" pitchFamily="34" charset="0"/>
            </a:rPr>
            <a:t>: </a:t>
          </a:r>
          <a:r>
            <a:rPr lang="es-ES" sz="1200" i="1" kern="1200" dirty="0">
              <a:latin typeface="Arial" panose="020B0604020202020204" pitchFamily="34" charset="0"/>
              <a:ea typeface="Verdana" panose="020B0604030504040204" pitchFamily="34" charset="0"/>
              <a:cs typeface="Arial" panose="020B0604020202020204" pitchFamily="34" charset="0"/>
            </a:rPr>
            <a:t>“priorizar los modelos de recogida más eficientes”</a:t>
          </a:r>
          <a:endParaRPr lang="ca-ES" sz="1200" kern="1200" dirty="0"/>
        </a:p>
      </dsp:txBody>
      <dsp:txXfrm>
        <a:off x="2375078" y="461729"/>
        <a:ext cx="1093636" cy="1093636"/>
      </dsp:txXfrm>
    </dsp:sp>
    <dsp:sp modelId="{796C1175-A587-4929-A583-BFCC2D0BB3FD}">
      <dsp:nvSpPr>
        <dsp:cNvPr id="0" name=""/>
        <dsp:cNvSpPr/>
      </dsp:nvSpPr>
      <dsp:spPr>
        <a:xfrm>
          <a:off x="3891422" y="3253922"/>
          <a:ext cx="1546636" cy="1546636"/>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ca-ES" sz="1200" b="1" kern="1200" dirty="0">
              <a:latin typeface="Arial" panose="020B0604020202020204" pitchFamily="34" charset="0"/>
              <a:ea typeface="Verdana" panose="020B0604030504040204" pitchFamily="34" charset="0"/>
              <a:cs typeface="Arial" panose="020B0604020202020204" pitchFamily="34" charset="0"/>
            </a:rPr>
            <a:t>LOEPSF</a:t>
          </a:r>
          <a:r>
            <a:rPr lang="ca-ES" sz="1200" kern="1200" dirty="0">
              <a:latin typeface="Arial" panose="020B0604020202020204" pitchFamily="34" charset="0"/>
              <a:ea typeface="Verdana" panose="020B0604030504040204" pitchFamily="34" charset="0"/>
              <a:cs typeface="Arial" panose="020B0604020202020204" pitchFamily="34" charset="0"/>
            </a:rPr>
            <a:t>: “</a:t>
          </a:r>
          <a:r>
            <a:rPr lang="es-ES" sz="1200" i="1" kern="1200" dirty="0">
              <a:latin typeface="Arial" panose="020B0604020202020204" pitchFamily="34" charset="0"/>
              <a:ea typeface="Verdana" panose="020B0604030504040204" pitchFamily="34" charset="0"/>
              <a:cs typeface="Arial" panose="020B0604020202020204" pitchFamily="34" charset="0"/>
            </a:rPr>
            <a:t>eficiencia en la asignación y utilización de los recursos públicos”</a:t>
          </a:r>
          <a:endParaRPr lang="ca-ES" sz="1200" kern="1200" dirty="0"/>
        </a:p>
      </dsp:txBody>
      <dsp:txXfrm>
        <a:off x="4117922" y="3480422"/>
        <a:ext cx="1093636" cy="1093636"/>
      </dsp:txXfrm>
    </dsp:sp>
    <dsp:sp modelId="{6ECA156C-0DA1-4A83-81D8-0815788C23E2}">
      <dsp:nvSpPr>
        <dsp:cNvPr id="0" name=""/>
        <dsp:cNvSpPr/>
      </dsp:nvSpPr>
      <dsp:spPr>
        <a:xfrm>
          <a:off x="405734" y="3253922"/>
          <a:ext cx="1546636" cy="1546636"/>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1" kern="1200" dirty="0">
              <a:latin typeface="Arial" panose="020B0604020202020204" pitchFamily="34" charset="0"/>
              <a:ea typeface="Verdana" panose="020B0604030504040204" pitchFamily="34" charset="0"/>
              <a:cs typeface="Arial" panose="020B0604020202020204" pitchFamily="34" charset="0"/>
            </a:rPr>
            <a:t>LCSP</a:t>
          </a:r>
          <a:r>
            <a:rPr lang="es-ES" sz="1200" kern="1200" dirty="0">
              <a:latin typeface="Arial" panose="020B0604020202020204" pitchFamily="34" charset="0"/>
              <a:ea typeface="Verdana" panose="020B0604030504040204" pitchFamily="34" charset="0"/>
              <a:cs typeface="Arial" panose="020B0604020202020204" pitchFamily="34" charset="0"/>
            </a:rPr>
            <a:t>: “</a:t>
          </a:r>
          <a:r>
            <a:rPr lang="es-ES" sz="1200" i="1" kern="1200" dirty="0">
              <a:latin typeface="Arial" panose="020B0604020202020204" pitchFamily="34" charset="0"/>
              <a:ea typeface="Verdana" panose="020B0604030504040204" pitchFamily="34" charset="0"/>
              <a:cs typeface="Arial" panose="020B0604020202020204" pitchFamily="34" charset="0"/>
            </a:rPr>
            <a:t>Los servicios públicos … habrán de gestionarse de la forma más sostenible y eficiente”</a:t>
          </a:r>
          <a:endParaRPr lang="ca-ES" sz="1200" kern="1200" dirty="0"/>
        </a:p>
      </dsp:txBody>
      <dsp:txXfrm>
        <a:off x="632234" y="3480422"/>
        <a:ext cx="1093636" cy="10936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C2005E-9C96-4BAB-9A4C-91554E13161C}">
      <dsp:nvSpPr>
        <dsp:cNvPr id="0" name=""/>
        <dsp:cNvSpPr/>
      </dsp:nvSpPr>
      <dsp:spPr>
        <a:xfrm>
          <a:off x="0" y="0"/>
          <a:ext cx="5586859" cy="1081137"/>
        </a:xfrm>
        <a:prstGeom prst="flowChartAlternateProcess">
          <a:avLst/>
        </a:prstGeom>
        <a:solidFill>
          <a:schemeClr val="accent1">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ca-ES" sz="1400" kern="1200" dirty="0">
              <a:latin typeface="Arial" panose="020B0604020202020204" pitchFamily="34" charset="0"/>
              <a:ea typeface="Verdana" panose="020B0604030504040204" pitchFamily="34" charset="0"/>
              <a:cs typeface="Arial" panose="020B0604020202020204" pitchFamily="34" charset="0"/>
            </a:rPr>
            <a:t>Model de gestió eficient</a:t>
          </a:r>
        </a:p>
        <a:p>
          <a:pPr marL="0" lvl="0" indent="0" algn="ctr" defTabSz="622300">
            <a:lnSpc>
              <a:spcPct val="90000"/>
            </a:lnSpc>
            <a:spcBef>
              <a:spcPct val="0"/>
            </a:spcBef>
            <a:spcAft>
              <a:spcPct val="35000"/>
            </a:spcAft>
            <a:buNone/>
          </a:pPr>
          <a:endParaRPr lang="ca-ES" sz="900" kern="1200" dirty="0">
            <a:latin typeface="Arial" panose="020B0604020202020204" pitchFamily="34" charset="0"/>
            <a:ea typeface="Verdana" panose="020B0604030504040204" pitchFamily="34" charset="0"/>
            <a:cs typeface="Arial" panose="020B0604020202020204" pitchFamily="34" charset="0"/>
          </a:endParaRPr>
        </a:p>
        <a:p>
          <a:pPr marL="0" lvl="0" indent="0" algn="ctr" defTabSz="622300">
            <a:lnSpc>
              <a:spcPct val="90000"/>
            </a:lnSpc>
            <a:spcBef>
              <a:spcPct val="0"/>
            </a:spcBef>
            <a:spcAft>
              <a:spcPct val="35000"/>
            </a:spcAft>
            <a:buNone/>
          </a:pPr>
          <a:r>
            <a:rPr lang="ca-ES" sz="1400" kern="1200" dirty="0">
              <a:latin typeface="Arial" panose="020B0604020202020204" pitchFamily="34" charset="0"/>
              <a:ea typeface="Verdana" panose="020B0604030504040204" pitchFamily="34" charset="0"/>
              <a:cs typeface="Arial" panose="020B0604020202020204" pitchFamily="34" charset="0"/>
            </a:rPr>
            <a:t>Únicament si l’eficiència és traslladada i percebuda per l’usuari final</a:t>
          </a:r>
          <a:endParaRPr lang="ca-ES" sz="1400" kern="1200" dirty="0"/>
        </a:p>
      </dsp:txBody>
      <dsp:txXfrm>
        <a:off x="52776" y="52776"/>
        <a:ext cx="5481307" cy="975585"/>
      </dsp:txXfrm>
    </dsp:sp>
    <dsp:sp modelId="{59AF2B81-D71D-42D1-829C-289831794693}">
      <dsp:nvSpPr>
        <dsp:cNvPr id="0" name=""/>
        <dsp:cNvSpPr/>
      </dsp:nvSpPr>
      <dsp:spPr>
        <a:xfrm>
          <a:off x="0" y="1081137"/>
          <a:ext cx="2793429" cy="2270388"/>
        </a:xfrm>
        <a:prstGeom prst="flowChartConnector">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ca-ES" sz="1200" kern="1200" dirty="0">
              <a:latin typeface="Arial" panose="020B0604020202020204" pitchFamily="34" charset="0"/>
              <a:ea typeface="Verdana" panose="020B0604030504040204" pitchFamily="34" charset="0"/>
              <a:cs typeface="Arial" panose="020B0604020202020204" pitchFamily="34" charset="0"/>
            </a:rPr>
            <a:t>El model basat en el </a:t>
          </a:r>
          <a:r>
            <a:rPr lang="ca-ES" sz="1200" b="1" kern="1200" dirty="0">
              <a:latin typeface="Arial" panose="020B0604020202020204" pitchFamily="34" charset="0"/>
              <a:ea typeface="Verdana" panose="020B0604030504040204" pitchFamily="34" charset="0"/>
              <a:cs typeface="Arial" panose="020B0604020202020204" pitchFamily="34" charset="0"/>
            </a:rPr>
            <a:t>ciutadà vist com a contribuent</a:t>
          </a:r>
          <a:r>
            <a:rPr lang="ca-ES" sz="1200" kern="1200" dirty="0">
              <a:latin typeface="Arial" panose="020B0604020202020204" pitchFamily="34" charset="0"/>
              <a:ea typeface="Verdana" panose="020B0604030504040204" pitchFamily="34" charset="0"/>
              <a:cs typeface="Arial" panose="020B0604020202020204" pitchFamily="34" charset="0"/>
            </a:rPr>
            <a:t> on el seu rol és el d’aquell que ha de contribuir a la sostenibilitat del model i forma de gestió escollit, així com a complir la normativa exigida per l’ús del servei. </a:t>
          </a:r>
          <a:r>
            <a:rPr lang="ca-ES" sz="1200" b="1" kern="1200" dirty="0">
              <a:latin typeface="Arial" panose="020B0604020202020204" pitchFamily="34" charset="0"/>
              <a:ea typeface="Verdana" panose="020B0604030504040204" pitchFamily="34" charset="0"/>
              <a:cs typeface="Arial" panose="020B0604020202020204" pitchFamily="34" charset="0"/>
            </a:rPr>
            <a:t>Comporta desafecció i ineficiència</a:t>
          </a:r>
          <a:r>
            <a:rPr lang="ca-ES" sz="1200" kern="1200" dirty="0">
              <a:latin typeface="Arial" panose="020B0604020202020204" pitchFamily="34" charset="0"/>
              <a:ea typeface="Verdana" panose="020B0604030504040204" pitchFamily="34" charset="0"/>
              <a:cs typeface="Arial" panose="020B0604020202020204" pitchFamily="34" charset="0"/>
            </a:rPr>
            <a:t>.</a:t>
          </a:r>
          <a:endParaRPr lang="ca-ES" sz="1200" kern="1200" dirty="0"/>
        </a:p>
      </dsp:txBody>
      <dsp:txXfrm>
        <a:off x="409088" y="1413628"/>
        <a:ext cx="1975253" cy="1605406"/>
      </dsp:txXfrm>
    </dsp:sp>
    <dsp:sp modelId="{252F4993-6189-45BC-B640-260934952D58}">
      <dsp:nvSpPr>
        <dsp:cNvPr id="0" name=""/>
        <dsp:cNvSpPr/>
      </dsp:nvSpPr>
      <dsp:spPr>
        <a:xfrm>
          <a:off x="2793429" y="1081137"/>
          <a:ext cx="2793429" cy="2270388"/>
        </a:xfrm>
        <a:prstGeom prst="flowChartConnector">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ca-ES" sz="1200" kern="1200" dirty="0">
              <a:latin typeface="Arial" panose="020B0604020202020204" pitchFamily="34" charset="0"/>
              <a:ea typeface="Verdana" panose="020B0604030504040204" pitchFamily="34" charset="0"/>
              <a:cs typeface="Arial" panose="020B0604020202020204" pitchFamily="34" charset="0"/>
            </a:rPr>
            <a:t>El model basat en el</a:t>
          </a:r>
          <a:r>
            <a:rPr lang="ca-ES" sz="1200" b="1" kern="1200" dirty="0">
              <a:latin typeface="Arial" panose="020B0604020202020204" pitchFamily="34" charset="0"/>
              <a:ea typeface="Verdana" panose="020B0604030504040204" pitchFamily="34" charset="0"/>
              <a:cs typeface="Arial" panose="020B0604020202020204" pitchFamily="34" charset="0"/>
            </a:rPr>
            <a:t> ciutadà percebut com a usuari </a:t>
          </a:r>
          <a:r>
            <a:rPr lang="ca-ES" sz="1200" kern="1200" dirty="0">
              <a:latin typeface="Arial" panose="020B0604020202020204" pitchFamily="34" charset="0"/>
              <a:ea typeface="Verdana" panose="020B0604030504040204" pitchFamily="34" charset="0"/>
              <a:cs typeface="Arial" panose="020B0604020202020204" pitchFamily="34" charset="0"/>
            </a:rPr>
            <a:t>i client és el d’una visió on la correlació entre el preu pagat i el servei rebut es clau per determinar l’eficiència del servei. </a:t>
          </a:r>
          <a:r>
            <a:rPr lang="ca-ES" sz="1200" b="1" kern="1200" dirty="0">
              <a:latin typeface="Arial" panose="020B0604020202020204" pitchFamily="34" charset="0"/>
              <a:ea typeface="Verdana" panose="020B0604030504040204" pitchFamily="34" charset="0"/>
              <a:cs typeface="Arial" panose="020B0604020202020204" pitchFamily="34" charset="0"/>
            </a:rPr>
            <a:t>Comporta implicació i eficiència</a:t>
          </a:r>
          <a:r>
            <a:rPr lang="ca-ES" sz="1200" kern="1200" dirty="0">
              <a:latin typeface="Arial" panose="020B0604020202020204" pitchFamily="34" charset="0"/>
              <a:ea typeface="Verdana" panose="020B0604030504040204" pitchFamily="34" charset="0"/>
              <a:cs typeface="Arial" panose="020B0604020202020204" pitchFamily="34" charset="0"/>
            </a:rPr>
            <a:t>.</a:t>
          </a:r>
          <a:endParaRPr lang="ca-ES" sz="1200" kern="1200" dirty="0"/>
        </a:p>
      </dsp:txBody>
      <dsp:txXfrm>
        <a:off x="3202517" y="1413628"/>
        <a:ext cx="1975253" cy="1605406"/>
      </dsp:txXfrm>
    </dsp:sp>
    <dsp:sp modelId="{2D8A9409-0BA3-4D8D-9BF2-4C7D114DFEB6}">
      <dsp:nvSpPr>
        <dsp:cNvPr id="0" name=""/>
        <dsp:cNvSpPr/>
      </dsp:nvSpPr>
      <dsp:spPr>
        <a:xfrm>
          <a:off x="0" y="3351525"/>
          <a:ext cx="5586859" cy="252265"/>
        </a:xfrm>
        <a:prstGeom prst="rect">
          <a:avLst/>
        </a:prstGeom>
        <a:solidFill>
          <a:schemeClr val="accent1">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F5A0B8B6-05E0-F5C5-12E1-54D9C644E403}"/>
              </a:ext>
            </a:extLst>
          </p:cNvPr>
          <p:cNvSpPr>
            <a:spLocks noGrp="1"/>
          </p:cNvSpPr>
          <p:nvPr>
            <p:ph type="ctrTitle"/>
          </p:nvPr>
        </p:nvSpPr>
        <p:spPr>
          <a:xfrm>
            <a:off x="1524000" y="1122363"/>
            <a:ext cx="9144000" cy="2387600"/>
          </a:xfrm>
        </p:spPr>
        <p:txBody>
          <a:bodyPr anchor="b"/>
          <a:lstStyle>
            <a:lvl1pPr algn="ctr">
              <a:defRPr sz="6000"/>
            </a:lvl1pPr>
          </a:lstStyle>
          <a:p>
            <a:r>
              <a:rPr lang="ca-ES"/>
              <a:t>Feu clic aquí per editar l'estil</a:t>
            </a:r>
          </a:p>
        </p:txBody>
      </p:sp>
      <p:sp>
        <p:nvSpPr>
          <p:cNvPr id="3" name="Subtítol 2">
            <a:extLst>
              <a:ext uri="{FF2B5EF4-FFF2-40B4-BE49-F238E27FC236}">
                <a16:creationId xmlns:a16="http://schemas.microsoft.com/office/drawing/2014/main" id="{DDE08A3F-8545-FEB3-9AB6-9D64B68ACD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a:t>Feu clic aquí per editar l'estil de subtítols del patró</a:t>
            </a:r>
          </a:p>
        </p:txBody>
      </p:sp>
      <p:sp>
        <p:nvSpPr>
          <p:cNvPr id="4" name="Contenidor de data 3">
            <a:extLst>
              <a:ext uri="{FF2B5EF4-FFF2-40B4-BE49-F238E27FC236}">
                <a16:creationId xmlns:a16="http://schemas.microsoft.com/office/drawing/2014/main" id="{BD4F4647-2A08-7FF5-7651-8A49DB799F84}"/>
              </a:ext>
            </a:extLst>
          </p:cNvPr>
          <p:cNvSpPr>
            <a:spLocks noGrp="1"/>
          </p:cNvSpPr>
          <p:nvPr>
            <p:ph type="dt" sz="half" idx="10"/>
          </p:nvPr>
        </p:nvSpPr>
        <p:spPr/>
        <p:txBody>
          <a:bodyPr/>
          <a:lstStyle/>
          <a:p>
            <a:fld id="{8CEFD1D9-A943-4E17-A67E-2B6F587322E8}" type="datetimeFigureOut">
              <a:rPr lang="ca-ES" smtClean="0"/>
              <a:t>8/8/2025</a:t>
            </a:fld>
            <a:endParaRPr lang="ca-ES"/>
          </a:p>
        </p:txBody>
      </p:sp>
      <p:sp>
        <p:nvSpPr>
          <p:cNvPr id="5" name="Contenidor de peu de pàgina 4">
            <a:extLst>
              <a:ext uri="{FF2B5EF4-FFF2-40B4-BE49-F238E27FC236}">
                <a16:creationId xmlns:a16="http://schemas.microsoft.com/office/drawing/2014/main" id="{A2746D6F-F7AE-DAD7-3A14-F8F790988ED5}"/>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54D73793-2BCB-F901-CBE1-F7DFB6F718C4}"/>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4124993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6EB61132-C18D-B1EB-F79A-663E56B7C6FF}"/>
              </a:ext>
            </a:extLst>
          </p:cNvPr>
          <p:cNvSpPr>
            <a:spLocks noGrp="1"/>
          </p:cNvSpPr>
          <p:nvPr>
            <p:ph type="title"/>
          </p:nvPr>
        </p:nvSpPr>
        <p:spPr/>
        <p:txBody>
          <a:bodyPr/>
          <a:lstStyle/>
          <a:p>
            <a:r>
              <a:rPr lang="ca-ES"/>
              <a:t>Feu clic aquí per editar l'estil</a:t>
            </a:r>
          </a:p>
        </p:txBody>
      </p:sp>
      <p:sp>
        <p:nvSpPr>
          <p:cNvPr id="3" name="Contenidor de text vertical 2">
            <a:extLst>
              <a:ext uri="{FF2B5EF4-FFF2-40B4-BE49-F238E27FC236}">
                <a16:creationId xmlns:a16="http://schemas.microsoft.com/office/drawing/2014/main" id="{0C5CC69C-493D-3C2F-AA6C-689B5409D3AD}"/>
              </a:ext>
            </a:extLst>
          </p:cNvPr>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D013FE7A-3CF6-A67A-EF4B-729283F238D1}"/>
              </a:ext>
            </a:extLst>
          </p:cNvPr>
          <p:cNvSpPr>
            <a:spLocks noGrp="1"/>
          </p:cNvSpPr>
          <p:nvPr>
            <p:ph type="dt" sz="half" idx="10"/>
          </p:nvPr>
        </p:nvSpPr>
        <p:spPr/>
        <p:txBody>
          <a:bodyPr/>
          <a:lstStyle/>
          <a:p>
            <a:fld id="{8CEFD1D9-A943-4E17-A67E-2B6F587322E8}" type="datetimeFigureOut">
              <a:rPr lang="ca-ES" smtClean="0"/>
              <a:t>8/8/2025</a:t>
            </a:fld>
            <a:endParaRPr lang="ca-ES"/>
          </a:p>
        </p:txBody>
      </p:sp>
      <p:sp>
        <p:nvSpPr>
          <p:cNvPr id="5" name="Contenidor de peu de pàgina 4">
            <a:extLst>
              <a:ext uri="{FF2B5EF4-FFF2-40B4-BE49-F238E27FC236}">
                <a16:creationId xmlns:a16="http://schemas.microsoft.com/office/drawing/2014/main" id="{5166632B-D0B3-ECF1-1323-81348E79DD69}"/>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65CB818E-4DB4-4889-45FA-A45FD11FADB3}"/>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2625775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Títol vertical 1">
            <a:extLst>
              <a:ext uri="{FF2B5EF4-FFF2-40B4-BE49-F238E27FC236}">
                <a16:creationId xmlns:a16="http://schemas.microsoft.com/office/drawing/2014/main" id="{8AB499A8-2B0E-A1BC-B64A-78EBF479BCA0}"/>
              </a:ext>
            </a:extLst>
          </p:cNvPr>
          <p:cNvSpPr>
            <a:spLocks noGrp="1"/>
          </p:cNvSpPr>
          <p:nvPr>
            <p:ph type="title" orient="vert"/>
          </p:nvPr>
        </p:nvSpPr>
        <p:spPr>
          <a:xfrm>
            <a:off x="8724900" y="365125"/>
            <a:ext cx="2628900" cy="5811838"/>
          </a:xfrm>
        </p:spPr>
        <p:txBody>
          <a:bodyPr vert="eaVert"/>
          <a:lstStyle/>
          <a:p>
            <a:r>
              <a:rPr lang="ca-ES"/>
              <a:t>Feu clic aquí per editar l'estil</a:t>
            </a:r>
          </a:p>
        </p:txBody>
      </p:sp>
      <p:sp>
        <p:nvSpPr>
          <p:cNvPr id="3" name="Contenidor de text vertical 2">
            <a:extLst>
              <a:ext uri="{FF2B5EF4-FFF2-40B4-BE49-F238E27FC236}">
                <a16:creationId xmlns:a16="http://schemas.microsoft.com/office/drawing/2014/main" id="{FE29F121-014D-6474-2C40-E103251629FC}"/>
              </a:ext>
            </a:extLst>
          </p:cNvPr>
          <p:cNvSpPr>
            <a:spLocks noGrp="1"/>
          </p:cNvSpPr>
          <p:nvPr>
            <p:ph type="body" orient="vert" idx="1"/>
          </p:nvPr>
        </p:nvSpPr>
        <p:spPr>
          <a:xfrm>
            <a:off x="838200" y="365125"/>
            <a:ext cx="7734300" cy="5811838"/>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0D447443-A6B6-B723-272B-A5F37D4028A2}"/>
              </a:ext>
            </a:extLst>
          </p:cNvPr>
          <p:cNvSpPr>
            <a:spLocks noGrp="1"/>
          </p:cNvSpPr>
          <p:nvPr>
            <p:ph type="dt" sz="half" idx="10"/>
          </p:nvPr>
        </p:nvSpPr>
        <p:spPr/>
        <p:txBody>
          <a:bodyPr/>
          <a:lstStyle/>
          <a:p>
            <a:fld id="{8CEFD1D9-A943-4E17-A67E-2B6F587322E8}" type="datetimeFigureOut">
              <a:rPr lang="ca-ES" smtClean="0"/>
              <a:t>8/8/2025</a:t>
            </a:fld>
            <a:endParaRPr lang="ca-ES"/>
          </a:p>
        </p:txBody>
      </p:sp>
      <p:sp>
        <p:nvSpPr>
          <p:cNvPr id="5" name="Contenidor de peu de pàgina 4">
            <a:extLst>
              <a:ext uri="{FF2B5EF4-FFF2-40B4-BE49-F238E27FC236}">
                <a16:creationId xmlns:a16="http://schemas.microsoft.com/office/drawing/2014/main" id="{307CCFAD-82D7-4904-54A2-2A4B1649303B}"/>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12AADBCC-2945-E419-1646-663B7B6DF98B}"/>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2959169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CF67FB66-26F7-7487-0037-8C9B16FAC248}"/>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id="{02863045-FFF7-91ED-10FE-B686AED96D60}"/>
              </a:ext>
            </a:extLst>
          </p:cNvPr>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E26B6D4F-9F1A-5A29-8DBF-7FB348C4EA62}"/>
              </a:ext>
            </a:extLst>
          </p:cNvPr>
          <p:cNvSpPr>
            <a:spLocks noGrp="1"/>
          </p:cNvSpPr>
          <p:nvPr>
            <p:ph type="dt" sz="half" idx="10"/>
          </p:nvPr>
        </p:nvSpPr>
        <p:spPr/>
        <p:txBody>
          <a:bodyPr/>
          <a:lstStyle/>
          <a:p>
            <a:fld id="{8CEFD1D9-A943-4E17-A67E-2B6F587322E8}" type="datetimeFigureOut">
              <a:rPr lang="ca-ES" smtClean="0"/>
              <a:t>8/8/2025</a:t>
            </a:fld>
            <a:endParaRPr lang="ca-ES"/>
          </a:p>
        </p:txBody>
      </p:sp>
      <p:sp>
        <p:nvSpPr>
          <p:cNvPr id="5" name="Contenidor de peu de pàgina 4">
            <a:extLst>
              <a:ext uri="{FF2B5EF4-FFF2-40B4-BE49-F238E27FC236}">
                <a16:creationId xmlns:a16="http://schemas.microsoft.com/office/drawing/2014/main" id="{0DE8FB60-74CD-4A9C-74A3-6A82A0B56FBA}"/>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52CDF762-F3A3-5EB1-C7CE-8288F3F1F259}"/>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3126703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ED7AC52-E079-0AE3-DDB4-60BFC4AC4C74}"/>
              </a:ext>
            </a:extLst>
          </p:cNvPr>
          <p:cNvSpPr>
            <a:spLocks noGrp="1"/>
          </p:cNvSpPr>
          <p:nvPr>
            <p:ph type="title"/>
          </p:nvPr>
        </p:nvSpPr>
        <p:spPr>
          <a:xfrm>
            <a:off x="831850" y="1709738"/>
            <a:ext cx="10515600" cy="2852737"/>
          </a:xfrm>
        </p:spPr>
        <p:txBody>
          <a:bodyPr anchor="b"/>
          <a:lstStyle>
            <a:lvl1pPr>
              <a:defRPr sz="6000"/>
            </a:lvl1pPr>
          </a:lstStyle>
          <a:p>
            <a:r>
              <a:rPr lang="ca-ES"/>
              <a:t>Feu clic aquí per editar l'estil</a:t>
            </a:r>
          </a:p>
        </p:txBody>
      </p:sp>
      <p:sp>
        <p:nvSpPr>
          <p:cNvPr id="3" name="Contenidor de text 2">
            <a:extLst>
              <a:ext uri="{FF2B5EF4-FFF2-40B4-BE49-F238E27FC236}">
                <a16:creationId xmlns:a16="http://schemas.microsoft.com/office/drawing/2014/main" id="{A04E181C-DB5F-449C-1D2E-D27F546A21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a-ES"/>
              <a:t>Feu clic per editar els estils del text del patró</a:t>
            </a:r>
          </a:p>
        </p:txBody>
      </p:sp>
      <p:sp>
        <p:nvSpPr>
          <p:cNvPr id="4" name="Contenidor de data 3">
            <a:extLst>
              <a:ext uri="{FF2B5EF4-FFF2-40B4-BE49-F238E27FC236}">
                <a16:creationId xmlns:a16="http://schemas.microsoft.com/office/drawing/2014/main" id="{AFBD4A62-A273-6CDF-1E04-0D2A469D20AC}"/>
              </a:ext>
            </a:extLst>
          </p:cNvPr>
          <p:cNvSpPr>
            <a:spLocks noGrp="1"/>
          </p:cNvSpPr>
          <p:nvPr>
            <p:ph type="dt" sz="half" idx="10"/>
          </p:nvPr>
        </p:nvSpPr>
        <p:spPr/>
        <p:txBody>
          <a:bodyPr/>
          <a:lstStyle/>
          <a:p>
            <a:fld id="{8CEFD1D9-A943-4E17-A67E-2B6F587322E8}" type="datetimeFigureOut">
              <a:rPr lang="ca-ES" smtClean="0"/>
              <a:t>8/8/2025</a:t>
            </a:fld>
            <a:endParaRPr lang="ca-ES"/>
          </a:p>
        </p:txBody>
      </p:sp>
      <p:sp>
        <p:nvSpPr>
          <p:cNvPr id="5" name="Contenidor de peu de pàgina 4">
            <a:extLst>
              <a:ext uri="{FF2B5EF4-FFF2-40B4-BE49-F238E27FC236}">
                <a16:creationId xmlns:a16="http://schemas.microsoft.com/office/drawing/2014/main" id="{444ECF15-6002-014E-051D-8A7D55EA3022}"/>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60D28E6C-5EA2-410D-9B8F-FAB53012E75E}"/>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1534570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37B4983-8B09-AE7D-22E2-3D2C005EBC9B}"/>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id="{70E1B65C-883C-28F6-84BD-622917ECD76E}"/>
              </a:ext>
            </a:extLst>
          </p:cNvPr>
          <p:cNvSpPr>
            <a:spLocks noGrp="1"/>
          </p:cNvSpPr>
          <p:nvPr>
            <p:ph sz="half" idx="1"/>
          </p:nvPr>
        </p:nvSpPr>
        <p:spPr>
          <a:xfrm>
            <a:off x="838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contingut 3">
            <a:extLst>
              <a:ext uri="{FF2B5EF4-FFF2-40B4-BE49-F238E27FC236}">
                <a16:creationId xmlns:a16="http://schemas.microsoft.com/office/drawing/2014/main" id="{0882B729-C882-F13A-25D5-12D3B7437246}"/>
              </a:ext>
            </a:extLst>
          </p:cNvPr>
          <p:cNvSpPr>
            <a:spLocks noGrp="1"/>
          </p:cNvSpPr>
          <p:nvPr>
            <p:ph sz="half" idx="2"/>
          </p:nvPr>
        </p:nvSpPr>
        <p:spPr>
          <a:xfrm>
            <a:off x="6172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data 4">
            <a:extLst>
              <a:ext uri="{FF2B5EF4-FFF2-40B4-BE49-F238E27FC236}">
                <a16:creationId xmlns:a16="http://schemas.microsoft.com/office/drawing/2014/main" id="{662829AE-BBAE-C079-8B18-CA834C67183C}"/>
              </a:ext>
            </a:extLst>
          </p:cNvPr>
          <p:cNvSpPr>
            <a:spLocks noGrp="1"/>
          </p:cNvSpPr>
          <p:nvPr>
            <p:ph type="dt" sz="half" idx="10"/>
          </p:nvPr>
        </p:nvSpPr>
        <p:spPr/>
        <p:txBody>
          <a:bodyPr/>
          <a:lstStyle/>
          <a:p>
            <a:fld id="{8CEFD1D9-A943-4E17-A67E-2B6F587322E8}" type="datetimeFigureOut">
              <a:rPr lang="ca-ES" smtClean="0"/>
              <a:t>8/8/2025</a:t>
            </a:fld>
            <a:endParaRPr lang="ca-ES"/>
          </a:p>
        </p:txBody>
      </p:sp>
      <p:sp>
        <p:nvSpPr>
          <p:cNvPr id="6" name="Contenidor de peu de pàgina 5">
            <a:extLst>
              <a:ext uri="{FF2B5EF4-FFF2-40B4-BE49-F238E27FC236}">
                <a16:creationId xmlns:a16="http://schemas.microsoft.com/office/drawing/2014/main" id="{84A2B750-A74C-FB01-1D77-3338E5835CB3}"/>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F3BAC79F-4530-F70A-A447-054252DDE047}"/>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3678815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8A4D8516-6EBD-DACC-7F56-2EA698DFEE62}"/>
              </a:ext>
            </a:extLst>
          </p:cNvPr>
          <p:cNvSpPr>
            <a:spLocks noGrp="1"/>
          </p:cNvSpPr>
          <p:nvPr>
            <p:ph type="title"/>
          </p:nvPr>
        </p:nvSpPr>
        <p:spPr>
          <a:xfrm>
            <a:off x="839788" y="365125"/>
            <a:ext cx="10515600" cy="1325563"/>
          </a:xfrm>
        </p:spPr>
        <p:txBody>
          <a:bodyPr/>
          <a:lstStyle/>
          <a:p>
            <a:r>
              <a:rPr lang="ca-ES"/>
              <a:t>Feu clic aquí per editar l'estil</a:t>
            </a:r>
          </a:p>
        </p:txBody>
      </p:sp>
      <p:sp>
        <p:nvSpPr>
          <p:cNvPr id="3" name="Contenidor de text 2">
            <a:extLst>
              <a:ext uri="{FF2B5EF4-FFF2-40B4-BE49-F238E27FC236}">
                <a16:creationId xmlns:a16="http://schemas.microsoft.com/office/drawing/2014/main" id="{8BC1A8BF-3EC7-2246-7588-E4D3629B87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4" name="Contenidor de contingut 3">
            <a:extLst>
              <a:ext uri="{FF2B5EF4-FFF2-40B4-BE49-F238E27FC236}">
                <a16:creationId xmlns:a16="http://schemas.microsoft.com/office/drawing/2014/main" id="{4BDE471E-032D-89DB-4912-B9A57CF9DA54}"/>
              </a:ext>
            </a:extLst>
          </p:cNvPr>
          <p:cNvSpPr>
            <a:spLocks noGrp="1"/>
          </p:cNvSpPr>
          <p:nvPr>
            <p:ph sz="half" idx="2"/>
          </p:nvPr>
        </p:nvSpPr>
        <p:spPr>
          <a:xfrm>
            <a:off x="839788" y="2505075"/>
            <a:ext cx="5157787"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text 4">
            <a:extLst>
              <a:ext uri="{FF2B5EF4-FFF2-40B4-BE49-F238E27FC236}">
                <a16:creationId xmlns:a16="http://schemas.microsoft.com/office/drawing/2014/main" id="{9C710AA6-9D10-D52E-0860-4548C0BFE8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6" name="Contenidor de contingut 5">
            <a:extLst>
              <a:ext uri="{FF2B5EF4-FFF2-40B4-BE49-F238E27FC236}">
                <a16:creationId xmlns:a16="http://schemas.microsoft.com/office/drawing/2014/main" id="{7E5450C2-1C8F-CE77-E4D5-48BCD37D7DC0}"/>
              </a:ext>
            </a:extLst>
          </p:cNvPr>
          <p:cNvSpPr>
            <a:spLocks noGrp="1"/>
          </p:cNvSpPr>
          <p:nvPr>
            <p:ph sz="quarter" idx="4"/>
          </p:nvPr>
        </p:nvSpPr>
        <p:spPr>
          <a:xfrm>
            <a:off x="6172200" y="2505075"/>
            <a:ext cx="5183188"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7" name="Contenidor de data 6">
            <a:extLst>
              <a:ext uri="{FF2B5EF4-FFF2-40B4-BE49-F238E27FC236}">
                <a16:creationId xmlns:a16="http://schemas.microsoft.com/office/drawing/2014/main" id="{98E1BE77-0596-EAE8-0A5C-7A7E520916FD}"/>
              </a:ext>
            </a:extLst>
          </p:cNvPr>
          <p:cNvSpPr>
            <a:spLocks noGrp="1"/>
          </p:cNvSpPr>
          <p:nvPr>
            <p:ph type="dt" sz="half" idx="10"/>
          </p:nvPr>
        </p:nvSpPr>
        <p:spPr/>
        <p:txBody>
          <a:bodyPr/>
          <a:lstStyle/>
          <a:p>
            <a:fld id="{8CEFD1D9-A943-4E17-A67E-2B6F587322E8}" type="datetimeFigureOut">
              <a:rPr lang="ca-ES" smtClean="0"/>
              <a:t>8/8/2025</a:t>
            </a:fld>
            <a:endParaRPr lang="ca-ES"/>
          </a:p>
        </p:txBody>
      </p:sp>
      <p:sp>
        <p:nvSpPr>
          <p:cNvPr id="8" name="Contenidor de peu de pàgina 7">
            <a:extLst>
              <a:ext uri="{FF2B5EF4-FFF2-40B4-BE49-F238E27FC236}">
                <a16:creationId xmlns:a16="http://schemas.microsoft.com/office/drawing/2014/main" id="{0623C8A1-582C-5A7F-780E-360576CE67D9}"/>
              </a:ext>
            </a:extLst>
          </p:cNvPr>
          <p:cNvSpPr>
            <a:spLocks noGrp="1"/>
          </p:cNvSpPr>
          <p:nvPr>
            <p:ph type="ftr" sz="quarter" idx="11"/>
          </p:nvPr>
        </p:nvSpPr>
        <p:spPr/>
        <p:txBody>
          <a:bodyPr/>
          <a:lstStyle/>
          <a:p>
            <a:endParaRPr lang="ca-ES"/>
          </a:p>
        </p:txBody>
      </p:sp>
      <p:sp>
        <p:nvSpPr>
          <p:cNvPr id="9" name="Contenidor de número de diapositiva 8">
            <a:extLst>
              <a:ext uri="{FF2B5EF4-FFF2-40B4-BE49-F238E27FC236}">
                <a16:creationId xmlns:a16="http://schemas.microsoft.com/office/drawing/2014/main" id="{EDCDE34C-0144-04C2-030E-55948DDE2E59}"/>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1550509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A35C8FB-1E0F-0EB8-B0FE-F22C7D6BEE92}"/>
              </a:ext>
            </a:extLst>
          </p:cNvPr>
          <p:cNvSpPr>
            <a:spLocks noGrp="1"/>
          </p:cNvSpPr>
          <p:nvPr>
            <p:ph type="title"/>
          </p:nvPr>
        </p:nvSpPr>
        <p:spPr/>
        <p:txBody>
          <a:bodyPr/>
          <a:lstStyle/>
          <a:p>
            <a:r>
              <a:rPr lang="ca-ES"/>
              <a:t>Feu clic aquí per editar l'estil</a:t>
            </a:r>
          </a:p>
        </p:txBody>
      </p:sp>
      <p:sp>
        <p:nvSpPr>
          <p:cNvPr id="3" name="Contenidor de data 2">
            <a:extLst>
              <a:ext uri="{FF2B5EF4-FFF2-40B4-BE49-F238E27FC236}">
                <a16:creationId xmlns:a16="http://schemas.microsoft.com/office/drawing/2014/main" id="{6F44EF79-8435-7DA5-0495-B359477E963A}"/>
              </a:ext>
            </a:extLst>
          </p:cNvPr>
          <p:cNvSpPr>
            <a:spLocks noGrp="1"/>
          </p:cNvSpPr>
          <p:nvPr>
            <p:ph type="dt" sz="half" idx="10"/>
          </p:nvPr>
        </p:nvSpPr>
        <p:spPr/>
        <p:txBody>
          <a:bodyPr/>
          <a:lstStyle/>
          <a:p>
            <a:fld id="{8CEFD1D9-A943-4E17-A67E-2B6F587322E8}" type="datetimeFigureOut">
              <a:rPr lang="ca-ES" smtClean="0"/>
              <a:t>8/8/2025</a:t>
            </a:fld>
            <a:endParaRPr lang="ca-ES"/>
          </a:p>
        </p:txBody>
      </p:sp>
      <p:sp>
        <p:nvSpPr>
          <p:cNvPr id="4" name="Contenidor de peu de pàgina 3">
            <a:extLst>
              <a:ext uri="{FF2B5EF4-FFF2-40B4-BE49-F238E27FC236}">
                <a16:creationId xmlns:a16="http://schemas.microsoft.com/office/drawing/2014/main" id="{556C73AC-F5C6-4E7B-FB6E-75BCF89F2C4B}"/>
              </a:ext>
            </a:extLst>
          </p:cNvPr>
          <p:cNvSpPr>
            <a:spLocks noGrp="1"/>
          </p:cNvSpPr>
          <p:nvPr>
            <p:ph type="ftr" sz="quarter" idx="11"/>
          </p:nvPr>
        </p:nvSpPr>
        <p:spPr/>
        <p:txBody>
          <a:bodyPr/>
          <a:lstStyle/>
          <a:p>
            <a:endParaRPr lang="ca-ES"/>
          </a:p>
        </p:txBody>
      </p:sp>
      <p:sp>
        <p:nvSpPr>
          <p:cNvPr id="5" name="Contenidor de número de diapositiva 4">
            <a:extLst>
              <a:ext uri="{FF2B5EF4-FFF2-40B4-BE49-F238E27FC236}">
                <a16:creationId xmlns:a16="http://schemas.microsoft.com/office/drawing/2014/main" id="{547550A9-A4C4-603A-732C-445F8CB4ED66}"/>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3668071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Contenidor de data 1">
            <a:extLst>
              <a:ext uri="{FF2B5EF4-FFF2-40B4-BE49-F238E27FC236}">
                <a16:creationId xmlns:a16="http://schemas.microsoft.com/office/drawing/2014/main" id="{202250B7-A18A-9C0C-4123-8D45738EDDCA}"/>
              </a:ext>
            </a:extLst>
          </p:cNvPr>
          <p:cNvSpPr>
            <a:spLocks noGrp="1"/>
          </p:cNvSpPr>
          <p:nvPr>
            <p:ph type="dt" sz="half" idx="10"/>
          </p:nvPr>
        </p:nvSpPr>
        <p:spPr/>
        <p:txBody>
          <a:bodyPr/>
          <a:lstStyle/>
          <a:p>
            <a:fld id="{8CEFD1D9-A943-4E17-A67E-2B6F587322E8}" type="datetimeFigureOut">
              <a:rPr lang="ca-ES" smtClean="0"/>
              <a:t>8/8/2025</a:t>
            </a:fld>
            <a:endParaRPr lang="ca-ES"/>
          </a:p>
        </p:txBody>
      </p:sp>
      <p:sp>
        <p:nvSpPr>
          <p:cNvPr id="3" name="Contenidor de peu de pàgina 2">
            <a:extLst>
              <a:ext uri="{FF2B5EF4-FFF2-40B4-BE49-F238E27FC236}">
                <a16:creationId xmlns:a16="http://schemas.microsoft.com/office/drawing/2014/main" id="{40DAFD90-189B-B003-588B-87BFB55C3EF9}"/>
              </a:ext>
            </a:extLst>
          </p:cNvPr>
          <p:cNvSpPr>
            <a:spLocks noGrp="1"/>
          </p:cNvSpPr>
          <p:nvPr>
            <p:ph type="ftr" sz="quarter" idx="11"/>
          </p:nvPr>
        </p:nvSpPr>
        <p:spPr/>
        <p:txBody>
          <a:bodyPr/>
          <a:lstStyle/>
          <a:p>
            <a:endParaRPr lang="ca-ES"/>
          </a:p>
        </p:txBody>
      </p:sp>
      <p:sp>
        <p:nvSpPr>
          <p:cNvPr id="4" name="Contenidor de número de diapositiva 3">
            <a:extLst>
              <a:ext uri="{FF2B5EF4-FFF2-40B4-BE49-F238E27FC236}">
                <a16:creationId xmlns:a16="http://schemas.microsoft.com/office/drawing/2014/main" id="{4F0DE5EF-203A-6A35-FDBA-D4CB7C295A3E}"/>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505354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D7BEE67-0236-EA3D-BCCC-944C8A7C4BBE}"/>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e contingut 2">
            <a:extLst>
              <a:ext uri="{FF2B5EF4-FFF2-40B4-BE49-F238E27FC236}">
                <a16:creationId xmlns:a16="http://schemas.microsoft.com/office/drawing/2014/main" id="{F2B0B9E5-EC87-1102-FD18-C6CABF0488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text 3">
            <a:extLst>
              <a:ext uri="{FF2B5EF4-FFF2-40B4-BE49-F238E27FC236}">
                <a16:creationId xmlns:a16="http://schemas.microsoft.com/office/drawing/2014/main" id="{65C2E10D-EEB3-6A1D-BB33-650EA4F7A2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id="{B1BDE68E-B66C-1230-FE60-4634A2E2A1C1}"/>
              </a:ext>
            </a:extLst>
          </p:cNvPr>
          <p:cNvSpPr>
            <a:spLocks noGrp="1"/>
          </p:cNvSpPr>
          <p:nvPr>
            <p:ph type="dt" sz="half" idx="10"/>
          </p:nvPr>
        </p:nvSpPr>
        <p:spPr/>
        <p:txBody>
          <a:bodyPr/>
          <a:lstStyle/>
          <a:p>
            <a:fld id="{8CEFD1D9-A943-4E17-A67E-2B6F587322E8}" type="datetimeFigureOut">
              <a:rPr lang="ca-ES" smtClean="0"/>
              <a:t>8/8/2025</a:t>
            </a:fld>
            <a:endParaRPr lang="ca-ES"/>
          </a:p>
        </p:txBody>
      </p:sp>
      <p:sp>
        <p:nvSpPr>
          <p:cNvPr id="6" name="Contenidor de peu de pàgina 5">
            <a:extLst>
              <a:ext uri="{FF2B5EF4-FFF2-40B4-BE49-F238E27FC236}">
                <a16:creationId xmlns:a16="http://schemas.microsoft.com/office/drawing/2014/main" id="{04CC6523-C689-EAF1-CAB4-19ED7AECD20B}"/>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C0FB2468-51DA-4EA0-4AFF-F3E6BEC07E02}"/>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2303924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9A5FE856-BAFA-B3E9-1A42-16375EFD8B07}"/>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imatge 2">
            <a:extLst>
              <a:ext uri="{FF2B5EF4-FFF2-40B4-BE49-F238E27FC236}">
                <a16:creationId xmlns:a16="http://schemas.microsoft.com/office/drawing/2014/main" id="{B539C627-7A5A-2BB0-742A-AE2E5484D5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Contenidor de text 3">
            <a:extLst>
              <a:ext uri="{FF2B5EF4-FFF2-40B4-BE49-F238E27FC236}">
                <a16:creationId xmlns:a16="http://schemas.microsoft.com/office/drawing/2014/main" id="{83828578-1AB1-14BB-A171-AFADBF6303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id="{881B8659-4C6D-DA1B-A6E1-E48B045B1564}"/>
              </a:ext>
            </a:extLst>
          </p:cNvPr>
          <p:cNvSpPr>
            <a:spLocks noGrp="1"/>
          </p:cNvSpPr>
          <p:nvPr>
            <p:ph type="dt" sz="half" idx="10"/>
          </p:nvPr>
        </p:nvSpPr>
        <p:spPr/>
        <p:txBody>
          <a:bodyPr/>
          <a:lstStyle/>
          <a:p>
            <a:fld id="{8CEFD1D9-A943-4E17-A67E-2B6F587322E8}" type="datetimeFigureOut">
              <a:rPr lang="ca-ES" smtClean="0"/>
              <a:t>8/8/2025</a:t>
            </a:fld>
            <a:endParaRPr lang="ca-ES"/>
          </a:p>
        </p:txBody>
      </p:sp>
      <p:sp>
        <p:nvSpPr>
          <p:cNvPr id="6" name="Contenidor de peu de pàgina 5">
            <a:extLst>
              <a:ext uri="{FF2B5EF4-FFF2-40B4-BE49-F238E27FC236}">
                <a16:creationId xmlns:a16="http://schemas.microsoft.com/office/drawing/2014/main" id="{CAB3D454-68CA-E305-4C6D-112C5EF29063}"/>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1DFB3727-242F-64A8-9539-8C2D47EA24AE}"/>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3123835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Contenidor de títol 1">
            <a:extLst>
              <a:ext uri="{FF2B5EF4-FFF2-40B4-BE49-F238E27FC236}">
                <a16:creationId xmlns:a16="http://schemas.microsoft.com/office/drawing/2014/main" id="{A073949E-C7CE-6282-FE45-1A3995EF48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p>
        </p:txBody>
      </p:sp>
      <p:sp>
        <p:nvSpPr>
          <p:cNvPr id="3" name="Contenidor de text 2">
            <a:extLst>
              <a:ext uri="{FF2B5EF4-FFF2-40B4-BE49-F238E27FC236}">
                <a16:creationId xmlns:a16="http://schemas.microsoft.com/office/drawing/2014/main" id="{0126CCCC-D6DA-D37A-3672-4C65774264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D1814909-9760-1BA0-A2FC-22D24BC2B6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EFD1D9-A943-4E17-A67E-2B6F587322E8}" type="datetimeFigureOut">
              <a:rPr lang="ca-ES" smtClean="0"/>
              <a:t>8/8/2025</a:t>
            </a:fld>
            <a:endParaRPr lang="ca-ES"/>
          </a:p>
        </p:txBody>
      </p:sp>
      <p:sp>
        <p:nvSpPr>
          <p:cNvPr id="5" name="Contenidor de peu de pàgina 4">
            <a:extLst>
              <a:ext uri="{FF2B5EF4-FFF2-40B4-BE49-F238E27FC236}">
                <a16:creationId xmlns:a16="http://schemas.microsoft.com/office/drawing/2014/main" id="{DD24516A-5758-0628-43A7-41E3C73D39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a-ES"/>
          </a:p>
        </p:txBody>
      </p:sp>
      <p:sp>
        <p:nvSpPr>
          <p:cNvPr id="6" name="Contenidor de número de diapositiva 5">
            <a:extLst>
              <a:ext uri="{FF2B5EF4-FFF2-40B4-BE49-F238E27FC236}">
                <a16:creationId xmlns:a16="http://schemas.microsoft.com/office/drawing/2014/main" id="{C27CEA09-84C7-DAFD-1E79-40B2710AB4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6EBB7D-B14E-480D-933F-77A1A182ADD5}" type="slidenum">
              <a:rPr lang="ca-ES" smtClean="0"/>
              <a:t>‹#›</a:t>
            </a:fld>
            <a:endParaRPr lang="ca-ES"/>
          </a:p>
        </p:txBody>
      </p:sp>
    </p:spTree>
    <p:extLst>
      <p:ext uri="{BB962C8B-B14F-4D97-AF65-F5344CB8AC3E}">
        <p14:creationId xmlns:p14="http://schemas.microsoft.com/office/powerpoint/2010/main" val="246024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6.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5" Type="http://schemas.openxmlformats.org/officeDocument/2006/relationships/image" Target="../media/image1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apinadell@capiolinfrastructure.com"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CB43F8DA-FDD8-573A-E724-C181B1747F7B}"/>
              </a:ext>
            </a:extLst>
          </p:cNvPr>
          <p:cNvSpPr>
            <a:spLocks noGrp="1"/>
          </p:cNvSpPr>
          <p:nvPr>
            <p:ph type="ctrTitle"/>
          </p:nvPr>
        </p:nvSpPr>
        <p:spPr/>
        <p:txBody>
          <a:bodyPr/>
          <a:lstStyle/>
          <a:p>
            <a:endParaRPr lang="ca-ES"/>
          </a:p>
        </p:txBody>
      </p:sp>
      <p:sp>
        <p:nvSpPr>
          <p:cNvPr id="3" name="Subtítol 2">
            <a:extLst>
              <a:ext uri="{FF2B5EF4-FFF2-40B4-BE49-F238E27FC236}">
                <a16:creationId xmlns:a16="http://schemas.microsoft.com/office/drawing/2014/main" id="{6C8B6F41-2570-3A5C-D965-65CC5A0EFE87}"/>
              </a:ext>
            </a:extLst>
          </p:cNvPr>
          <p:cNvSpPr>
            <a:spLocks noGrp="1"/>
          </p:cNvSpPr>
          <p:nvPr>
            <p:ph type="subTitle" idx="1"/>
          </p:nvPr>
        </p:nvSpPr>
        <p:spPr/>
        <p:txBody>
          <a:bodyPr/>
          <a:lstStyle/>
          <a:p>
            <a:endParaRPr lang="ca-ES"/>
          </a:p>
        </p:txBody>
      </p:sp>
      <p:pic>
        <p:nvPicPr>
          <p:cNvPr id="4" name="Imatge 3" descr="Imatge que conté text, captura de pantalla, Font, disseny&#10;&#10;Pot ser que el contingut generat per IA no sigui correcte.">
            <a:extLst>
              <a:ext uri="{FF2B5EF4-FFF2-40B4-BE49-F238E27FC236}">
                <a16:creationId xmlns:a16="http://schemas.microsoft.com/office/drawing/2014/main" id="{89656B8E-9300-433E-46E0-C02081DC6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6" y="-1"/>
            <a:ext cx="12217362" cy="6874235"/>
          </a:xfrm>
          <a:prstGeom prst="rect">
            <a:avLst/>
          </a:prstGeom>
        </p:spPr>
      </p:pic>
      <p:grpSp>
        <p:nvGrpSpPr>
          <p:cNvPr id="5" name="Agrupa 4">
            <a:extLst>
              <a:ext uri="{FF2B5EF4-FFF2-40B4-BE49-F238E27FC236}">
                <a16:creationId xmlns:a16="http://schemas.microsoft.com/office/drawing/2014/main" id="{86EF9DAC-4857-E366-A636-6114C07B0FA0}"/>
              </a:ext>
            </a:extLst>
          </p:cNvPr>
          <p:cNvGrpSpPr/>
          <p:nvPr/>
        </p:nvGrpSpPr>
        <p:grpSpPr>
          <a:xfrm>
            <a:off x="5344232" y="579262"/>
            <a:ext cx="6408665" cy="4211813"/>
            <a:chOff x="5344231" y="566770"/>
            <a:chExt cx="6408665" cy="4316276"/>
          </a:xfrm>
        </p:grpSpPr>
        <p:cxnSp>
          <p:nvCxnSpPr>
            <p:cNvPr id="6" name="Connector de fletxa recta 5">
              <a:extLst>
                <a:ext uri="{FF2B5EF4-FFF2-40B4-BE49-F238E27FC236}">
                  <a16:creationId xmlns:a16="http://schemas.microsoft.com/office/drawing/2014/main" id="{3EC86AC4-8FCA-6C5F-863F-CE8D8C4383D1}"/>
                </a:ext>
              </a:extLst>
            </p:cNvPr>
            <p:cNvCxnSpPr/>
            <p:nvPr/>
          </p:nvCxnSpPr>
          <p:spPr>
            <a:xfrm flipV="1">
              <a:off x="5444166" y="4882689"/>
              <a:ext cx="6308730" cy="357"/>
            </a:xfrm>
            <a:prstGeom prst="straightConnector1">
              <a:avLst/>
            </a:prstGeom>
            <a:ln w="12700">
              <a:solidFill>
                <a:srgbClr val="004138"/>
              </a:solidFill>
            </a:ln>
          </p:spPr>
          <p:style>
            <a:lnRef idx="2">
              <a:schemeClr val="accent1"/>
            </a:lnRef>
            <a:fillRef idx="0">
              <a:schemeClr val="accent1"/>
            </a:fillRef>
            <a:effectRef idx="1">
              <a:schemeClr val="accent1"/>
            </a:effectRef>
            <a:fontRef idx="minor">
              <a:schemeClr val="tx1"/>
            </a:fontRef>
          </p:style>
        </p:cxnSp>
        <p:cxnSp>
          <p:nvCxnSpPr>
            <p:cNvPr id="7" name="Connector de fletxa recta 6">
              <a:extLst>
                <a:ext uri="{FF2B5EF4-FFF2-40B4-BE49-F238E27FC236}">
                  <a16:creationId xmlns:a16="http://schemas.microsoft.com/office/drawing/2014/main" id="{BEFF9A91-B7B2-625C-3E04-7C85FD41EBE9}"/>
                </a:ext>
              </a:extLst>
            </p:cNvPr>
            <p:cNvCxnSpPr>
              <a:cxnSpLocks/>
            </p:cNvCxnSpPr>
            <p:nvPr/>
          </p:nvCxnSpPr>
          <p:spPr>
            <a:xfrm flipV="1">
              <a:off x="5344231" y="566770"/>
              <a:ext cx="6308730" cy="357"/>
            </a:xfrm>
            <a:prstGeom prst="straightConnector1">
              <a:avLst/>
            </a:prstGeom>
            <a:ln w="12700">
              <a:solidFill>
                <a:srgbClr val="004138"/>
              </a:solidFill>
            </a:ln>
          </p:spPr>
          <p:style>
            <a:lnRef idx="2">
              <a:schemeClr val="accent1"/>
            </a:lnRef>
            <a:fillRef idx="0">
              <a:schemeClr val="accent1"/>
            </a:fillRef>
            <a:effectRef idx="1">
              <a:schemeClr val="accent1"/>
            </a:effectRef>
            <a:fontRef idx="minor">
              <a:schemeClr val="tx1"/>
            </a:fontRef>
          </p:style>
        </p:cxnSp>
      </p:grpSp>
      <p:sp>
        <p:nvSpPr>
          <p:cNvPr id="8" name="Títol 1">
            <a:extLst>
              <a:ext uri="{FF2B5EF4-FFF2-40B4-BE49-F238E27FC236}">
                <a16:creationId xmlns:a16="http://schemas.microsoft.com/office/drawing/2014/main" id="{F9DBF1E9-1DF2-EAED-6FE3-768E645168E5}"/>
              </a:ext>
            </a:extLst>
          </p:cNvPr>
          <p:cNvSpPr txBox="1">
            <a:spLocks/>
          </p:cNvSpPr>
          <p:nvPr/>
        </p:nvSpPr>
        <p:spPr>
          <a:xfrm>
            <a:off x="5266039" y="910002"/>
            <a:ext cx="6393788" cy="2812321"/>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ca-ES" sz="3200" dirty="0">
                <a:solidFill>
                  <a:srgbClr val="004138"/>
                </a:solidFill>
                <a:latin typeface="Arial"/>
                <a:cs typeface="Arial"/>
              </a:rPr>
              <a:t>Formes de gestió i sistemes de contractació del servei de recollida de residus</a:t>
            </a:r>
          </a:p>
        </p:txBody>
      </p:sp>
      <p:sp>
        <p:nvSpPr>
          <p:cNvPr id="9" name="Subtítol 2">
            <a:extLst>
              <a:ext uri="{FF2B5EF4-FFF2-40B4-BE49-F238E27FC236}">
                <a16:creationId xmlns:a16="http://schemas.microsoft.com/office/drawing/2014/main" id="{FA47F415-E3B1-A5B0-F4B8-A0201E6C7F11}"/>
              </a:ext>
            </a:extLst>
          </p:cNvPr>
          <p:cNvSpPr txBox="1">
            <a:spLocks/>
          </p:cNvSpPr>
          <p:nvPr/>
        </p:nvSpPr>
        <p:spPr>
          <a:xfrm>
            <a:off x="5386339" y="4887021"/>
            <a:ext cx="6393788" cy="595989"/>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ca-ES" sz="2300" b="1" dirty="0">
                <a:solidFill>
                  <a:srgbClr val="004138"/>
                </a:solidFill>
                <a:latin typeface="Arial"/>
                <a:cs typeface="Arial"/>
              </a:rPr>
              <a:t>Albert Pinadell</a:t>
            </a:r>
          </a:p>
          <a:p>
            <a:pPr algn="l"/>
            <a:endParaRPr lang="ca-ES" sz="2300" dirty="0"/>
          </a:p>
        </p:txBody>
      </p:sp>
      <p:sp>
        <p:nvSpPr>
          <p:cNvPr id="10" name="Subtítol 2">
            <a:extLst>
              <a:ext uri="{FF2B5EF4-FFF2-40B4-BE49-F238E27FC236}">
                <a16:creationId xmlns:a16="http://schemas.microsoft.com/office/drawing/2014/main" id="{D8462CFA-13ED-AB79-9F86-2EF78E719E1F}"/>
              </a:ext>
            </a:extLst>
          </p:cNvPr>
          <p:cNvSpPr txBox="1">
            <a:spLocks/>
          </p:cNvSpPr>
          <p:nvPr/>
        </p:nvSpPr>
        <p:spPr>
          <a:xfrm>
            <a:off x="5349347" y="5483011"/>
            <a:ext cx="6426022" cy="1035776"/>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ca-ES" sz="2300" dirty="0">
                <a:solidFill>
                  <a:srgbClr val="004138"/>
                </a:solidFill>
                <a:latin typeface="Arial"/>
                <a:cs typeface="Arial"/>
              </a:rPr>
              <a:t>Soci fundador “</a:t>
            </a:r>
            <a:r>
              <a:rPr lang="ca-ES" sz="2300" dirty="0" err="1">
                <a:solidFill>
                  <a:srgbClr val="004138"/>
                </a:solidFill>
                <a:latin typeface="Arial"/>
                <a:cs typeface="Arial"/>
              </a:rPr>
              <a:t>Capiol</a:t>
            </a:r>
            <a:r>
              <a:rPr lang="ca-ES" sz="2300" dirty="0">
                <a:solidFill>
                  <a:srgbClr val="004138"/>
                </a:solidFill>
                <a:latin typeface="Arial"/>
                <a:cs typeface="Arial"/>
              </a:rPr>
              <a:t> Infrastructure &amp; </a:t>
            </a:r>
            <a:r>
              <a:rPr lang="ca-ES" sz="2300" dirty="0" err="1">
                <a:solidFill>
                  <a:srgbClr val="004138"/>
                </a:solidFill>
                <a:latin typeface="Arial"/>
                <a:cs typeface="Arial"/>
              </a:rPr>
              <a:t>Asset</a:t>
            </a:r>
            <a:r>
              <a:rPr lang="ca-ES" sz="2300" dirty="0">
                <a:solidFill>
                  <a:srgbClr val="004138"/>
                </a:solidFill>
                <a:latin typeface="Arial"/>
                <a:cs typeface="Arial"/>
              </a:rPr>
              <a:t> Management, SL”</a:t>
            </a:r>
          </a:p>
          <a:p>
            <a:pPr algn="l"/>
            <a:r>
              <a:rPr lang="fr-FR" sz="900" cap="all" dirty="0"/>
              <a:t>© </a:t>
            </a:r>
            <a:r>
              <a:rPr lang="fr-FR" sz="900" cap="all" dirty="0" err="1"/>
              <a:t>Capiol</a:t>
            </a:r>
            <a:r>
              <a:rPr lang="fr-FR" sz="900" cap="all" dirty="0"/>
              <a:t> infrastructure &amp; asset management, </a:t>
            </a:r>
            <a:r>
              <a:rPr lang="fr-FR" sz="900" cap="all" dirty="0" err="1"/>
              <a:t>sl</a:t>
            </a:r>
            <a:endParaRPr lang="ca-ES" sz="900" dirty="0">
              <a:solidFill>
                <a:srgbClr val="004138"/>
              </a:solidFill>
              <a:latin typeface="Arial"/>
              <a:cs typeface="Arial"/>
            </a:endParaRPr>
          </a:p>
          <a:p>
            <a:pPr algn="l"/>
            <a:endParaRPr lang="ca-ES" sz="2300" dirty="0"/>
          </a:p>
        </p:txBody>
      </p:sp>
    </p:spTree>
    <p:extLst>
      <p:ext uri="{BB962C8B-B14F-4D97-AF65-F5344CB8AC3E}">
        <p14:creationId xmlns:p14="http://schemas.microsoft.com/office/powerpoint/2010/main" val="1701040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BBDC1-46F1-4710-3B1B-6B1EE693E4A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15F2E14-BE61-B6D0-3B58-516B09669764}"/>
              </a:ext>
            </a:extLst>
          </p:cNvPr>
          <p:cNvSpPr txBox="1"/>
          <p:nvPr/>
        </p:nvSpPr>
        <p:spPr>
          <a:xfrm>
            <a:off x="575186" y="834887"/>
            <a:ext cx="10407446" cy="461665"/>
          </a:xfrm>
          <a:prstGeom prst="rect">
            <a:avLst/>
          </a:prstGeom>
          <a:noFill/>
        </p:spPr>
        <p:txBody>
          <a:bodyPr wrap="square" rtlCol="0">
            <a:spAutoFit/>
          </a:bodyPr>
          <a:lstStyle/>
          <a:p>
            <a:r>
              <a:rPr lang="ca-ES" sz="2400" dirty="0">
                <a:solidFill>
                  <a:srgbClr val="008080"/>
                </a:solidFill>
                <a:latin typeface="Arial" panose="020B0604020202020204" pitchFamily="34" charset="0"/>
                <a:cs typeface="Arial" panose="020B0604020202020204" pitchFamily="34" charset="0"/>
              </a:rPr>
              <a:t>ESTUDI DE VIABILITAT DEL SERVEI I LES FORMES DE GESTIÓ</a:t>
            </a:r>
          </a:p>
        </p:txBody>
      </p:sp>
      <p:sp>
        <p:nvSpPr>
          <p:cNvPr id="9" name="TextBox 8">
            <a:extLst>
              <a:ext uri="{FF2B5EF4-FFF2-40B4-BE49-F238E27FC236}">
                <a16:creationId xmlns:a16="http://schemas.microsoft.com/office/drawing/2014/main" id="{C2DE2F9A-821E-CCE2-12C3-8568A19EB3EE}"/>
              </a:ext>
            </a:extLst>
          </p:cNvPr>
          <p:cNvSpPr txBox="1"/>
          <p:nvPr/>
        </p:nvSpPr>
        <p:spPr>
          <a:xfrm>
            <a:off x="1238864" y="1630459"/>
            <a:ext cx="2969342" cy="369332"/>
          </a:xfrm>
          <a:prstGeom prst="rect">
            <a:avLst/>
          </a:prstGeom>
          <a:effectLst>
            <a:glow rad="139700">
              <a:schemeClr val="accent6">
                <a:satMod val="175000"/>
                <a:alpha val="40000"/>
              </a:schemeClr>
            </a:glow>
          </a:effectLst>
          <a:scene3d>
            <a:camera prst="orthographicFront"/>
            <a:lightRig rig="threePt" dir="t"/>
          </a:scene3d>
          <a:sp3d contourW="12700">
            <a:contourClr>
              <a:srgbClr val="008080"/>
            </a:contourClr>
          </a:sp3d>
        </p:spPr>
        <p:style>
          <a:lnRef idx="2">
            <a:schemeClr val="dk1"/>
          </a:lnRef>
          <a:fillRef idx="1">
            <a:schemeClr val="lt1"/>
          </a:fillRef>
          <a:effectRef idx="0">
            <a:schemeClr val="dk1"/>
          </a:effectRef>
          <a:fontRef idx="minor">
            <a:schemeClr val="dk1"/>
          </a:fontRef>
        </p:style>
        <p:txBody>
          <a:bodyPr wrap="square">
            <a:spAutoFit/>
          </a:bodyPr>
          <a:lstStyle/>
          <a:p>
            <a:r>
              <a:rPr lang="ca-ES" dirty="0"/>
              <a:t>Memòria Formes de Gestió</a:t>
            </a:r>
          </a:p>
        </p:txBody>
      </p:sp>
      <p:sp>
        <p:nvSpPr>
          <p:cNvPr id="10" name="TextBox 9">
            <a:extLst>
              <a:ext uri="{FF2B5EF4-FFF2-40B4-BE49-F238E27FC236}">
                <a16:creationId xmlns:a16="http://schemas.microsoft.com/office/drawing/2014/main" id="{04DACE4C-D49B-AE0B-0104-C78E08D934FC}"/>
              </a:ext>
            </a:extLst>
          </p:cNvPr>
          <p:cNvSpPr txBox="1"/>
          <p:nvPr/>
        </p:nvSpPr>
        <p:spPr>
          <a:xfrm>
            <a:off x="3544529" y="2564867"/>
            <a:ext cx="2969342" cy="369332"/>
          </a:xfrm>
          <a:prstGeom prst="rect">
            <a:avLst/>
          </a:prstGeom>
          <a:effectLst>
            <a:glow rad="139700">
              <a:schemeClr val="accent1">
                <a:satMod val="175000"/>
                <a:alpha val="40000"/>
              </a:schemeClr>
            </a:glow>
          </a:effectLst>
        </p:spPr>
        <p:style>
          <a:lnRef idx="2">
            <a:schemeClr val="dk1"/>
          </a:lnRef>
          <a:fillRef idx="1">
            <a:schemeClr val="lt1"/>
          </a:fillRef>
          <a:effectRef idx="0">
            <a:schemeClr val="dk1"/>
          </a:effectRef>
          <a:fontRef idx="minor">
            <a:schemeClr val="dk1"/>
          </a:fontRef>
        </p:style>
        <p:txBody>
          <a:bodyPr wrap="square">
            <a:spAutoFit/>
          </a:bodyPr>
          <a:lstStyle/>
          <a:p>
            <a:pPr algn="ctr"/>
            <a:r>
              <a:rPr lang="ca-ES" dirty="0"/>
              <a:t>Estudi de Viabilitat</a:t>
            </a:r>
          </a:p>
        </p:txBody>
      </p:sp>
      <p:pic>
        <p:nvPicPr>
          <p:cNvPr id="12" name="Graphic 11" descr="Arrow: Anti-clockwise curve outline">
            <a:extLst>
              <a:ext uri="{FF2B5EF4-FFF2-40B4-BE49-F238E27FC236}">
                <a16:creationId xmlns:a16="http://schemas.microsoft.com/office/drawing/2014/main" id="{4EC673C8-D357-3835-13FB-92F9E3FAA8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96813" y="1732796"/>
            <a:ext cx="914400" cy="914400"/>
          </a:xfrm>
          <a:prstGeom prst="rect">
            <a:avLst/>
          </a:prstGeom>
        </p:spPr>
      </p:pic>
      <p:sp>
        <p:nvSpPr>
          <p:cNvPr id="13" name="TextBox 12">
            <a:extLst>
              <a:ext uri="{FF2B5EF4-FFF2-40B4-BE49-F238E27FC236}">
                <a16:creationId xmlns:a16="http://schemas.microsoft.com/office/drawing/2014/main" id="{0E4D40C1-93A8-C8C7-07AA-EB486490689C}"/>
              </a:ext>
            </a:extLst>
          </p:cNvPr>
          <p:cNvSpPr txBox="1"/>
          <p:nvPr/>
        </p:nvSpPr>
        <p:spPr>
          <a:xfrm>
            <a:off x="1406012" y="3250016"/>
            <a:ext cx="194678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ca-ES" dirty="0"/>
              <a:t>Inversions</a:t>
            </a:r>
          </a:p>
        </p:txBody>
      </p:sp>
      <p:sp>
        <p:nvSpPr>
          <p:cNvPr id="14" name="TextBox 13">
            <a:extLst>
              <a:ext uri="{FF2B5EF4-FFF2-40B4-BE49-F238E27FC236}">
                <a16:creationId xmlns:a16="http://schemas.microsoft.com/office/drawing/2014/main" id="{A5CA7E23-AB5D-17CA-9025-B7F05E5866BA}"/>
              </a:ext>
            </a:extLst>
          </p:cNvPr>
          <p:cNvSpPr txBox="1"/>
          <p:nvPr/>
        </p:nvSpPr>
        <p:spPr>
          <a:xfrm>
            <a:off x="3996813" y="3724408"/>
            <a:ext cx="1946788"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ca-ES" dirty="0"/>
              <a:t>Ingressos</a:t>
            </a:r>
          </a:p>
        </p:txBody>
      </p:sp>
      <p:sp>
        <p:nvSpPr>
          <p:cNvPr id="15" name="TextBox 14">
            <a:extLst>
              <a:ext uri="{FF2B5EF4-FFF2-40B4-BE49-F238E27FC236}">
                <a16:creationId xmlns:a16="http://schemas.microsoft.com/office/drawing/2014/main" id="{A329337C-72DE-AA7C-E704-3A3601D93F48}"/>
              </a:ext>
            </a:extLst>
          </p:cNvPr>
          <p:cNvSpPr txBox="1"/>
          <p:nvPr/>
        </p:nvSpPr>
        <p:spPr>
          <a:xfrm>
            <a:off x="6779341" y="3747118"/>
            <a:ext cx="1946788"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ca-ES" dirty="0"/>
              <a:t>Despeses</a:t>
            </a:r>
          </a:p>
        </p:txBody>
      </p:sp>
      <p:sp>
        <p:nvSpPr>
          <p:cNvPr id="26" name="TextBox 25">
            <a:extLst>
              <a:ext uri="{FF2B5EF4-FFF2-40B4-BE49-F238E27FC236}">
                <a16:creationId xmlns:a16="http://schemas.microsoft.com/office/drawing/2014/main" id="{D364C4F6-6982-75D1-E7DD-2DF2126C7615}"/>
              </a:ext>
            </a:extLst>
          </p:cNvPr>
          <p:cNvSpPr txBox="1"/>
          <p:nvPr/>
        </p:nvSpPr>
        <p:spPr>
          <a:xfrm>
            <a:off x="3544529" y="4858209"/>
            <a:ext cx="1233948"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ca-ES" dirty="0"/>
              <a:t>Taxa</a:t>
            </a:r>
          </a:p>
        </p:txBody>
      </p:sp>
      <p:sp>
        <p:nvSpPr>
          <p:cNvPr id="27" name="TextBox 26">
            <a:extLst>
              <a:ext uri="{FF2B5EF4-FFF2-40B4-BE49-F238E27FC236}">
                <a16:creationId xmlns:a16="http://schemas.microsoft.com/office/drawing/2014/main" id="{D84A8B2C-8B3A-49A6-0581-A9EA90E323E3}"/>
              </a:ext>
            </a:extLst>
          </p:cNvPr>
          <p:cNvSpPr txBox="1"/>
          <p:nvPr/>
        </p:nvSpPr>
        <p:spPr>
          <a:xfrm>
            <a:off x="5063614" y="4858209"/>
            <a:ext cx="1233948"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ca-ES" dirty="0"/>
              <a:t>PPPNT</a:t>
            </a:r>
          </a:p>
        </p:txBody>
      </p:sp>
      <p:sp>
        <p:nvSpPr>
          <p:cNvPr id="28" name="TextBox 27">
            <a:extLst>
              <a:ext uri="{FF2B5EF4-FFF2-40B4-BE49-F238E27FC236}">
                <a16:creationId xmlns:a16="http://schemas.microsoft.com/office/drawing/2014/main" id="{8E74D23E-19AB-0378-D8F7-87BB0C2C9173}"/>
              </a:ext>
            </a:extLst>
          </p:cNvPr>
          <p:cNvSpPr txBox="1"/>
          <p:nvPr/>
        </p:nvSpPr>
        <p:spPr>
          <a:xfrm>
            <a:off x="9901305" y="4261237"/>
            <a:ext cx="1548580" cy="122620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ca-ES" b="1" dirty="0"/>
              <a:t>IVA</a:t>
            </a:r>
          </a:p>
          <a:p>
            <a:pPr algn="ctr"/>
            <a:r>
              <a:rPr lang="ca-ES" sz="1200" dirty="0"/>
              <a:t>L’element diferencial:</a:t>
            </a:r>
          </a:p>
          <a:p>
            <a:pPr marL="171450" indent="-171450" algn="ctr">
              <a:buFont typeface="Wingdings" panose="05000000000000000000" pitchFamily="2" charset="2"/>
              <a:buChar char="ü"/>
            </a:pPr>
            <a:r>
              <a:rPr lang="ca-ES" sz="1000" dirty="0"/>
              <a:t>Inversions</a:t>
            </a:r>
          </a:p>
          <a:p>
            <a:pPr marL="171450" indent="-171450" algn="ctr">
              <a:buFont typeface="Wingdings" panose="05000000000000000000" pitchFamily="2" charset="2"/>
              <a:buChar char="ü"/>
            </a:pPr>
            <a:r>
              <a:rPr lang="ca-ES" sz="1000" dirty="0"/>
              <a:t>Ingressos</a:t>
            </a:r>
          </a:p>
          <a:p>
            <a:pPr marL="171450" indent="-171450" algn="ctr">
              <a:buFont typeface="Wingdings" panose="05000000000000000000" pitchFamily="2" charset="2"/>
              <a:buChar char="ü"/>
            </a:pPr>
            <a:r>
              <a:rPr lang="ca-ES" sz="1000" dirty="0"/>
              <a:t>Despeses</a:t>
            </a:r>
          </a:p>
        </p:txBody>
      </p:sp>
      <p:sp>
        <p:nvSpPr>
          <p:cNvPr id="30" name="TextBox 29">
            <a:extLst>
              <a:ext uri="{FF2B5EF4-FFF2-40B4-BE49-F238E27FC236}">
                <a16:creationId xmlns:a16="http://schemas.microsoft.com/office/drawing/2014/main" id="{E60BE564-CE34-4E05-2F66-9246A6637F21}"/>
              </a:ext>
            </a:extLst>
          </p:cNvPr>
          <p:cNvSpPr txBox="1"/>
          <p:nvPr/>
        </p:nvSpPr>
        <p:spPr>
          <a:xfrm>
            <a:off x="3473244" y="5608238"/>
            <a:ext cx="1376517" cy="646331"/>
          </a:xfrm>
          <a:prstGeom prst="rect">
            <a:avLst/>
          </a:prstGeom>
          <a:ln>
            <a:prstDash val="sysDot"/>
          </a:ln>
        </p:spPr>
        <p:style>
          <a:lnRef idx="2">
            <a:schemeClr val="dk1"/>
          </a:lnRef>
          <a:fillRef idx="1">
            <a:schemeClr val="lt1"/>
          </a:fillRef>
          <a:effectRef idx="0">
            <a:schemeClr val="dk1"/>
          </a:effectRef>
          <a:fontRef idx="minor">
            <a:schemeClr val="dk1"/>
          </a:fontRef>
        </p:style>
        <p:txBody>
          <a:bodyPr wrap="square">
            <a:spAutoFit/>
          </a:bodyPr>
          <a:lstStyle/>
          <a:p>
            <a:pPr algn="ctr"/>
            <a:r>
              <a:rPr lang="ca-ES" sz="900" dirty="0">
                <a:solidFill>
                  <a:schemeClr val="tx1">
                    <a:lumMod val="85000"/>
                    <a:lumOff val="15000"/>
                  </a:schemeClr>
                </a:solidFill>
                <a:latin typeface="Calibri Light" panose="020F0302020204030204" pitchFamily="34" charset="0"/>
                <a:ea typeface="Calibri" panose="020F0502020204030204" pitchFamily="34" charset="0"/>
                <a:cs typeface="Calibri Light" panose="020F0302020204030204" pitchFamily="34" charset="0"/>
              </a:rPr>
              <a:t>serveis de </a:t>
            </a:r>
            <a:r>
              <a:rPr lang="ca-ES" sz="900" b="1" dirty="0">
                <a:solidFill>
                  <a:schemeClr val="tx1">
                    <a:lumMod val="85000"/>
                    <a:lumOff val="15000"/>
                  </a:schemeClr>
                </a:solidFill>
                <a:latin typeface="Calibri Light" panose="020F0302020204030204" pitchFamily="34" charset="0"/>
                <a:ea typeface="Calibri" panose="020F0502020204030204" pitchFamily="34" charset="0"/>
                <a:cs typeface="Calibri Light" panose="020F0302020204030204" pitchFamily="34" charset="0"/>
              </a:rPr>
              <a:t>caràcter coactiu </a:t>
            </a:r>
            <a:r>
              <a:rPr lang="ca-ES" sz="900" dirty="0">
                <a:solidFill>
                  <a:schemeClr val="tx1">
                    <a:lumMod val="85000"/>
                    <a:lumOff val="15000"/>
                  </a:schemeClr>
                </a:solidFill>
                <a:latin typeface="Calibri Light" panose="020F0302020204030204" pitchFamily="34" charset="0"/>
                <a:ea typeface="Calibri" panose="020F0502020204030204" pitchFamily="34" charset="0"/>
                <a:cs typeface="Calibri Light" panose="020F0302020204030204" pitchFamily="34" charset="0"/>
              </a:rPr>
              <a:t>prestats de forma </a:t>
            </a:r>
            <a:r>
              <a:rPr lang="ca-ES" sz="900" b="1" dirty="0">
                <a:solidFill>
                  <a:schemeClr val="tx1">
                    <a:lumMod val="85000"/>
                    <a:lumOff val="15000"/>
                  </a:schemeClr>
                </a:solidFill>
                <a:latin typeface="Calibri Light" panose="020F0302020204030204" pitchFamily="34" charset="0"/>
                <a:ea typeface="Calibri" panose="020F0502020204030204" pitchFamily="34" charset="0"/>
                <a:cs typeface="Calibri Light" panose="020F0302020204030204" pitchFamily="34" charset="0"/>
              </a:rPr>
              <a:t>directa i indiferenciadament</a:t>
            </a:r>
            <a:r>
              <a:rPr lang="ca-ES" sz="900" dirty="0">
                <a:solidFill>
                  <a:schemeClr val="tx1">
                    <a:lumMod val="85000"/>
                    <a:lumOff val="15000"/>
                  </a:schemeClr>
                </a:solidFill>
                <a:latin typeface="Calibri Light" panose="020F0302020204030204" pitchFamily="34" charset="0"/>
                <a:ea typeface="Calibri" panose="020F0502020204030204" pitchFamily="34" charset="0"/>
                <a:cs typeface="Calibri Light" panose="020F0302020204030204" pitchFamily="34" charset="0"/>
              </a:rPr>
              <a:t>.</a:t>
            </a:r>
            <a:endParaRPr lang="ca-ES" sz="900" dirty="0"/>
          </a:p>
        </p:txBody>
      </p:sp>
      <p:sp>
        <p:nvSpPr>
          <p:cNvPr id="31" name="TextBox 30">
            <a:extLst>
              <a:ext uri="{FF2B5EF4-FFF2-40B4-BE49-F238E27FC236}">
                <a16:creationId xmlns:a16="http://schemas.microsoft.com/office/drawing/2014/main" id="{FD262F32-1778-0A5A-5AE2-BBCA67AF8CD6}"/>
              </a:ext>
            </a:extLst>
          </p:cNvPr>
          <p:cNvSpPr txBox="1"/>
          <p:nvPr/>
        </p:nvSpPr>
        <p:spPr>
          <a:xfrm>
            <a:off x="5137354" y="5608237"/>
            <a:ext cx="1376517" cy="784830"/>
          </a:xfrm>
          <a:prstGeom prst="rect">
            <a:avLst/>
          </a:prstGeom>
          <a:ln>
            <a:prstDash val="sysDot"/>
          </a:ln>
        </p:spPr>
        <p:style>
          <a:lnRef idx="2">
            <a:schemeClr val="dk1"/>
          </a:lnRef>
          <a:fillRef idx="1">
            <a:schemeClr val="lt1"/>
          </a:fillRef>
          <a:effectRef idx="0">
            <a:schemeClr val="dk1"/>
          </a:effectRef>
          <a:fontRef idx="minor">
            <a:schemeClr val="dk1"/>
          </a:fontRef>
        </p:style>
        <p:txBody>
          <a:bodyPr wrap="square">
            <a:spAutoFit/>
          </a:bodyPr>
          <a:lstStyle>
            <a:defPPr>
              <a:defRPr lang="ca-ES"/>
            </a:defPPr>
            <a:lvl1pPr algn="ctr">
              <a:defRPr sz="900">
                <a:solidFill>
                  <a:schemeClr val="tx1">
                    <a:lumMod val="85000"/>
                    <a:lumOff val="15000"/>
                  </a:schemeClr>
                </a:solidFill>
                <a:latin typeface="Calibri Light" panose="020F0302020204030204" pitchFamily="34" charset="0"/>
                <a:ea typeface="Calibri" panose="020F0502020204030204" pitchFamily="34" charset="0"/>
                <a:cs typeface="Calibri Light" panose="020F03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ca-ES" dirty="0"/>
              <a:t>serveis de </a:t>
            </a:r>
            <a:r>
              <a:rPr lang="ca-ES" b="1" dirty="0"/>
              <a:t>caràcter coactiu</a:t>
            </a:r>
            <a:r>
              <a:rPr lang="ca-ES" dirty="0"/>
              <a:t> prestats per un </a:t>
            </a:r>
            <a:r>
              <a:rPr lang="ca-ES" b="1" dirty="0"/>
              <a:t>operador privat o públic </a:t>
            </a:r>
            <a:r>
              <a:rPr lang="ca-ES" dirty="0"/>
              <a:t>amb </a:t>
            </a:r>
            <a:r>
              <a:rPr lang="ca-ES" b="1" dirty="0"/>
              <a:t>personificació privada</a:t>
            </a:r>
          </a:p>
        </p:txBody>
      </p:sp>
      <p:cxnSp>
        <p:nvCxnSpPr>
          <p:cNvPr id="33" name="Straight Arrow Connector 32">
            <a:extLst>
              <a:ext uri="{FF2B5EF4-FFF2-40B4-BE49-F238E27FC236}">
                <a16:creationId xmlns:a16="http://schemas.microsoft.com/office/drawing/2014/main" id="{EE704043-41AD-F9E3-3304-343D2BBA8275}"/>
              </a:ext>
            </a:extLst>
          </p:cNvPr>
          <p:cNvCxnSpPr>
            <a:cxnSpLocks/>
          </p:cNvCxnSpPr>
          <p:nvPr/>
        </p:nvCxnSpPr>
        <p:spPr>
          <a:xfrm flipV="1">
            <a:off x="4454013" y="4180767"/>
            <a:ext cx="231056" cy="5358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5" name="Straight Arrow Connector 34">
            <a:extLst>
              <a:ext uri="{FF2B5EF4-FFF2-40B4-BE49-F238E27FC236}">
                <a16:creationId xmlns:a16="http://schemas.microsoft.com/office/drawing/2014/main" id="{37FD3276-F541-A965-4E23-5CFA50D9ADD6}"/>
              </a:ext>
            </a:extLst>
          </p:cNvPr>
          <p:cNvCxnSpPr>
            <a:cxnSpLocks/>
          </p:cNvCxnSpPr>
          <p:nvPr/>
        </p:nvCxnSpPr>
        <p:spPr>
          <a:xfrm flipV="1">
            <a:off x="4173795" y="5261340"/>
            <a:ext cx="0" cy="2780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8" name="Straight Arrow Connector 37">
            <a:extLst>
              <a:ext uri="{FF2B5EF4-FFF2-40B4-BE49-F238E27FC236}">
                <a16:creationId xmlns:a16="http://schemas.microsoft.com/office/drawing/2014/main" id="{13AF8F23-000F-BC54-8559-7A618183A9E3}"/>
              </a:ext>
            </a:extLst>
          </p:cNvPr>
          <p:cNvCxnSpPr>
            <a:cxnSpLocks/>
          </p:cNvCxnSpPr>
          <p:nvPr/>
        </p:nvCxnSpPr>
        <p:spPr>
          <a:xfrm flipV="1">
            <a:off x="5761707" y="5256428"/>
            <a:ext cx="0" cy="2780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0" name="Straight Arrow Connector 39">
            <a:extLst>
              <a:ext uri="{FF2B5EF4-FFF2-40B4-BE49-F238E27FC236}">
                <a16:creationId xmlns:a16="http://schemas.microsoft.com/office/drawing/2014/main" id="{9B3D2856-E856-CD18-E330-9A9A0B468C91}"/>
              </a:ext>
            </a:extLst>
          </p:cNvPr>
          <p:cNvCxnSpPr>
            <a:cxnSpLocks/>
          </p:cNvCxnSpPr>
          <p:nvPr/>
        </p:nvCxnSpPr>
        <p:spPr>
          <a:xfrm flipH="1" flipV="1">
            <a:off x="5240592" y="4180767"/>
            <a:ext cx="265473" cy="5358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44" name="Graphic 43" descr="Arrow: Slight curve outline">
            <a:extLst>
              <a:ext uri="{FF2B5EF4-FFF2-40B4-BE49-F238E27FC236}">
                <a16:creationId xmlns:a16="http://schemas.microsoft.com/office/drawing/2014/main" id="{A3DFDC1F-3BFE-22D2-275D-FD7B7A6156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8223774">
            <a:off x="2740282" y="2643745"/>
            <a:ext cx="721897" cy="622803"/>
          </a:xfrm>
          <a:prstGeom prst="rect">
            <a:avLst/>
          </a:prstGeom>
        </p:spPr>
      </p:pic>
      <p:pic>
        <p:nvPicPr>
          <p:cNvPr id="45" name="Graphic 44" descr="Arrow: Slight curve outline">
            <a:extLst>
              <a:ext uri="{FF2B5EF4-FFF2-40B4-BE49-F238E27FC236}">
                <a16:creationId xmlns:a16="http://schemas.microsoft.com/office/drawing/2014/main" id="{4A0120F1-633B-0FEE-DF30-150BFAEE380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3814763">
            <a:off x="2321198" y="3969532"/>
            <a:ext cx="1261518" cy="684993"/>
          </a:xfrm>
          <a:prstGeom prst="rect">
            <a:avLst/>
          </a:prstGeom>
        </p:spPr>
      </p:pic>
      <p:sp>
        <p:nvSpPr>
          <p:cNvPr id="46" name="TextBox 45">
            <a:extLst>
              <a:ext uri="{FF2B5EF4-FFF2-40B4-BE49-F238E27FC236}">
                <a16:creationId xmlns:a16="http://schemas.microsoft.com/office/drawing/2014/main" id="{1772345E-6156-AA89-471A-1AF9AA294CAC}"/>
              </a:ext>
            </a:extLst>
          </p:cNvPr>
          <p:cNvSpPr txBox="1"/>
          <p:nvPr/>
        </p:nvSpPr>
        <p:spPr>
          <a:xfrm>
            <a:off x="110605" y="5042875"/>
            <a:ext cx="2081759" cy="400110"/>
          </a:xfrm>
          <a:prstGeom prst="rect">
            <a:avLst/>
          </a:prstGeom>
          <a:ln>
            <a:prstDash val="sysDot"/>
          </a:ln>
        </p:spPr>
        <p:style>
          <a:lnRef idx="2">
            <a:schemeClr val="dk1"/>
          </a:lnRef>
          <a:fillRef idx="1">
            <a:schemeClr val="lt1"/>
          </a:fillRef>
          <a:effectRef idx="0">
            <a:schemeClr val="dk1"/>
          </a:effectRef>
          <a:fontRef idx="minor">
            <a:schemeClr val="dk1"/>
          </a:fontRef>
        </p:style>
        <p:txBody>
          <a:bodyPr wrap="square">
            <a:spAutoFit/>
          </a:bodyPr>
          <a:lstStyle/>
          <a:p>
            <a:pPr algn="ctr"/>
            <a:r>
              <a:rPr lang="ca-ES" sz="1000" dirty="0"/>
              <a:t>Estabilitat </a:t>
            </a:r>
            <a:r>
              <a:rPr lang="ca-ES" sz="1000" dirty="0" err="1"/>
              <a:t>pressup</a:t>
            </a:r>
            <a:r>
              <a:rPr lang="ca-ES" sz="1000" dirty="0"/>
              <a:t>. i sostenibilitat financera (gestió directa)</a:t>
            </a:r>
          </a:p>
        </p:txBody>
      </p:sp>
      <p:pic>
        <p:nvPicPr>
          <p:cNvPr id="47" name="Graphic 46" descr="Arrow: Slight curve outline">
            <a:extLst>
              <a:ext uri="{FF2B5EF4-FFF2-40B4-BE49-F238E27FC236}">
                <a16:creationId xmlns:a16="http://schemas.microsoft.com/office/drawing/2014/main" id="{AE1E6A0D-7886-E818-DDFC-8B637A32479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657334">
            <a:off x="490382" y="4173801"/>
            <a:ext cx="1523491" cy="314622"/>
          </a:xfrm>
          <a:prstGeom prst="rect">
            <a:avLst/>
          </a:prstGeom>
        </p:spPr>
      </p:pic>
      <p:sp>
        <p:nvSpPr>
          <p:cNvPr id="48" name="Right Brace 47">
            <a:extLst>
              <a:ext uri="{FF2B5EF4-FFF2-40B4-BE49-F238E27FC236}">
                <a16:creationId xmlns:a16="http://schemas.microsoft.com/office/drawing/2014/main" id="{C8B8290C-50A8-A73E-2828-6CDDDE405B4D}"/>
              </a:ext>
            </a:extLst>
          </p:cNvPr>
          <p:cNvSpPr/>
          <p:nvPr/>
        </p:nvSpPr>
        <p:spPr>
          <a:xfrm>
            <a:off x="6646606" y="4716626"/>
            <a:ext cx="265471" cy="187098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ca-ES"/>
          </a:p>
        </p:txBody>
      </p:sp>
      <p:pic>
        <p:nvPicPr>
          <p:cNvPr id="52" name="Graphic 51" descr="Arrow: Clockwise curve outline">
            <a:extLst>
              <a:ext uri="{FF2B5EF4-FFF2-40B4-BE49-F238E27FC236}">
                <a16:creationId xmlns:a16="http://schemas.microsoft.com/office/drawing/2014/main" id="{3E4B357B-048F-229A-221D-7704EC49110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3993651">
            <a:off x="7025194" y="3893382"/>
            <a:ext cx="723127" cy="1404433"/>
          </a:xfrm>
          <a:prstGeom prst="rect">
            <a:avLst/>
          </a:prstGeom>
        </p:spPr>
      </p:pic>
      <p:sp>
        <p:nvSpPr>
          <p:cNvPr id="53" name="TextBox 52">
            <a:extLst>
              <a:ext uri="{FF2B5EF4-FFF2-40B4-BE49-F238E27FC236}">
                <a16:creationId xmlns:a16="http://schemas.microsoft.com/office/drawing/2014/main" id="{0D038168-6504-EEAC-153A-86B23BB258FA}"/>
              </a:ext>
            </a:extLst>
          </p:cNvPr>
          <p:cNvSpPr txBox="1"/>
          <p:nvPr/>
        </p:nvSpPr>
        <p:spPr>
          <a:xfrm>
            <a:off x="7654634" y="4423168"/>
            <a:ext cx="1454578" cy="57708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ca-ES" sz="1050" dirty="0"/>
              <a:t>Repercussió costos reals i íntegres de la prestació</a:t>
            </a:r>
          </a:p>
        </p:txBody>
      </p:sp>
      <p:sp>
        <p:nvSpPr>
          <p:cNvPr id="54" name="Right Brace 53">
            <a:extLst>
              <a:ext uri="{FF2B5EF4-FFF2-40B4-BE49-F238E27FC236}">
                <a16:creationId xmlns:a16="http://schemas.microsoft.com/office/drawing/2014/main" id="{4DC62B7D-7F3B-E63E-36F8-86F3F8A464C5}"/>
              </a:ext>
            </a:extLst>
          </p:cNvPr>
          <p:cNvSpPr/>
          <p:nvPr/>
        </p:nvSpPr>
        <p:spPr>
          <a:xfrm rot="10800000">
            <a:off x="3210222" y="4711709"/>
            <a:ext cx="265471" cy="187098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ca-ES"/>
          </a:p>
        </p:txBody>
      </p:sp>
      <p:sp>
        <p:nvSpPr>
          <p:cNvPr id="56" name="Flowchart: Connector 55">
            <a:extLst>
              <a:ext uri="{FF2B5EF4-FFF2-40B4-BE49-F238E27FC236}">
                <a16:creationId xmlns:a16="http://schemas.microsoft.com/office/drawing/2014/main" id="{B7C16AA8-983B-A9CA-09B1-D9A65D81AD5D}"/>
              </a:ext>
            </a:extLst>
          </p:cNvPr>
          <p:cNvSpPr/>
          <p:nvPr/>
        </p:nvSpPr>
        <p:spPr>
          <a:xfrm>
            <a:off x="9766112" y="3953168"/>
            <a:ext cx="1828800" cy="1842346"/>
          </a:xfrm>
          <a:prstGeom prst="flowChartConnector">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7" name="Right Brace 56">
            <a:extLst>
              <a:ext uri="{FF2B5EF4-FFF2-40B4-BE49-F238E27FC236}">
                <a16:creationId xmlns:a16="http://schemas.microsoft.com/office/drawing/2014/main" id="{467C0B90-FF01-D723-66A0-211A9C48B31E}"/>
              </a:ext>
            </a:extLst>
          </p:cNvPr>
          <p:cNvSpPr/>
          <p:nvPr/>
        </p:nvSpPr>
        <p:spPr>
          <a:xfrm>
            <a:off x="9183549" y="3165987"/>
            <a:ext cx="415196" cy="3416709"/>
          </a:xfrm>
          <a:prstGeom prst="rightBrac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ca-ES"/>
          </a:p>
        </p:txBody>
      </p:sp>
      <p:pic>
        <p:nvPicPr>
          <p:cNvPr id="58" name="Graphic 57" descr="Arrow: Clockwise curve outline">
            <a:extLst>
              <a:ext uri="{FF2B5EF4-FFF2-40B4-BE49-F238E27FC236}">
                <a16:creationId xmlns:a16="http://schemas.microsoft.com/office/drawing/2014/main" id="{467B67FA-7E13-56AD-4D91-2EF397109AE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364157">
            <a:off x="4389452" y="2953577"/>
            <a:ext cx="430341" cy="835794"/>
          </a:xfrm>
          <a:prstGeom prst="rect">
            <a:avLst/>
          </a:prstGeom>
        </p:spPr>
      </p:pic>
      <p:pic>
        <p:nvPicPr>
          <p:cNvPr id="59" name="Graphic 58" descr="Arrow: Slight curve outline">
            <a:extLst>
              <a:ext uri="{FF2B5EF4-FFF2-40B4-BE49-F238E27FC236}">
                <a16:creationId xmlns:a16="http://schemas.microsoft.com/office/drawing/2014/main" id="{B7D3E0A6-14EC-B391-98FC-8360884B44D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14333712">
            <a:off x="6575565" y="3045344"/>
            <a:ext cx="709968" cy="469290"/>
          </a:xfrm>
          <a:prstGeom prst="rect">
            <a:avLst/>
          </a:prstGeom>
        </p:spPr>
      </p:pic>
      <p:sp>
        <p:nvSpPr>
          <p:cNvPr id="60" name="TextBox 59">
            <a:extLst>
              <a:ext uri="{FF2B5EF4-FFF2-40B4-BE49-F238E27FC236}">
                <a16:creationId xmlns:a16="http://schemas.microsoft.com/office/drawing/2014/main" id="{DDCCFE0A-5A7D-BEAE-2199-CC46AA44B1DB}"/>
              </a:ext>
            </a:extLst>
          </p:cNvPr>
          <p:cNvSpPr txBox="1"/>
          <p:nvPr/>
        </p:nvSpPr>
        <p:spPr>
          <a:xfrm>
            <a:off x="104634" y="5652485"/>
            <a:ext cx="2081758" cy="400110"/>
          </a:xfrm>
          <a:prstGeom prst="rect">
            <a:avLst/>
          </a:prstGeom>
          <a:ln>
            <a:prstDash val="sysDot"/>
          </a:ln>
        </p:spPr>
        <p:style>
          <a:lnRef idx="2">
            <a:schemeClr val="dk1"/>
          </a:lnRef>
          <a:fillRef idx="1">
            <a:schemeClr val="lt1"/>
          </a:fillRef>
          <a:effectRef idx="0">
            <a:schemeClr val="dk1"/>
          </a:effectRef>
          <a:fontRef idx="minor">
            <a:schemeClr val="dk1"/>
          </a:fontRef>
        </p:style>
        <p:txBody>
          <a:bodyPr wrap="square">
            <a:spAutoFit/>
          </a:bodyPr>
          <a:lstStyle/>
          <a:p>
            <a:pPr algn="ctr"/>
            <a:r>
              <a:rPr lang="ca-ES" sz="1000" dirty="0"/>
              <a:t>Durada del contracte gestió indirecta</a:t>
            </a:r>
          </a:p>
        </p:txBody>
      </p:sp>
    </p:spTree>
    <p:extLst>
      <p:ext uri="{BB962C8B-B14F-4D97-AF65-F5344CB8AC3E}">
        <p14:creationId xmlns:p14="http://schemas.microsoft.com/office/powerpoint/2010/main" val="1351357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E8477-F9BC-4609-9DAA-E22478E5DEC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22C13F6-381D-A40B-AF0A-C14A7DCC5CE1}"/>
              </a:ext>
            </a:extLst>
          </p:cNvPr>
          <p:cNvSpPr txBox="1"/>
          <p:nvPr/>
        </p:nvSpPr>
        <p:spPr>
          <a:xfrm>
            <a:off x="575187" y="1599876"/>
            <a:ext cx="11041626" cy="4247317"/>
          </a:xfrm>
          <a:prstGeom prst="rect">
            <a:avLst/>
          </a:prstGeom>
          <a:noFill/>
        </p:spPr>
        <p:txBody>
          <a:bodyPr wrap="square">
            <a:spAutoFit/>
          </a:bodyPr>
          <a:lstStyle/>
          <a:p>
            <a:pPr algn="just"/>
            <a:r>
              <a:rPr lang="ca-ES" b="1" dirty="0">
                <a:solidFill>
                  <a:srgbClr val="000000"/>
                </a:solidFill>
                <a:latin typeface="Arial" panose="020B0604020202020204" pitchFamily="34" charset="0"/>
                <a:cs typeface="Arial" panose="020B0604020202020204" pitchFamily="34" charset="0"/>
              </a:rPr>
              <a:t>El marc normatiu vigent com a vector per la desintegració vertical i assolir nous nivells d’eficiència</a:t>
            </a:r>
          </a:p>
          <a:p>
            <a:pPr marL="285750" indent="-285750" algn="just">
              <a:buFont typeface="Wingdings" panose="05000000000000000000" pitchFamily="2" charset="2"/>
              <a:buChar char="Ø"/>
            </a:pPr>
            <a:endParaRPr lang="ca-ES" sz="140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ca-ES" sz="1400" noProof="0" dirty="0">
                <a:solidFill>
                  <a:srgbClr val="000000"/>
                </a:solidFill>
                <a:latin typeface="Arial" panose="020B0604020202020204" pitchFamily="34" charset="0"/>
                <a:cs typeface="Arial" panose="020B0604020202020204" pitchFamily="34" charset="0"/>
              </a:rPr>
              <a:t>La cadena de valor del servei municipal de recollida de residus ha estat tradicionalment condicionada per una visió institucional/política rígida i un marc normatiu acomodatici, que, </a:t>
            </a:r>
            <a:r>
              <a:rPr lang="ca-ES" sz="1400" dirty="0">
                <a:solidFill>
                  <a:srgbClr val="000000"/>
                </a:solidFill>
                <a:latin typeface="Arial" panose="020B0604020202020204" pitchFamily="34" charset="0"/>
                <a:cs typeface="Arial" panose="020B0604020202020204" pitchFamily="34" charset="0"/>
              </a:rPr>
              <a:t>mantenint una integració vertical total, </a:t>
            </a:r>
            <a:r>
              <a:rPr lang="ca-ES" sz="1400" noProof="0" dirty="0">
                <a:solidFill>
                  <a:srgbClr val="000000"/>
                </a:solidFill>
                <a:latin typeface="Arial" panose="020B0604020202020204" pitchFamily="34" charset="0"/>
                <a:cs typeface="Arial" panose="020B0604020202020204" pitchFamily="34" charset="0"/>
              </a:rPr>
              <a:t>ha impedit identificar aquells àmbits on veritablement existeixen possibilitat de generar valor i eficiències.</a:t>
            </a:r>
          </a:p>
          <a:p>
            <a:pPr marL="285750" indent="-285750" algn="just">
              <a:buFont typeface="Wingdings" panose="05000000000000000000" pitchFamily="2" charset="2"/>
              <a:buChar char="Ø"/>
            </a:pPr>
            <a:endParaRPr lang="ca-ES" sz="140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ca-ES" sz="1400" noProof="0" dirty="0">
                <a:solidFill>
                  <a:srgbClr val="000000"/>
                </a:solidFill>
                <a:latin typeface="Arial" panose="020B0604020202020204" pitchFamily="34" charset="0"/>
                <a:cs typeface="Arial" panose="020B0604020202020204" pitchFamily="34" charset="0"/>
              </a:rPr>
              <a:t>Mantenir un sistema integrat verticalment i anar afegint cada cop més obligacions normatives i operatives, únicament ha contribuït a generar majors ineficiències i increments desmesurats dels costos del servei que ha de suportar el ciutadà.</a:t>
            </a:r>
          </a:p>
          <a:p>
            <a:pPr marL="285750" indent="-285750" algn="just">
              <a:buFont typeface="Wingdings" panose="05000000000000000000" pitchFamily="2" charset="2"/>
              <a:buChar char="Ø"/>
            </a:pPr>
            <a:endParaRPr lang="ca-ES" sz="140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ca-ES" sz="1400" dirty="0">
                <a:solidFill>
                  <a:srgbClr val="000000"/>
                </a:solidFill>
                <a:latin typeface="Arial" panose="020B0604020202020204" pitchFamily="34" charset="0"/>
                <a:cs typeface="Arial" panose="020B0604020202020204" pitchFamily="34" charset="0"/>
              </a:rPr>
              <a:t>Necessitat d’</a:t>
            </a:r>
            <a:r>
              <a:rPr lang="ca-ES" sz="1400" u="sng" dirty="0">
                <a:solidFill>
                  <a:srgbClr val="000000"/>
                </a:solidFill>
                <a:latin typeface="Arial" panose="020B0604020202020204" pitchFamily="34" charset="0"/>
                <a:cs typeface="Arial" panose="020B0604020202020204" pitchFamily="34" charset="0"/>
              </a:rPr>
              <a:t>identificar</a:t>
            </a:r>
            <a:r>
              <a:rPr lang="ca-ES" sz="1400" dirty="0">
                <a:solidFill>
                  <a:srgbClr val="000000"/>
                </a:solidFill>
                <a:latin typeface="Arial" panose="020B0604020202020204" pitchFamily="34" charset="0"/>
                <a:cs typeface="Arial" panose="020B0604020202020204" pitchFamily="34" charset="0"/>
              </a:rPr>
              <a:t> aquelles </a:t>
            </a:r>
            <a:r>
              <a:rPr lang="ca-ES" sz="1400" u="sng" dirty="0">
                <a:solidFill>
                  <a:srgbClr val="000000"/>
                </a:solidFill>
                <a:latin typeface="Arial" panose="020B0604020202020204" pitchFamily="34" charset="0"/>
                <a:cs typeface="Arial" panose="020B0604020202020204" pitchFamily="34" charset="0"/>
              </a:rPr>
              <a:t>activitats i prestacions</a:t>
            </a:r>
            <a:r>
              <a:rPr lang="ca-ES" sz="1400" dirty="0">
                <a:solidFill>
                  <a:srgbClr val="000000"/>
                </a:solidFill>
                <a:latin typeface="Arial" panose="020B0604020202020204" pitchFamily="34" charset="0"/>
                <a:cs typeface="Arial" panose="020B0604020202020204" pitchFamily="34" charset="0"/>
              </a:rPr>
              <a:t> que són </a:t>
            </a:r>
            <a:r>
              <a:rPr lang="ca-ES" sz="1400" u="sng" dirty="0">
                <a:solidFill>
                  <a:srgbClr val="000000"/>
                </a:solidFill>
                <a:latin typeface="Arial" panose="020B0604020202020204" pitchFamily="34" charset="0"/>
                <a:cs typeface="Arial" panose="020B0604020202020204" pitchFamily="34" charset="0"/>
              </a:rPr>
              <a:t>susceptibles de promoure la competència per generar major valor afegit i eficiència</a:t>
            </a:r>
            <a:r>
              <a:rPr lang="ca-ES" sz="1400" dirty="0">
                <a:solidFill>
                  <a:srgbClr val="000000"/>
                </a:solidFill>
                <a:latin typeface="Arial" panose="020B0604020202020204" pitchFamily="34" charset="0"/>
                <a:cs typeface="Arial" panose="020B0604020202020204" pitchFamily="34" charset="0"/>
              </a:rPr>
              <a:t>, desintegrant verticalment el servei municipal de recollida de residus, per assolir i donar millor compliment als objectius de la LRSCEC.</a:t>
            </a:r>
          </a:p>
          <a:p>
            <a:pPr marL="285750" indent="-285750" algn="just">
              <a:buFont typeface="Wingdings" panose="05000000000000000000" pitchFamily="2" charset="2"/>
              <a:buChar char="Ø"/>
            </a:pPr>
            <a:endParaRPr lang="ca-ES" sz="1400" noProof="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ca-ES" sz="1400" dirty="0">
                <a:solidFill>
                  <a:srgbClr val="000000"/>
                </a:solidFill>
                <a:latin typeface="Arial" panose="020B0604020202020204" pitchFamily="34" charset="0"/>
                <a:cs typeface="Arial" panose="020B0604020202020204" pitchFamily="34" charset="0"/>
              </a:rPr>
              <a:t>El marc normatiu vigent (LRSCEC, LRSAL, LCSP, etc.) possibiliten i encaminen cap una desintegració vertical, en la cerca de la sostenibilitat i eficiència.</a:t>
            </a:r>
          </a:p>
          <a:p>
            <a:pPr marL="285750" indent="-285750" algn="just">
              <a:buFont typeface="Wingdings" panose="05000000000000000000" pitchFamily="2" charset="2"/>
              <a:buChar char="Ø"/>
            </a:pPr>
            <a:endParaRPr lang="ca-ES" sz="1400" noProof="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ca-ES" sz="1400" dirty="0">
                <a:solidFill>
                  <a:srgbClr val="000000"/>
                </a:solidFill>
                <a:latin typeface="Arial" panose="020B0604020202020204" pitchFamily="34" charset="0"/>
                <a:cs typeface="Arial" panose="020B0604020202020204" pitchFamily="34" charset="0"/>
              </a:rPr>
              <a:t>La paradoxa que els nivells més rígids i fàcils de desagregar de la cadena de valor, des de la perspectiva de la prestació del servei, com és el cas de la compra de maquinària, vehicles i equips, siguin determinants per la selecció del model de gestió i, en conseqüència l’operador.</a:t>
            </a:r>
          </a:p>
        </p:txBody>
      </p:sp>
      <p:sp>
        <p:nvSpPr>
          <p:cNvPr id="5" name="TextBox 4">
            <a:extLst>
              <a:ext uri="{FF2B5EF4-FFF2-40B4-BE49-F238E27FC236}">
                <a16:creationId xmlns:a16="http://schemas.microsoft.com/office/drawing/2014/main" id="{BFE8DE7B-66C0-47E9-997E-3EB1AC5FE0E0}"/>
              </a:ext>
            </a:extLst>
          </p:cNvPr>
          <p:cNvSpPr txBox="1"/>
          <p:nvPr/>
        </p:nvSpPr>
        <p:spPr>
          <a:xfrm>
            <a:off x="575187" y="834887"/>
            <a:ext cx="9748684" cy="461665"/>
          </a:xfrm>
          <a:prstGeom prst="rect">
            <a:avLst/>
          </a:prstGeom>
          <a:noFill/>
        </p:spPr>
        <p:txBody>
          <a:bodyPr wrap="square" rtlCol="0">
            <a:spAutoFit/>
          </a:bodyPr>
          <a:lstStyle/>
          <a:p>
            <a:r>
              <a:rPr lang="ca-ES" sz="2400" dirty="0">
                <a:solidFill>
                  <a:srgbClr val="008080"/>
                </a:solidFill>
                <a:latin typeface="Arial" panose="020B0604020202020204" pitchFamily="34" charset="0"/>
                <a:cs typeface="Arial" panose="020B0604020202020204" pitchFamily="34" charset="0"/>
              </a:rPr>
              <a:t>DESINTEGRACIÓ CADENA DE VALOR: EL CAMÍ A L’EFICIÈNCIA</a:t>
            </a:r>
          </a:p>
        </p:txBody>
      </p:sp>
    </p:spTree>
    <p:extLst>
      <p:ext uri="{BB962C8B-B14F-4D97-AF65-F5344CB8AC3E}">
        <p14:creationId xmlns:p14="http://schemas.microsoft.com/office/powerpoint/2010/main" val="569631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FDE87-5F23-C493-A5BF-37E9A1E54E4B}"/>
            </a:ext>
          </a:extLst>
        </p:cNvPr>
        <p:cNvGrpSpPr/>
        <p:nvPr/>
      </p:nvGrpSpPr>
      <p:grpSpPr>
        <a:xfrm>
          <a:off x="0" y="0"/>
          <a:ext cx="0" cy="0"/>
          <a:chOff x="0" y="0"/>
          <a:chExt cx="0" cy="0"/>
        </a:xfrm>
      </p:grpSpPr>
      <p:sp>
        <p:nvSpPr>
          <p:cNvPr id="2" name="Títol 1">
            <a:extLst>
              <a:ext uri="{FF2B5EF4-FFF2-40B4-BE49-F238E27FC236}">
                <a16:creationId xmlns:a16="http://schemas.microsoft.com/office/drawing/2014/main" id="{E72CE824-6BCB-C51D-51E1-C42FBB2ADD3E}"/>
              </a:ext>
            </a:extLst>
          </p:cNvPr>
          <p:cNvSpPr>
            <a:spLocks noGrp="1"/>
          </p:cNvSpPr>
          <p:nvPr>
            <p:ph type="ctrTitle"/>
          </p:nvPr>
        </p:nvSpPr>
        <p:spPr/>
        <p:txBody>
          <a:bodyPr/>
          <a:lstStyle/>
          <a:p>
            <a:endParaRPr lang="ca-ES"/>
          </a:p>
        </p:txBody>
      </p:sp>
      <p:sp>
        <p:nvSpPr>
          <p:cNvPr id="3" name="Subtítol 2">
            <a:extLst>
              <a:ext uri="{FF2B5EF4-FFF2-40B4-BE49-F238E27FC236}">
                <a16:creationId xmlns:a16="http://schemas.microsoft.com/office/drawing/2014/main" id="{BD32A182-2065-8CE5-0A44-EEC32EC274D2}"/>
              </a:ext>
            </a:extLst>
          </p:cNvPr>
          <p:cNvSpPr>
            <a:spLocks noGrp="1"/>
          </p:cNvSpPr>
          <p:nvPr>
            <p:ph type="subTitle" idx="1"/>
          </p:nvPr>
        </p:nvSpPr>
        <p:spPr/>
        <p:txBody>
          <a:bodyPr/>
          <a:lstStyle/>
          <a:p>
            <a:endParaRPr lang="ca-ES"/>
          </a:p>
        </p:txBody>
      </p:sp>
      <p:pic>
        <p:nvPicPr>
          <p:cNvPr id="4" name="Imatge 3" descr="Imatge que conté text, captura de pantalla, Font, disseny&#10;&#10;Pot ser que el contingut generat per IA no sigui correcte.">
            <a:extLst>
              <a:ext uri="{FF2B5EF4-FFF2-40B4-BE49-F238E27FC236}">
                <a16:creationId xmlns:a16="http://schemas.microsoft.com/office/drawing/2014/main" id="{ABB2F33A-DFA0-9741-751E-318DCE37D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6" y="-1"/>
            <a:ext cx="12217362" cy="6874235"/>
          </a:xfrm>
          <a:prstGeom prst="rect">
            <a:avLst/>
          </a:prstGeom>
        </p:spPr>
      </p:pic>
      <p:grpSp>
        <p:nvGrpSpPr>
          <p:cNvPr id="5" name="Agrupa 4">
            <a:extLst>
              <a:ext uri="{FF2B5EF4-FFF2-40B4-BE49-F238E27FC236}">
                <a16:creationId xmlns:a16="http://schemas.microsoft.com/office/drawing/2014/main" id="{5C29BF8F-05AC-F675-31F7-F4866E89060D}"/>
              </a:ext>
            </a:extLst>
          </p:cNvPr>
          <p:cNvGrpSpPr/>
          <p:nvPr/>
        </p:nvGrpSpPr>
        <p:grpSpPr>
          <a:xfrm>
            <a:off x="5344232" y="579262"/>
            <a:ext cx="6408665" cy="4211813"/>
            <a:chOff x="5344231" y="566770"/>
            <a:chExt cx="6408665" cy="4316276"/>
          </a:xfrm>
        </p:grpSpPr>
        <p:cxnSp>
          <p:nvCxnSpPr>
            <p:cNvPr id="6" name="Connector de fletxa recta 5">
              <a:extLst>
                <a:ext uri="{FF2B5EF4-FFF2-40B4-BE49-F238E27FC236}">
                  <a16:creationId xmlns:a16="http://schemas.microsoft.com/office/drawing/2014/main" id="{D6C0A10F-C5BC-9221-97A9-425D52BD582F}"/>
                </a:ext>
              </a:extLst>
            </p:cNvPr>
            <p:cNvCxnSpPr/>
            <p:nvPr/>
          </p:nvCxnSpPr>
          <p:spPr>
            <a:xfrm flipV="1">
              <a:off x="5444166" y="4882689"/>
              <a:ext cx="6308730" cy="357"/>
            </a:xfrm>
            <a:prstGeom prst="straightConnector1">
              <a:avLst/>
            </a:prstGeom>
            <a:ln w="12700">
              <a:solidFill>
                <a:srgbClr val="004138"/>
              </a:solidFill>
            </a:ln>
          </p:spPr>
          <p:style>
            <a:lnRef idx="2">
              <a:schemeClr val="accent1"/>
            </a:lnRef>
            <a:fillRef idx="0">
              <a:schemeClr val="accent1"/>
            </a:fillRef>
            <a:effectRef idx="1">
              <a:schemeClr val="accent1"/>
            </a:effectRef>
            <a:fontRef idx="minor">
              <a:schemeClr val="tx1"/>
            </a:fontRef>
          </p:style>
        </p:cxnSp>
        <p:cxnSp>
          <p:nvCxnSpPr>
            <p:cNvPr id="7" name="Connector de fletxa recta 6">
              <a:extLst>
                <a:ext uri="{FF2B5EF4-FFF2-40B4-BE49-F238E27FC236}">
                  <a16:creationId xmlns:a16="http://schemas.microsoft.com/office/drawing/2014/main" id="{B2AC19BC-29C4-51A0-DA7D-8FD34407A494}"/>
                </a:ext>
              </a:extLst>
            </p:cNvPr>
            <p:cNvCxnSpPr>
              <a:cxnSpLocks/>
            </p:cNvCxnSpPr>
            <p:nvPr/>
          </p:nvCxnSpPr>
          <p:spPr>
            <a:xfrm flipV="1">
              <a:off x="5344231" y="566770"/>
              <a:ext cx="6308730" cy="357"/>
            </a:xfrm>
            <a:prstGeom prst="straightConnector1">
              <a:avLst/>
            </a:prstGeom>
            <a:ln w="12700">
              <a:solidFill>
                <a:srgbClr val="004138"/>
              </a:solidFill>
            </a:ln>
          </p:spPr>
          <p:style>
            <a:lnRef idx="2">
              <a:schemeClr val="accent1"/>
            </a:lnRef>
            <a:fillRef idx="0">
              <a:schemeClr val="accent1"/>
            </a:fillRef>
            <a:effectRef idx="1">
              <a:schemeClr val="accent1"/>
            </a:effectRef>
            <a:fontRef idx="minor">
              <a:schemeClr val="tx1"/>
            </a:fontRef>
          </p:style>
        </p:cxnSp>
      </p:grpSp>
      <p:sp>
        <p:nvSpPr>
          <p:cNvPr id="8" name="Títol 1">
            <a:extLst>
              <a:ext uri="{FF2B5EF4-FFF2-40B4-BE49-F238E27FC236}">
                <a16:creationId xmlns:a16="http://schemas.microsoft.com/office/drawing/2014/main" id="{E8C2B1EB-B527-CA39-0290-E5B1253725DC}"/>
              </a:ext>
            </a:extLst>
          </p:cNvPr>
          <p:cNvSpPr txBox="1">
            <a:spLocks/>
          </p:cNvSpPr>
          <p:nvPr/>
        </p:nvSpPr>
        <p:spPr>
          <a:xfrm>
            <a:off x="7089059" y="2084016"/>
            <a:ext cx="3824748" cy="46429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ca-ES" sz="5400" dirty="0">
                <a:solidFill>
                  <a:srgbClr val="004138"/>
                </a:solidFill>
                <a:latin typeface="Arial"/>
                <a:cs typeface="Arial"/>
              </a:rPr>
              <a:t>FINAL</a:t>
            </a:r>
          </a:p>
        </p:txBody>
      </p:sp>
      <p:sp>
        <p:nvSpPr>
          <p:cNvPr id="9" name="Subtítol 2">
            <a:extLst>
              <a:ext uri="{FF2B5EF4-FFF2-40B4-BE49-F238E27FC236}">
                <a16:creationId xmlns:a16="http://schemas.microsoft.com/office/drawing/2014/main" id="{94C816FA-1AFF-7A03-4C9B-EA85B568EA2C}"/>
              </a:ext>
            </a:extLst>
          </p:cNvPr>
          <p:cNvSpPr txBox="1">
            <a:spLocks/>
          </p:cNvSpPr>
          <p:nvPr/>
        </p:nvSpPr>
        <p:spPr>
          <a:xfrm>
            <a:off x="4780744" y="5113163"/>
            <a:ext cx="6972153" cy="1425053"/>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ca-ES" sz="1600" b="1" dirty="0">
                <a:solidFill>
                  <a:srgbClr val="004138"/>
                </a:solidFill>
                <a:latin typeface="Arial"/>
                <a:cs typeface="Arial"/>
              </a:rPr>
              <a:t>Albert Pinadell</a:t>
            </a:r>
          </a:p>
          <a:p>
            <a:pPr algn="l"/>
            <a:r>
              <a:rPr lang="ca-ES" sz="1200" dirty="0">
                <a:hlinkClick r:id="rId3"/>
              </a:rPr>
              <a:t>apinadell@capiolinfrastructure.com</a:t>
            </a:r>
            <a:endParaRPr lang="ca-ES" sz="1200" dirty="0"/>
          </a:p>
          <a:p>
            <a:pPr algn="l"/>
            <a:r>
              <a:rPr lang="ca-ES" sz="1200" dirty="0"/>
              <a:t>+34 629830872</a:t>
            </a:r>
          </a:p>
          <a:p>
            <a:pPr algn="l"/>
            <a:r>
              <a:rPr lang="ca-ES" sz="1200" cap="all" dirty="0"/>
              <a:t> </a:t>
            </a:r>
            <a:r>
              <a:rPr lang="fr-FR" sz="1000" cap="all" dirty="0"/>
              <a:t>© </a:t>
            </a:r>
            <a:r>
              <a:rPr lang="fr-FR" sz="1000" cap="all" dirty="0" err="1"/>
              <a:t>Capiol</a:t>
            </a:r>
            <a:r>
              <a:rPr lang="fr-FR" sz="1000" cap="all" dirty="0"/>
              <a:t> infrastructure &amp; asset management, </a:t>
            </a:r>
            <a:r>
              <a:rPr lang="fr-FR" sz="1000" cap="all" dirty="0" err="1"/>
              <a:t>sl</a:t>
            </a:r>
            <a:endParaRPr lang="ca-ES" sz="1000" dirty="0"/>
          </a:p>
          <a:p>
            <a:pPr algn="l"/>
            <a:endParaRPr lang="ca-ES" sz="2300" dirty="0"/>
          </a:p>
          <a:p>
            <a:pPr algn="l"/>
            <a:endParaRPr lang="ca-ES" sz="2300" dirty="0"/>
          </a:p>
        </p:txBody>
      </p:sp>
    </p:spTree>
    <p:extLst>
      <p:ext uri="{BB962C8B-B14F-4D97-AF65-F5344CB8AC3E}">
        <p14:creationId xmlns:p14="http://schemas.microsoft.com/office/powerpoint/2010/main" val="2946142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1D4C9-B856-0DCB-4E76-2633910676A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C43B5F9-9233-BBD9-C798-5960D48EA730}"/>
              </a:ext>
            </a:extLst>
          </p:cNvPr>
          <p:cNvSpPr txBox="1"/>
          <p:nvPr/>
        </p:nvSpPr>
        <p:spPr>
          <a:xfrm>
            <a:off x="523500" y="679309"/>
            <a:ext cx="2976784" cy="461665"/>
          </a:xfrm>
          <a:prstGeom prst="rect">
            <a:avLst/>
          </a:prstGeom>
          <a:noFill/>
        </p:spPr>
        <p:txBody>
          <a:bodyPr wrap="square" rtlCol="0">
            <a:spAutoFit/>
          </a:bodyPr>
          <a:lstStyle/>
          <a:p>
            <a:r>
              <a:rPr lang="ca-ES" sz="2400" dirty="0">
                <a:solidFill>
                  <a:srgbClr val="008080"/>
                </a:solidFill>
                <a:latin typeface="Arial" panose="020B0604020202020204" pitchFamily="34" charset="0"/>
                <a:cs typeface="Arial" panose="020B0604020202020204" pitchFamily="34" charset="0"/>
              </a:rPr>
              <a:t>MARC NORMATIU </a:t>
            </a:r>
          </a:p>
        </p:txBody>
      </p:sp>
      <p:sp>
        <p:nvSpPr>
          <p:cNvPr id="2" name="Rectangle: Folded Corner 1">
            <a:extLst>
              <a:ext uri="{FF2B5EF4-FFF2-40B4-BE49-F238E27FC236}">
                <a16:creationId xmlns:a16="http://schemas.microsoft.com/office/drawing/2014/main" id="{6C2BFB64-9669-DEAE-6F76-21BDBCEE1FA5}"/>
              </a:ext>
            </a:extLst>
          </p:cNvPr>
          <p:cNvSpPr/>
          <p:nvPr/>
        </p:nvSpPr>
        <p:spPr>
          <a:xfrm>
            <a:off x="9525475" y="3450759"/>
            <a:ext cx="2049538" cy="1236640"/>
          </a:xfrm>
          <a:prstGeom prst="foldedCorner">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ca-ES" sz="1400" dirty="0">
              <a:latin typeface="Arial" panose="020B0604020202020204" pitchFamily="34" charset="0"/>
              <a:cs typeface="Arial" panose="020B0604020202020204" pitchFamily="34" charset="0"/>
            </a:endParaRPr>
          </a:p>
          <a:p>
            <a:pPr algn="ctr"/>
            <a:r>
              <a:rPr lang="ca-ES" sz="1100" dirty="0">
                <a:latin typeface="Arial" panose="020B0604020202020204" pitchFamily="34" charset="0"/>
                <a:cs typeface="Arial" panose="020B0604020202020204" pitchFamily="34" charset="0"/>
              </a:rPr>
              <a:t>Llei 7/2022, de 8 d’abril de 2022, de Residus i Sols Contaminats per una Economia Circular (LRSCEC)</a:t>
            </a:r>
          </a:p>
        </p:txBody>
      </p:sp>
      <p:sp>
        <p:nvSpPr>
          <p:cNvPr id="6" name="Rectangle: Folded Corner 5">
            <a:extLst>
              <a:ext uri="{FF2B5EF4-FFF2-40B4-BE49-F238E27FC236}">
                <a16:creationId xmlns:a16="http://schemas.microsoft.com/office/drawing/2014/main" id="{CF6CAA8D-C776-3F5C-BF87-885BB89E323D}"/>
              </a:ext>
            </a:extLst>
          </p:cNvPr>
          <p:cNvSpPr/>
          <p:nvPr/>
        </p:nvSpPr>
        <p:spPr>
          <a:xfrm>
            <a:off x="2056340" y="5231131"/>
            <a:ext cx="2040888" cy="1194451"/>
          </a:xfrm>
          <a:prstGeom prst="foldedCorner">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sz="1400" dirty="0">
              <a:latin typeface="Arial" panose="020B0604020202020204" pitchFamily="34" charset="0"/>
              <a:cs typeface="Arial" panose="020B0604020202020204" pitchFamily="34" charset="0"/>
            </a:endParaRPr>
          </a:p>
          <a:p>
            <a:pPr algn="ctr"/>
            <a:endParaRPr lang="es-ES" sz="1400" dirty="0">
              <a:latin typeface="Arial" panose="020B0604020202020204" pitchFamily="34" charset="0"/>
              <a:cs typeface="Arial" panose="020B0604020202020204" pitchFamily="34" charset="0"/>
            </a:endParaRPr>
          </a:p>
          <a:p>
            <a:pPr algn="ctr"/>
            <a:r>
              <a:rPr lang="es-ES" sz="1100" dirty="0">
                <a:latin typeface="Arial" panose="020B0604020202020204" pitchFamily="34" charset="0"/>
                <a:cs typeface="Arial" panose="020B0604020202020204" pitchFamily="34" charset="0"/>
              </a:rPr>
              <a:t>Ley Orgánica 2/2012, de 27 de abril, de Estabilidad Presupuestaria y Sostenibilidad Financiera.</a:t>
            </a:r>
          </a:p>
          <a:p>
            <a:pPr algn="ctr"/>
            <a:r>
              <a:rPr lang="es-ES" sz="1100" dirty="0">
                <a:latin typeface="Arial" panose="020B0604020202020204" pitchFamily="34" charset="0"/>
                <a:cs typeface="Arial" panose="020B0604020202020204" pitchFamily="34" charset="0"/>
              </a:rPr>
              <a:t>(LOEPSF)</a:t>
            </a:r>
          </a:p>
          <a:p>
            <a:pPr algn="ctr"/>
            <a:endParaRPr lang="ca-ES" sz="1400" dirty="0">
              <a:latin typeface="Arial" panose="020B0604020202020204" pitchFamily="34" charset="0"/>
              <a:cs typeface="Arial" panose="020B0604020202020204" pitchFamily="34" charset="0"/>
            </a:endParaRPr>
          </a:p>
        </p:txBody>
      </p:sp>
      <p:sp>
        <p:nvSpPr>
          <p:cNvPr id="7" name="Rectangle: Folded Corner 6">
            <a:extLst>
              <a:ext uri="{FF2B5EF4-FFF2-40B4-BE49-F238E27FC236}">
                <a16:creationId xmlns:a16="http://schemas.microsoft.com/office/drawing/2014/main" id="{3136CF74-031E-BB61-28BE-A4E1ED36674D}"/>
              </a:ext>
            </a:extLst>
          </p:cNvPr>
          <p:cNvSpPr/>
          <p:nvPr/>
        </p:nvSpPr>
        <p:spPr>
          <a:xfrm>
            <a:off x="6305928" y="1872511"/>
            <a:ext cx="2098305" cy="1194451"/>
          </a:xfrm>
          <a:prstGeom prst="foldedCorner">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sz="1400" dirty="0">
              <a:latin typeface="Arial" panose="020B0604020202020204" pitchFamily="34" charset="0"/>
              <a:cs typeface="Arial" panose="020B0604020202020204" pitchFamily="34" charset="0"/>
            </a:endParaRPr>
          </a:p>
          <a:p>
            <a:pPr algn="ctr"/>
            <a:endParaRPr lang="es-ES" sz="1400" dirty="0">
              <a:latin typeface="Arial" panose="020B0604020202020204" pitchFamily="34" charset="0"/>
              <a:cs typeface="Arial" panose="020B0604020202020204" pitchFamily="34" charset="0"/>
            </a:endParaRPr>
          </a:p>
          <a:p>
            <a:pPr algn="ctr"/>
            <a:r>
              <a:rPr lang="es-ES" sz="1100" dirty="0">
                <a:latin typeface="Arial" panose="020B0604020202020204" pitchFamily="34" charset="0"/>
                <a:cs typeface="Arial" panose="020B0604020202020204" pitchFamily="34" charset="0"/>
              </a:rPr>
              <a:t>Real Decreto Legislativo 2/2004, de 5 de marzo, por el que se aprueba el texto refundido de la Ley Reguladora de las Haciendas Locales (LRHL)</a:t>
            </a:r>
          </a:p>
          <a:p>
            <a:pPr algn="ctr"/>
            <a:endParaRPr lang="ca-ES" sz="1400" dirty="0">
              <a:latin typeface="Arial" panose="020B0604020202020204" pitchFamily="34" charset="0"/>
              <a:cs typeface="Arial" panose="020B0604020202020204" pitchFamily="34" charset="0"/>
            </a:endParaRPr>
          </a:p>
        </p:txBody>
      </p:sp>
      <p:sp>
        <p:nvSpPr>
          <p:cNvPr id="8" name="Rectangle: Folded Corner 7">
            <a:extLst>
              <a:ext uri="{FF2B5EF4-FFF2-40B4-BE49-F238E27FC236}">
                <a16:creationId xmlns:a16="http://schemas.microsoft.com/office/drawing/2014/main" id="{16B7A9AB-C406-39EA-18E2-1EDADE2205E0}"/>
              </a:ext>
            </a:extLst>
          </p:cNvPr>
          <p:cNvSpPr/>
          <p:nvPr/>
        </p:nvSpPr>
        <p:spPr>
          <a:xfrm>
            <a:off x="2228702" y="1872512"/>
            <a:ext cx="2098304" cy="1194451"/>
          </a:xfrm>
          <a:prstGeom prst="foldedCorner">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s-ES" sz="1100" dirty="0">
                <a:latin typeface="Arial" panose="020B0604020202020204" pitchFamily="34" charset="0"/>
                <a:cs typeface="Arial" panose="020B0604020202020204" pitchFamily="34" charset="0"/>
              </a:rPr>
              <a:t>Ley 7/1985, de 2 de abril, Reguladora de las Bases del Régimen Local (LBRL)</a:t>
            </a:r>
          </a:p>
        </p:txBody>
      </p:sp>
      <p:sp>
        <p:nvSpPr>
          <p:cNvPr id="9" name="Rectangle: Folded Corner 8">
            <a:extLst>
              <a:ext uri="{FF2B5EF4-FFF2-40B4-BE49-F238E27FC236}">
                <a16:creationId xmlns:a16="http://schemas.microsoft.com/office/drawing/2014/main" id="{7FD5D650-DE6E-EDBC-8A86-F8D0A14AF7FE}"/>
              </a:ext>
            </a:extLst>
          </p:cNvPr>
          <p:cNvSpPr/>
          <p:nvPr/>
        </p:nvSpPr>
        <p:spPr>
          <a:xfrm>
            <a:off x="4327006" y="3489475"/>
            <a:ext cx="1988041" cy="1194451"/>
          </a:xfrm>
          <a:prstGeom prst="foldedCorner">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sz="1200" dirty="0">
              <a:latin typeface="Arial" panose="020B0604020202020204" pitchFamily="34" charset="0"/>
              <a:cs typeface="Arial" panose="020B0604020202020204" pitchFamily="34" charset="0"/>
            </a:endParaRPr>
          </a:p>
          <a:p>
            <a:pPr algn="ctr"/>
            <a:endParaRPr lang="es-ES" sz="1200" dirty="0">
              <a:latin typeface="Arial" panose="020B0604020202020204" pitchFamily="34" charset="0"/>
              <a:cs typeface="Arial" panose="020B0604020202020204" pitchFamily="34" charset="0"/>
            </a:endParaRPr>
          </a:p>
          <a:p>
            <a:pPr algn="ctr"/>
            <a:endParaRPr lang="es-ES" sz="1200" dirty="0">
              <a:latin typeface="Arial" panose="020B0604020202020204" pitchFamily="34" charset="0"/>
              <a:cs typeface="Arial" panose="020B0604020202020204" pitchFamily="34" charset="0"/>
            </a:endParaRPr>
          </a:p>
          <a:p>
            <a:pPr algn="ctr"/>
            <a:endParaRPr lang="es-ES" sz="1200" dirty="0">
              <a:latin typeface="Arial" panose="020B0604020202020204" pitchFamily="34" charset="0"/>
              <a:cs typeface="Arial" panose="020B0604020202020204" pitchFamily="34" charset="0"/>
            </a:endParaRPr>
          </a:p>
          <a:p>
            <a:pPr algn="ctr"/>
            <a:r>
              <a:rPr lang="es-ES" sz="1100" dirty="0">
                <a:latin typeface="Arial" panose="020B0604020202020204" pitchFamily="34" charset="0"/>
                <a:cs typeface="Arial" panose="020B0604020202020204" pitchFamily="34" charset="0"/>
              </a:rPr>
              <a:t>Ley 9/2017, de 8 de noviembre, de Contratos del Sector Público</a:t>
            </a:r>
          </a:p>
          <a:p>
            <a:pPr algn="ctr"/>
            <a:r>
              <a:rPr lang="es-ES" sz="1100" dirty="0">
                <a:latin typeface="Arial" panose="020B0604020202020204" pitchFamily="34" charset="0"/>
                <a:cs typeface="Arial" panose="020B0604020202020204" pitchFamily="34" charset="0"/>
              </a:rPr>
              <a:t>(LCSP)</a:t>
            </a:r>
          </a:p>
          <a:p>
            <a:pPr algn="ctr"/>
            <a:endParaRPr lang="es-ES" sz="1200" dirty="0">
              <a:latin typeface="Arial" panose="020B0604020202020204" pitchFamily="34" charset="0"/>
              <a:cs typeface="Arial" panose="020B0604020202020204" pitchFamily="34" charset="0"/>
            </a:endParaRPr>
          </a:p>
          <a:p>
            <a:pPr algn="ctr"/>
            <a:endParaRPr lang="ca-ES" sz="1400" dirty="0">
              <a:latin typeface="Arial" panose="020B0604020202020204" pitchFamily="34" charset="0"/>
              <a:cs typeface="Arial" panose="020B0604020202020204" pitchFamily="34" charset="0"/>
            </a:endParaRPr>
          </a:p>
        </p:txBody>
      </p:sp>
      <p:sp>
        <p:nvSpPr>
          <p:cNvPr id="10" name="Rectangle: Folded Corner 9">
            <a:extLst>
              <a:ext uri="{FF2B5EF4-FFF2-40B4-BE49-F238E27FC236}">
                <a16:creationId xmlns:a16="http://schemas.microsoft.com/office/drawing/2014/main" id="{E3DE56E9-6812-5388-D59B-2EA1CE289B3B}"/>
              </a:ext>
            </a:extLst>
          </p:cNvPr>
          <p:cNvSpPr/>
          <p:nvPr/>
        </p:nvSpPr>
        <p:spPr>
          <a:xfrm>
            <a:off x="4317887" y="5231132"/>
            <a:ext cx="2049538" cy="1194451"/>
          </a:xfrm>
          <a:prstGeom prst="foldedCorner">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sz="1400" dirty="0">
              <a:latin typeface="Arial" panose="020B0604020202020204" pitchFamily="34" charset="0"/>
              <a:cs typeface="Arial" panose="020B0604020202020204" pitchFamily="34" charset="0"/>
            </a:endParaRPr>
          </a:p>
          <a:p>
            <a:pPr algn="ctr"/>
            <a:endParaRPr lang="es-ES" sz="1400" dirty="0">
              <a:latin typeface="Arial" panose="020B0604020202020204" pitchFamily="34" charset="0"/>
              <a:cs typeface="Arial" panose="020B0604020202020204" pitchFamily="34" charset="0"/>
            </a:endParaRPr>
          </a:p>
          <a:p>
            <a:pPr algn="ctr"/>
            <a:r>
              <a:rPr lang="es-ES" sz="1100" dirty="0">
                <a:latin typeface="Arial" panose="020B0604020202020204" pitchFamily="34" charset="0"/>
                <a:cs typeface="Arial" panose="020B0604020202020204" pitchFamily="34" charset="0"/>
              </a:rPr>
              <a:t>Ley 27/2013, de 27 de diciembre, de racionalización y sostenibilidad de la Administración Local. (LRSAL)</a:t>
            </a:r>
          </a:p>
          <a:p>
            <a:pPr algn="ctr"/>
            <a:endParaRPr lang="ca-ES" sz="1400" dirty="0">
              <a:latin typeface="Arial" panose="020B0604020202020204" pitchFamily="34" charset="0"/>
              <a:cs typeface="Arial" panose="020B0604020202020204" pitchFamily="34" charset="0"/>
            </a:endParaRPr>
          </a:p>
        </p:txBody>
      </p:sp>
      <p:sp>
        <p:nvSpPr>
          <p:cNvPr id="11" name="Rectangle: Folded Corner 10">
            <a:extLst>
              <a:ext uri="{FF2B5EF4-FFF2-40B4-BE49-F238E27FC236}">
                <a16:creationId xmlns:a16="http://schemas.microsoft.com/office/drawing/2014/main" id="{67C726ED-1494-92A8-B270-F57DADF58B9D}"/>
              </a:ext>
            </a:extLst>
          </p:cNvPr>
          <p:cNvSpPr/>
          <p:nvPr/>
        </p:nvSpPr>
        <p:spPr>
          <a:xfrm>
            <a:off x="6548756" y="5231131"/>
            <a:ext cx="2049538" cy="1194451"/>
          </a:xfrm>
          <a:prstGeom prst="foldedCorner">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sz="1100" dirty="0">
              <a:latin typeface="Arial" panose="020B0604020202020204" pitchFamily="34" charset="0"/>
              <a:cs typeface="Arial" panose="020B0604020202020204" pitchFamily="34" charset="0"/>
            </a:endParaRPr>
          </a:p>
          <a:p>
            <a:pPr algn="ctr"/>
            <a:r>
              <a:rPr lang="es-ES" sz="1100" dirty="0">
                <a:latin typeface="Arial" panose="020B0604020202020204" pitchFamily="34" charset="0"/>
                <a:cs typeface="Arial" panose="020B0604020202020204" pitchFamily="34" charset="0"/>
              </a:rPr>
              <a:t>Ley 2/2015, de 30 de marzo, de desindexación de la economía española. </a:t>
            </a:r>
          </a:p>
          <a:p>
            <a:pPr algn="ctr"/>
            <a:r>
              <a:rPr lang="es-ES" sz="1100" dirty="0">
                <a:latin typeface="Arial" panose="020B0604020202020204" pitchFamily="34" charset="0"/>
                <a:cs typeface="Arial" panose="020B0604020202020204" pitchFamily="34" charset="0"/>
              </a:rPr>
              <a:t>+</a:t>
            </a:r>
          </a:p>
          <a:p>
            <a:pPr algn="ctr"/>
            <a:r>
              <a:rPr lang="es-ES" sz="1100" dirty="0">
                <a:latin typeface="Arial" panose="020B0604020202020204" pitchFamily="34" charset="0"/>
                <a:cs typeface="Arial" panose="020B0604020202020204" pitchFamily="34" charset="0"/>
              </a:rPr>
              <a:t>Real Decreto 55/2017</a:t>
            </a:r>
          </a:p>
        </p:txBody>
      </p:sp>
      <p:sp>
        <p:nvSpPr>
          <p:cNvPr id="12" name="TextBox 11">
            <a:extLst>
              <a:ext uri="{FF2B5EF4-FFF2-40B4-BE49-F238E27FC236}">
                <a16:creationId xmlns:a16="http://schemas.microsoft.com/office/drawing/2014/main" id="{B127B9AD-97D0-E5C8-D44C-04ACA8DE9D1D}"/>
              </a:ext>
            </a:extLst>
          </p:cNvPr>
          <p:cNvSpPr txBox="1"/>
          <p:nvPr/>
        </p:nvSpPr>
        <p:spPr>
          <a:xfrm>
            <a:off x="9094840" y="1354239"/>
            <a:ext cx="2910808" cy="307777"/>
          </a:xfrm>
          <a:prstGeom prst="rect">
            <a:avLst/>
          </a:prstGeom>
          <a:noFill/>
        </p:spPr>
        <p:txBody>
          <a:bodyPr wrap="square" rtlCol="0">
            <a:spAutoFit/>
          </a:bodyPr>
          <a:lstStyle/>
          <a:p>
            <a:r>
              <a:rPr lang="ca-ES" sz="1400" b="1" dirty="0">
                <a:latin typeface="Arial" panose="020B0604020202020204" pitchFamily="34" charset="0"/>
                <a:cs typeface="Arial" panose="020B0604020202020204" pitchFamily="34" charset="0"/>
              </a:rPr>
              <a:t>MARC SECTORIAL: RESIDUOS</a:t>
            </a:r>
          </a:p>
        </p:txBody>
      </p:sp>
      <p:sp>
        <p:nvSpPr>
          <p:cNvPr id="23" name="TextBox 22">
            <a:extLst>
              <a:ext uri="{FF2B5EF4-FFF2-40B4-BE49-F238E27FC236}">
                <a16:creationId xmlns:a16="http://schemas.microsoft.com/office/drawing/2014/main" id="{03D1AC13-3477-C4AD-933C-38D084D27140}"/>
              </a:ext>
            </a:extLst>
          </p:cNvPr>
          <p:cNvSpPr txBox="1"/>
          <p:nvPr/>
        </p:nvSpPr>
        <p:spPr>
          <a:xfrm>
            <a:off x="4125923" y="1379568"/>
            <a:ext cx="2315497" cy="307777"/>
          </a:xfrm>
          <a:prstGeom prst="rect">
            <a:avLst/>
          </a:prstGeom>
          <a:noFill/>
        </p:spPr>
        <p:txBody>
          <a:bodyPr wrap="square" rtlCol="0">
            <a:spAutoFit/>
          </a:bodyPr>
          <a:lstStyle/>
          <a:p>
            <a:pPr algn="ctr"/>
            <a:r>
              <a:rPr lang="ca-ES" sz="1400" b="1" dirty="0">
                <a:latin typeface="Arial" panose="020B0604020202020204" pitchFamily="34" charset="0"/>
                <a:cs typeface="Arial" panose="020B0604020202020204" pitchFamily="34" charset="0"/>
              </a:rPr>
              <a:t>MARC GENERAL</a:t>
            </a:r>
          </a:p>
        </p:txBody>
      </p:sp>
      <p:sp>
        <p:nvSpPr>
          <p:cNvPr id="26" name="TextBox 25">
            <a:extLst>
              <a:ext uri="{FF2B5EF4-FFF2-40B4-BE49-F238E27FC236}">
                <a16:creationId xmlns:a16="http://schemas.microsoft.com/office/drawing/2014/main" id="{3CA8B70D-020D-C9C8-7CEC-2C41842849D1}"/>
              </a:ext>
            </a:extLst>
          </p:cNvPr>
          <p:cNvSpPr txBox="1"/>
          <p:nvPr/>
        </p:nvSpPr>
        <p:spPr>
          <a:xfrm>
            <a:off x="-165454" y="2105034"/>
            <a:ext cx="2315497" cy="307777"/>
          </a:xfrm>
          <a:prstGeom prst="rect">
            <a:avLst/>
          </a:prstGeom>
          <a:noFill/>
        </p:spPr>
        <p:txBody>
          <a:bodyPr wrap="square" rtlCol="0">
            <a:spAutoFit/>
          </a:bodyPr>
          <a:lstStyle/>
          <a:p>
            <a:pPr algn="ctr"/>
            <a:r>
              <a:rPr lang="ca-ES" sz="1400" b="1" dirty="0">
                <a:latin typeface="Arial" panose="020B0604020202020204" pitchFamily="34" charset="0"/>
                <a:cs typeface="Arial" panose="020B0604020202020204" pitchFamily="34" charset="0"/>
              </a:rPr>
              <a:t>ÀMBIT LOCAL</a:t>
            </a:r>
          </a:p>
        </p:txBody>
      </p:sp>
      <p:sp>
        <p:nvSpPr>
          <p:cNvPr id="27" name="TextBox 26">
            <a:extLst>
              <a:ext uri="{FF2B5EF4-FFF2-40B4-BE49-F238E27FC236}">
                <a16:creationId xmlns:a16="http://schemas.microsoft.com/office/drawing/2014/main" id="{9889D6C1-70B0-0A7C-6D9D-F883AD5C32BF}"/>
              </a:ext>
            </a:extLst>
          </p:cNvPr>
          <p:cNvSpPr txBox="1"/>
          <p:nvPr/>
        </p:nvSpPr>
        <p:spPr>
          <a:xfrm>
            <a:off x="90910" y="3866345"/>
            <a:ext cx="2315497" cy="307777"/>
          </a:xfrm>
          <a:prstGeom prst="rect">
            <a:avLst/>
          </a:prstGeom>
          <a:noFill/>
        </p:spPr>
        <p:txBody>
          <a:bodyPr wrap="square" rtlCol="0">
            <a:spAutoFit/>
          </a:bodyPr>
          <a:lstStyle/>
          <a:p>
            <a:pPr algn="ctr"/>
            <a:r>
              <a:rPr lang="ca-ES" sz="1400" b="1" dirty="0">
                <a:latin typeface="Arial" panose="020B0604020202020204" pitchFamily="34" charset="0"/>
                <a:cs typeface="Arial" panose="020B0604020202020204" pitchFamily="34" charset="0"/>
              </a:rPr>
              <a:t>ÀMBIT CONTRACTACIÓ</a:t>
            </a:r>
          </a:p>
        </p:txBody>
      </p:sp>
      <p:sp>
        <p:nvSpPr>
          <p:cNvPr id="28" name="TextBox 27">
            <a:extLst>
              <a:ext uri="{FF2B5EF4-FFF2-40B4-BE49-F238E27FC236}">
                <a16:creationId xmlns:a16="http://schemas.microsoft.com/office/drawing/2014/main" id="{E20452DD-2523-BA2F-0FD7-633E445F92A5}"/>
              </a:ext>
            </a:extLst>
          </p:cNvPr>
          <p:cNvSpPr txBox="1"/>
          <p:nvPr/>
        </p:nvSpPr>
        <p:spPr>
          <a:xfrm>
            <a:off x="90910" y="5662377"/>
            <a:ext cx="1864461" cy="307777"/>
          </a:xfrm>
          <a:prstGeom prst="rect">
            <a:avLst/>
          </a:prstGeom>
          <a:noFill/>
        </p:spPr>
        <p:txBody>
          <a:bodyPr wrap="square" rtlCol="0">
            <a:spAutoFit/>
          </a:bodyPr>
          <a:lstStyle/>
          <a:p>
            <a:pPr algn="ctr"/>
            <a:r>
              <a:rPr lang="ca-ES" sz="1400" b="1" dirty="0">
                <a:latin typeface="Arial" panose="020B0604020202020204" pitchFamily="34" charset="0"/>
                <a:cs typeface="Arial" panose="020B0604020202020204" pitchFamily="34" charset="0"/>
              </a:rPr>
              <a:t>ÀMBIT ECONÒMIC</a:t>
            </a:r>
          </a:p>
        </p:txBody>
      </p:sp>
      <p:sp>
        <p:nvSpPr>
          <p:cNvPr id="32" name="Rectangle 31">
            <a:extLst>
              <a:ext uri="{FF2B5EF4-FFF2-40B4-BE49-F238E27FC236}">
                <a16:creationId xmlns:a16="http://schemas.microsoft.com/office/drawing/2014/main" id="{B49E907D-0571-4E75-8EB8-ECE0015E9D8B}"/>
              </a:ext>
            </a:extLst>
          </p:cNvPr>
          <p:cNvSpPr/>
          <p:nvPr/>
        </p:nvSpPr>
        <p:spPr>
          <a:xfrm>
            <a:off x="9016181" y="1296552"/>
            <a:ext cx="2910808" cy="5340222"/>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3" name="Rectangle 32">
            <a:extLst>
              <a:ext uri="{FF2B5EF4-FFF2-40B4-BE49-F238E27FC236}">
                <a16:creationId xmlns:a16="http://schemas.microsoft.com/office/drawing/2014/main" id="{DED07C04-28EB-CC6E-90BD-F98C23E31DD1}"/>
              </a:ext>
            </a:extLst>
          </p:cNvPr>
          <p:cNvSpPr/>
          <p:nvPr/>
        </p:nvSpPr>
        <p:spPr>
          <a:xfrm>
            <a:off x="76761" y="1296551"/>
            <a:ext cx="8939419" cy="192474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4" name="Rectangle 33">
            <a:extLst>
              <a:ext uri="{FF2B5EF4-FFF2-40B4-BE49-F238E27FC236}">
                <a16:creationId xmlns:a16="http://schemas.microsoft.com/office/drawing/2014/main" id="{8631F389-714D-7148-60D8-330211C4D1EC}"/>
              </a:ext>
            </a:extLst>
          </p:cNvPr>
          <p:cNvSpPr/>
          <p:nvPr/>
        </p:nvSpPr>
        <p:spPr>
          <a:xfrm>
            <a:off x="76762" y="3221292"/>
            <a:ext cx="8939420" cy="172433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5" name="Rectangle 34">
            <a:extLst>
              <a:ext uri="{FF2B5EF4-FFF2-40B4-BE49-F238E27FC236}">
                <a16:creationId xmlns:a16="http://schemas.microsoft.com/office/drawing/2014/main" id="{09C00ED4-7EB5-692E-09B9-4E78D67EB8C9}"/>
              </a:ext>
            </a:extLst>
          </p:cNvPr>
          <p:cNvSpPr/>
          <p:nvPr/>
        </p:nvSpPr>
        <p:spPr>
          <a:xfrm>
            <a:off x="79518" y="4945625"/>
            <a:ext cx="8939420" cy="169114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172894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A4787-1588-240A-C1A4-D727666C9C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698FD4F-7B17-A30E-8611-C900FEE99A43}"/>
              </a:ext>
            </a:extLst>
          </p:cNvPr>
          <p:cNvSpPr txBox="1"/>
          <p:nvPr/>
        </p:nvSpPr>
        <p:spPr>
          <a:xfrm>
            <a:off x="575187" y="1495251"/>
            <a:ext cx="11041626" cy="3908762"/>
          </a:xfrm>
          <a:prstGeom prst="rect">
            <a:avLst/>
          </a:prstGeom>
          <a:noFill/>
        </p:spPr>
        <p:txBody>
          <a:bodyPr wrap="square">
            <a:spAutoFit/>
          </a:bodyPr>
          <a:lstStyle/>
          <a:p>
            <a:pPr algn="just"/>
            <a:r>
              <a:rPr lang="ca-ES" b="1" i="0" noProof="0" dirty="0">
                <a:solidFill>
                  <a:srgbClr val="000000"/>
                </a:solidFill>
                <a:effectLst/>
                <a:latin typeface="Arial" panose="020B0604020202020204" pitchFamily="34" charset="0"/>
                <a:cs typeface="Arial" panose="020B0604020202020204" pitchFamily="34" charset="0"/>
              </a:rPr>
              <a:t>LRSCEC i la seva </a:t>
            </a:r>
            <a:r>
              <a:rPr lang="ca-ES" b="1" dirty="0">
                <a:solidFill>
                  <a:srgbClr val="000000"/>
                </a:solidFill>
                <a:latin typeface="Arial" panose="020B0604020202020204" pitchFamily="34" charset="0"/>
                <a:cs typeface="Arial" panose="020B0604020202020204" pitchFamily="34" charset="0"/>
              </a:rPr>
              <a:t>aplicació a l’àmbit local: servei de recollida de residus</a:t>
            </a:r>
            <a:endParaRPr lang="ca-ES" b="1" i="0" noProof="0" dirty="0">
              <a:solidFill>
                <a:srgbClr val="000000"/>
              </a:solidFill>
              <a:effectLst/>
              <a:latin typeface="Arial" panose="020B0604020202020204" pitchFamily="34" charset="0"/>
              <a:cs typeface="Arial" panose="020B0604020202020204" pitchFamily="34" charset="0"/>
            </a:endParaRPr>
          </a:p>
          <a:p>
            <a:pPr algn="just"/>
            <a:endParaRPr lang="ca-ES" sz="1400" dirty="0">
              <a:solidFill>
                <a:srgbClr val="000000"/>
              </a:solidFill>
              <a:latin typeface="Arial" panose="020B0604020202020204" pitchFamily="34" charset="0"/>
              <a:cs typeface="Arial" panose="020B0604020202020204" pitchFamily="34" charset="0"/>
            </a:endParaRPr>
          </a:p>
          <a:p>
            <a:pPr algn="just"/>
            <a:endParaRPr lang="ca-ES" sz="140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ca-ES" sz="1400" dirty="0">
                <a:solidFill>
                  <a:srgbClr val="000000"/>
                </a:solidFill>
                <a:latin typeface="Arial" panose="020B0604020202020204" pitchFamily="34" charset="0"/>
                <a:cs typeface="Arial" panose="020B0604020202020204" pitchFamily="34" charset="0"/>
              </a:rPr>
              <a:t>La </a:t>
            </a:r>
            <a:r>
              <a:rPr lang="ca-ES" sz="1400" b="1" dirty="0">
                <a:solidFill>
                  <a:srgbClr val="000000"/>
                </a:solidFill>
                <a:latin typeface="Arial" panose="020B0604020202020204" pitchFamily="34" charset="0"/>
                <a:cs typeface="Arial" panose="020B0604020202020204" pitchFamily="34" charset="0"/>
              </a:rPr>
              <a:t>recollida separada i l’eficiència </a:t>
            </a:r>
            <a:r>
              <a:rPr lang="ca-ES" sz="1400" dirty="0">
                <a:solidFill>
                  <a:srgbClr val="000000"/>
                </a:solidFill>
                <a:latin typeface="Arial" panose="020B0604020202020204" pitchFamily="34" charset="0"/>
                <a:cs typeface="Arial" panose="020B0604020202020204" pitchFamily="34" charset="0"/>
              </a:rPr>
              <a:t>com a eixos de l’aplicació de la LRSCEC en l’àmbit local. </a:t>
            </a:r>
          </a:p>
          <a:p>
            <a:pPr lvl="1" algn="just"/>
            <a:endParaRPr lang="ca-ES" sz="1200" dirty="0">
              <a:solidFill>
                <a:srgbClr val="000000"/>
              </a:solidFill>
              <a:latin typeface="Arial" panose="020B0604020202020204" pitchFamily="34" charset="0"/>
              <a:cs typeface="Arial" panose="020B0604020202020204" pitchFamily="34" charset="0"/>
            </a:endParaRPr>
          </a:p>
          <a:p>
            <a:pPr lvl="1" algn="just"/>
            <a:r>
              <a:rPr lang="ca-ES" sz="1200" dirty="0">
                <a:solidFill>
                  <a:srgbClr val="000000"/>
                </a:solidFill>
                <a:latin typeface="Arial" panose="020B0604020202020204" pitchFamily="34" charset="0"/>
                <a:cs typeface="Arial" panose="020B0604020202020204" pitchFamily="34" charset="0"/>
              </a:rPr>
              <a:t>Preàmbul (IV): </a:t>
            </a:r>
            <a:r>
              <a:rPr lang="es-ES" sz="1200" i="1" dirty="0">
                <a:latin typeface="Arial" panose="020B0604020202020204" pitchFamily="34" charset="0"/>
                <a:ea typeface="Verdana" panose="020B0604030504040204" pitchFamily="34" charset="0"/>
                <a:cs typeface="Arial" panose="020B0604020202020204" pitchFamily="34" charset="0"/>
              </a:rPr>
              <a:t>“Esta recogida separada, en el ámbito de los residuos de competencia local facilitará además el aumento de los índices de preparación para la reutilización y de reciclado y redundará en la consecución de beneficios ambientales, económicos y sociales sustanciales y en la aceleración de la transición hacia una economía circular (…) La ley </a:t>
            </a:r>
            <a:r>
              <a:rPr lang="es-ES" sz="1200" i="1" u="sng" dirty="0">
                <a:latin typeface="Arial" panose="020B0604020202020204" pitchFamily="34" charset="0"/>
                <a:ea typeface="Verdana" panose="020B0604030504040204" pitchFamily="34" charset="0"/>
                <a:cs typeface="Arial" panose="020B0604020202020204" pitchFamily="34" charset="0"/>
              </a:rPr>
              <a:t>no determina una única modalidad</a:t>
            </a:r>
            <a:r>
              <a:rPr lang="es-ES" sz="1200" i="1" dirty="0">
                <a:latin typeface="Arial" panose="020B0604020202020204" pitchFamily="34" charset="0"/>
                <a:ea typeface="Verdana" panose="020B0604030504040204" pitchFamily="34" charset="0"/>
                <a:cs typeface="Arial" panose="020B0604020202020204" pitchFamily="34" charset="0"/>
              </a:rPr>
              <a:t> para llevar a cabo las mencionadas recogidas separadas (…), </a:t>
            </a:r>
            <a:r>
              <a:rPr lang="es-ES" sz="1200" i="1" u="sng" dirty="0">
                <a:latin typeface="Arial" panose="020B0604020202020204" pitchFamily="34" charset="0"/>
                <a:ea typeface="Verdana" panose="020B0604030504040204" pitchFamily="34" charset="0"/>
                <a:cs typeface="Arial" panose="020B0604020202020204" pitchFamily="34" charset="0"/>
              </a:rPr>
              <a:t>debiendo estas adaptarse a las circunstancias de cada entidad local</a:t>
            </a:r>
            <a:r>
              <a:rPr lang="es-ES" sz="1200" i="1" dirty="0">
                <a:latin typeface="Arial" panose="020B0604020202020204" pitchFamily="34" charset="0"/>
                <a:ea typeface="Verdana" panose="020B0604030504040204" pitchFamily="34" charset="0"/>
                <a:cs typeface="Arial" panose="020B0604020202020204" pitchFamily="34" charset="0"/>
              </a:rPr>
              <a:t>, teniendo en cuenta los modelos de éxito comprobado (…)”</a:t>
            </a:r>
          </a:p>
          <a:p>
            <a:pPr lvl="1" algn="just"/>
            <a:endParaRPr lang="es-ES" sz="1400" i="1" dirty="0">
              <a:latin typeface="Arial" panose="020B0604020202020204" pitchFamily="34" charset="0"/>
              <a:ea typeface="Verdana" panose="020B0604030504040204" pitchFamily="34" charset="0"/>
              <a:cs typeface="Arial" panose="020B0604020202020204" pitchFamily="34" charset="0"/>
            </a:endParaRPr>
          </a:p>
          <a:p>
            <a:pPr lvl="1" algn="just"/>
            <a:r>
              <a:rPr lang="ca-ES" sz="1200" noProof="0" dirty="0">
                <a:solidFill>
                  <a:srgbClr val="000000"/>
                </a:solidFill>
                <a:latin typeface="Arial" panose="020B0604020202020204" pitchFamily="34" charset="0"/>
                <a:cs typeface="Arial" panose="020B0604020202020204" pitchFamily="34" charset="0"/>
              </a:rPr>
              <a:t>Article 25</a:t>
            </a:r>
            <a:r>
              <a:rPr lang="es-ES" sz="1200" i="1" dirty="0">
                <a:latin typeface="Arial" panose="020B0604020202020204" pitchFamily="34" charset="0"/>
                <a:ea typeface="Verdana" panose="020B0604030504040204" pitchFamily="34" charset="0"/>
                <a:cs typeface="Arial" panose="020B0604020202020204" pitchFamily="34" charset="0"/>
              </a:rPr>
              <a:t>:</a:t>
            </a:r>
            <a:r>
              <a:rPr lang="es-ES" sz="1200" dirty="0"/>
              <a:t> “</a:t>
            </a:r>
            <a:r>
              <a:rPr lang="es-ES" sz="1200" i="1" dirty="0">
                <a:latin typeface="Arial" panose="020B0604020202020204" pitchFamily="34" charset="0"/>
                <a:ea typeface="Verdana" panose="020B0604030504040204" pitchFamily="34" charset="0"/>
                <a:cs typeface="Arial" panose="020B0604020202020204" pitchFamily="34" charset="0"/>
              </a:rPr>
              <a:t>Entre los modelos de recogida de las fracciones anteriores que establezcan las entidades locales se deberán </a:t>
            </a:r>
            <a:r>
              <a:rPr lang="es-ES" sz="1200" i="1" u="sng" dirty="0">
                <a:latin typeface="Arial" panose="020B0604020202020204" pitchFamily="34" charset="0"/>
                <a:ea typeface="Verdana" panose="020B0604030504040204" pitchFamily="34" charset="0"/>
                <a:cs typeface="Arial" panose="020B0604020202020204" pitchFamily="34" charset="0"/>
              </a:rPr>
              <a:t>priorizar los modelos de recogida </a:t>
            </a:r>
            <a:r>
              <a:rPr lang="es-ES" sz="1200" b="1" i="1" u="sng" dirty="0">
                <a:latin typeface="Arial" panose="020B0604020202020204" pitchFamily="34" charset="0"/>
                <a:ea typeface="Verdana" panose="020B0604030504040204" pitchFamily="34" charset="0"/>
                <a:cs typeface="Arial" panose="020B0604020202020204" pitchFamily="34" charset="0"/>
              </a:rPr>
              <a:t>más eficientes</a:t>
            </a:r>
            <a:r>
              <a:rPr lang="es-ES" sz="1200" i="1" dirty="0">
                <a:latin typeface="Arial" panose="020B0604020202020204" pitchFamily="34" charset="0"/>
                <a:ea typeface="Verdana" panose="020B0604030504040204" pitchFamily="34" charset="0"/>
                <a:cs typeface="Arial" panose="020B0604020202020204" pitchFamily="34" charset="0"/>
              </a:rPr>
              <a:t>, como el puerta a puerta o el uso de contenedores cerrados o inteligentes que garanticen ratios de recogida similares”</a:t>
            </a:r>
          </a:p>
          <a:p>
            <a:pPr lvl="1" algn="just"/>
            <a:endParaRPr lang="es-ES" sz="1200" i="1" dirty="0">
              <a:latin typeface="Arial" panose="020B0604020202020204" pitchFamily="34" charset="0"/>
              <a:ea typeface="Verdana" panose="020B0604030504040204" pitchFamily="34" charset="0"/>
              <a:cs typeface="Arial" panose="020B0604020202020204" pitchFamily="34" charset="0"/>
            </a:endParaRPr>
          </a:p>
          <a:p>
            <a:pPr lvl="1" algn="just"/>
            <a:endParaRPr lang="es-ES" sz="1400" i="1" dirty="0">
              <a:latin typeface="Arial" panose="020B0604020202020204" pitchFamily="34" charset="0"/>
              <a:ea typeface="Verdana" panose="020B0604030504040204" pitchFamily="34" charset="0"/>
              <a:cs typeface="Arial" panose="020B0604020202020204" pitchFamily="34" charset="0"/>
            </a:endParaRPr>
          </a:p>
          <a:p>
            <a:pPr marL="285750" indent="-285750" algn="just">
              <a:buFont typeface="Wingdings" panose="05000000000000000000" pitchFamily="2" charset="2"/>
              <a:buChar char="Ø"/>
            </a:pPr>
            <a:r>
              <a:rPr lang="ca-ES" sz="1400" dirty="0">
                <a:solidFill>
                  <a:srgbClr val="000000"/>
                </a:solidFill>
                <a:latin typeface="Arial" panose="020B0604020202020204" pitchFamily="34" charset="0"/>
                <a:cs typeface="Arial" panose="020B0604020202020204" pitchFamily="34" charset="0"/>
              </a:rPr>
              <a:t>La implantació de </a:t>
            </a:r>
            <a:r>
              <a:rPr lang="ca-ES" sz="1400" b="1" dirty="0">
                <a:solidFill>
                  <a:srgbClr val="000000"/>
                </a:solidFill>
                <a:latin typeface="Arial" panose="020B0604020202020204" pitchFamily="34" charset="0"/>
                <a:cs typeface="Arial" panose="020B0604020202020204" pitchFamily="34" charset="0"/>
              </a:rPr>
              <a:t>pagament per generació </a:t>
            </a:r>
            <a:r>
              <a:rPr lang="ca-ES" sz="1400" dirty="0">
                <a:solidFill>
                  <a:srgbClr val="000000"/>
                </a:solidFill>
                <a:latin typeface="Arial" panose="020B0604020202020204" pitchFamily="34" charset="0"/>
                <a:cs typeface="Arial" panose="020B0604020202020204" pitchFamily="34" charset="0"/>
              </a:rPr>
              <a:t>com a fórmula per l’efectivitat del principi de qui contamina paga en l’àmbit local.</a:t>
            </a:r>
          </a:p>
          <a:p>
            <a:pPr algn="just"/>
            <a:r>
              <a:rPr lang="es-ES" sz="1400" dirty="0">
                <a:solidFill>
                  <a:srgbClr val="000000"/>
                </a:solidFill>
                <a:latin typeface="Arial" panose="020B0604020202020204" pitchFamily="34" charset="0"/>
                <a:cs typeface="Arial" panose="020B0604020202020204" pitchFamily="34" charset="0"/>
              </a:rPr>
              <a:t> </a:t>
            </a:r>
          </a:p>
          <a:p>
            <a:pPr lvl="1" algn="just"/>
            <a:r>
              <a:rPr lang="es-ES" sz="1200" i="1" dirty="0">
                <a:latin typeface="Arial" panose="020B0604020202020204" pitchFamily="34" charset="0"/>
                <a:ea typeface="Verdana" panose="020B0604030504040204" pitchFamily="34" charset="0"/>
                <a:cs typeface="Arial" panose="020B0604020202020204" pitchFamily="34" charset="0"/>
              </a:rPr>
              <a:t>“</a:t>
            </a:r>
            <a:r>
              <a:rPr lang="ca-ES" sz="1200" dirty="0">
                <a:solidFill>
                  <a:srgbClr val="000000"/>
                </a:solidFill>
                <a:latin typeface="Arial" panose="020B0604020202020204" pitchFamily="34" charset="0"/>
                <a:cs typeface="Arial" panose="020B0604020202020204" pitchFamily="34" charset="0"/>
              </a:rPr>
              <a:t>Article 11.3: </a:t>
            </a:r>
            <a:r>
              <a:rPr lang="es-ES" sz="1200" i="1" dirty="0">
                <a:latin typeface="Arial" panose="020B0604020202020204" pitchFamily="34" charset="0"/>
                <a:ea typeface="Verdana" panose="020B0604030504040204" pitchFamily="34" charset="0"/>
                <a:cs typeface="Arial" panose="020B0604020202020204" pitchFamily="34" charset="0"/>
              </a:rPr>
              <a:t>(…) </a:t>
            </a:r>
            <a:r>
              <a:rPr lang="es-ES" sz="1200" b="1" i="1" dirty="0">
                <a:latin typeface="Arial" panose="020B0604020202020204" pitchFamily="34" charset="0"/>
                <a:ea typeface="Verdana" panose="020B0604030504040204" pitchFamily="34" charset="0"/>
                <a:cs typeface="Arial" panose="020B0604020202020204" pitchFamily="34" charset="0"/>
              </a:rPr>
              <a:t>las entidades locales </a:t>
            </a:r>
            <a:r>
              <a:rPr lang="es-ES" sz="1200" i="1" dirty="0">
                <a:latin typeface="Arial" panose="020B0604020202020204" pitchFamily="34" charset="0"/>
                <a:ea typeface="Verdana" panose="020B0604030504040204" pitchFamily="34" charset="0"/>
                <a:cs typeface="Arial" panose="020B0604020202020204" pitchFamily="34" charset="0"/>
              </a:rPr>
              <a:t>establecerán, en el plazo de tres años a contar desde la entrada en vigor de esta ley, una tasa o, en su caso, una prestación patrimonial de carácter público no tributaria, específica, diferenciada y </a:t>
            </a:r>
            <a:r>
              <a:rPr lang="es-ES" sz="1200" i="1" u="sng" dirty="0">
                <a:latin typeface="Arial" panose="020B0604020202020204" pitchFamily="34" charset="0"/>
                <a:ea typeface="Verdana" panose="020B0604030504040204" pitchFamily="34" charset="0"/>
                <a:cs typeface="Arial" panose="020B0604020202020204" pitchFamily="34" charset="0"/>
              </a:rPr>
              <a:t>no deficitaria</a:t>
            </a:r>
            <a:r>
              <a:rPr lang="es-ES" sz="1200" i="1" dirty="0">
                <a:latin typeface="Arial" panose="020B0604020202020204" pitchFamily="34" charset="0"/>
                <a:ea typeface="Verdana" panose="020B0604030504040204" pitchFamily="34" charset="0"/>
                <a:cs typeface="Arial" panose="020B0604020202020204" pitchFamily="34" charset="0"/>
              </a:rPr>
              <a:t>, que permita </a:t>
            </a:r>
            <a:r>
              <a:rPr lang="es-ES" sz="1200" i="1" u="sng" dirty="0">
                <a:latin typeface="Arial" panose="020B0604020202020204" pitchFamily="34" charset="0"/>
                <a:ea typeface="Verdana" panose="020B0604030504040204" pitchFamily="34" charset="0"/>
                <a:cs typeface="Arial" panose="020B0604020202020204" pitchFamily="34" charset="0"/>
              </a:rPr>
              <a:t>implantar sistemas de pago por generación y que refleje el coste real, directo o indirecto, de las operaciones de recogida, transporte y tratamiento de los residuos (…)</a:t>
            </a:r>
            <a:r>
              <a:rPr lang="es-ES" sz="1200" i="1" dirty="0">
                <a:latin typeface="Arial" panose="020B0604020202020204" pitchFamily="34" charset="0"/>
                <a:ea typeface="Verdana" panose="020B0604030504040204" pitchFamily="34" charset="0"/>
                <a:cs typeface="Arial" panose="020B0604020202020204" pitchFamily="34" charset="0"/>
              </a:rPr>
              <a:t>.</a:t>
            </a:r>
          </a:p>
        </p:txBody>
      </p:sp>
      <p:sp>
        <p:nvSpPr>
          <p:cNvPr id="5" name="TextBox 4">
            <a:extLst>
              <a:ext uri="{FF2B5EF4-FFF2-40B4-BE49-F238E27FC236}">
                <a16:creationId xmlns:a16="http://schemas.microsoft.com/office/drawing/2014/main" id="{2DDAE661-FC0E-D7AF-67C7-51FF57088DD0}"/>
              </a:ext>
            </a:extLst>
          </p:cNvPr>
          <p:cNvSpPr txBox="1"/>
          <p:nvPr/>
        </p:nvSpPr>
        <p:spPr>
          <a:xfrm>
            <a:off x="575186" y="834887"/>
            <a:ext cx="5992762" cy="461665"/>
          </a:xfrm>
          <a:prstGeom prst="rect">
            <a:avLst/>
          </a:prstGeom>
          <a:noFill/>
        </p:spPr>
        <p:txBody>
          <a:bodyPr wrap="square" rtlCol="0">
            <a:spAutoFit/>
          </a:bodyPr>
          <a:lstStyle/>
          <a:p>
            <a:r>
              <a:rPr lang="ca-ES" sz="2400" dirty="0">
                <a:solidFill>
                  <a:srgbClr val="008080"/>
                </a:solidFill>
                <a:latin typeface="Arial" panose="020B0604020202020204" pitchFamily="34" charset="0"/>
                <a:cs typeface="Arial" panose="020B0604020202020204" pitchFamily="34" charset="0"/>
              </a:rPr>
              <a:t>APLICACIÓ LRSCEC A L’ÀMBIT LOCAL</a:t>
            </a:r>
          </a:p>
        </p:txBody>
      </p:sp>
    </p:spTree>
    <p:extLst>
      <p:ext uri="{BB962C8B-B14F-4D97-AF65-F5344CB8AC3E}">
        <p14:creationId xmlns:p14="http://schemas.microsoft.com/office/powerpoint/2010/main" val="1010832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0766D-B907-CDAC-780A-286D8E6FA75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8F26BEC-C6DA-2444-6593-EE703E6F35DD}"/>
              </a:ext>
            </a:extLst>
          </p:cNvPr>
          <p:cNvSpPr txBox="1"/>
          <p:nvPr/>
        </p:nvSpPr>
        <p:spPr>
          <a:xfrm>
            <a:off x="575186" y="834887"/>
            <a:ext cx="9633153" cy="461665"/>
          </a:xfrm>
          <a:prstGeom prst="rect">
            <a:avLst/>
          </a:prstGeom>
          <a:noFill/>
        </p:spPr>
        <p:txBody>
          <a:bodyPr wrap="square" rtlCol="0">
            <a:spAutoFit/>
          </a:bodyPr>
          <a:lstStyle/>
          <a:p>
            <a:r>
              <a:rPr lang="ca-ES" sz="2400" dirty="0">
                <a:solidFill>
                  <a:srgbClr val="008080"/>
                </a:solidFill>
                <a:latin typeface="Arial" panose="020B0604020202020204" pitchFamily="34" charset="0"/>
                <a:cs typeface="Arial" panose="020B0604020202020204" pitchFamily="34" charset="0"/>
              </a:rPr>
              <a:t>L’ÀMBIT DEL SERVEI MUNINICIPAL DE RECOLLIDA DE RESIDUS</a:t>
            </a:r>
          </a:p>
        </p:txBody>
      </p:sp>
      <p:sp>
        <p:nvSpPr>
          <p:cNvPr id="2" name="TextBox 1">
            <a:extLst>
              <a:ext uri="{FF2B5EF4-FFF2-40B4-BE49-F238E27FC236}">
                <a16:creationId xmlns:a16="http://schemas.microsoft.com/office/drawing/2014/main" id="{1CF8B8D3-1176-B1EB-5FB4-43E8BF4CB633}"/>
              </a:ext>
            </a:extLst>
          </p:cNvPr>
          <p:cNvSpPr txBox="1"/>
          <p:nvPr/>
        </p:nvSpPr>
        <p:spPr>
          <a:xfrm>
            <a:off x="809985" y="5851588"/>
            <a:ext cx="10521328" cy="707886"/>
          </a:xfrm>
          <a:prstGeom prst="rect">
            <a:avLst/>
          </a:prstGeom>
          <a:noFill/>
        </p:spPr>
        <p:txBody>
          <a:bodyPr wrap="square" rtlCol="0">
            <a:spAutoFit/>
          </a:bodyPr>
          <a:lstStyle/>
          <a:p>
            <a:pPr algn="just"/>
            <a:r>
              <a:rPr lang="es-ES" sz="900" baseline="30000" dirty="0"/>
              <a:t>1</a:t>
            </a:r>
            <a:r>
              <a:rPr lang="es-ES" sz="900" dirty="0"/>
              <a:t> </a:t>
            </a:r>
            <a:r>
              <a:rPr lang="es-ES" sz="1000" dirty="0"/>
              <a:t>Art. 2.at) LRSCEC: </a:t>
            </a:r>
            <a:r>
              <a:rPr lang="es-ES" sz="1000" i="1" dirty="0"/>
              <a:t>“Residuos domésticos: residuos peligrosos o no peligrosos generados en los hogares como consecuencia de las actividades domésticas. Se consideran también residuos domésticos los similares en composición y cantidad a los anteriores generados en servicios e industrias, que no se generen como consecuencia de la actividad propia del servicio o industria. Se incluyen también en esta categoría los residuos que se generan en los hogares de, entre otros, aceites de cocina usados, aparatos eléctricos y electrónicos, textil, pilas, acumuladores, muebles, enseres y colchones, así como los residuos y escombros procedentes de obras menores de construcción y reparación domiciliaria”</a:t>
            </a:r>
            <a:endParaRPr lang="ca-ES" sz="1000" i="1" dirty="0"/>
          </a:p>
        </p:txBody>
      </p:sp>
      <p:sp>
        <p:nvSpPr>
          <p:cNvPr id="9" name="TextBox 8">
            <a:extLst>
              <a:ext uri="{FF2B5EF4-FFF2-40B4-BE49-F238E27FC236}">
                <a16:creationId xmlns:a16="http://schemas.microsoft.com/office/drawing/2014/main" id="{E4309B19-84C2-42B4-4325-A0F7159743E1}"/>
              </a:ext>
            </a:extLst>
          </p:cNvPr>
          <p:cNvSpPr txBox="1"/>
          <p:nvPr/>
        </p:nvSpPr>
        <p:spPr>
          <a:xfrm>
            <a:off x="1005804" y="2425259"/>
            <a:ext cx="2212258" cy="938719"/>
          </a:xfrm>
          <a:prstGeom prst="rect">
            <a:avLst/>
          </a:prstGeom>
          <a:noFill/>
        </p:spPr>
        <p:txBody>
          <a:bodyPr wrap="square">
            <a:spAutoFit/>
          </a:bodyPr>
          <a:lstStyle/>
          <a:p>
            <a:pPr algn="ctr"/>
            <a:r>
              <a:rPr lang="ca-ES" sz="1100" dirty="0">
                <a:solidFill>
                  <a:srgbClr val="000000"/>
                </a:solidFill>
                <a:latin typeface="Arial" panose="020B0604020202020204" pitchFamily="34" charset="0"/>
                <a:cs typeface="Arial" panose="020B0604020202020204" pitchFamily="34" charset="0"/>
              </a:rPr>
              <a:t>La </a:t>
            </a:r>
            <a:r>
              <a:rPr lang="ca-ES" sz="1100" u="sng" dirty="0">
                <a:solidFill>
                  <a:srgbClr val="000000"/>
                </a:solidFill>
                <a:latin typeface="Arial" panose="020B0604020202020204" pitchFamily="34" charset="0"/>
                <a:cs typeface="Arial" panose="020B0604020202020204" pitchFamily="34" charset="0"/>
              </a:rPr>
              <a:t>reserva</a:t>
            </a:r>
            <a:r>
              <a:rPr lang="ca-ES" sz="1100" dirty="0">
                <a:solidFill>
                  <a:srgbClr val="000000"/>
                </a:solidFill>
                <a:latin typeface="Arial" panose="020B0604020202020204" pitchFamily="34" charset="0"/>
                <a:cs typeface="Arial" panose="020B0604020202020204" pitchFamily="34" charset="0"/>
              </a:rPr>
              <a:t> a favor de les Entitats Locals del servei de recollida, tractament i aprofitament de residus, 86.2 LBRL. </a:t>
            </a:r>
          </a:p>
        </p:txBody>
      </p:sp>
      <p:sp>
        <p:nvSpPr>
          <p:cNvPr id="11" name="TextBox 10">
            <a:extLst>
              <a:ext uri="{FF2B5EF4-FFF2-40B4-BE49-F238E27FC236}">
                <a16:creationId xmlns:a16="http://schemas.microsoft.com/office/drawing/2014/main" id="{777C5FFD-0700-61D9-3FA7-D1ADFF79F04B}"/>
              </a:ext>
            </a:extLst>
          </p:cNvPr>
          <p:cNvSpPr txBox="1"/>
          <p:nvPr/>
        </p:nvSpPr>
        <p:spPr>
          <a:xfrm>
            <a:off x="3485991" y="2303376"/>
            <a:ext cx="2212258" cy="1107996"/>
          </a:xfrm>
          <a:prstGeom prst="rect">
            <a:avLst/>
          </a:prstGeom>
          <a:noFill/>
        </p:spPr>
        <p:txBody>
          <a:bodyPr wrap="square">
            <a:spAutoFit/>
          </a:bodyPr>
          <a:lstStyle/>
          <a:p>
            <a:pPr algn="ctr"/>
            <a:r>
              <a:rPr lang="ca-ES" sz="1100" u="sng" dirty="0">
                <a:solidFill>
                  <a:srgbClr val="000000"/>
                </a:solidFill>
                <a:latin typeface="Arial" panose="020B0604020202020204" pitchFamily="34" charset="0"/>
                <a:cs typeface="Arial" panose="020B0604020202020204" pitchFamily="34" charset="0"/>
              </a:rPr>
              <a:t>Delimitada</a:t>
            </a:r>
            <a:r>
              <a:rPr lang="ca-ES" sz="1100" dirty="0">
                <a:solidFill>
                  <a:srgbClr val="000000"/>
                </a:solidFill>
                <a:latin typeface="Arial" panose="020B0604020202020204" pitchFamily="34" charset="0"/>
                <a:cs typeface="Arial" panose="020B0604020202020204" pitchFamily="34" charset="0"/>
              </a:rPr>
              <a:t> per l’art 12.5.a) LRSCEC, com servei obligatori, </a:t>
            </a:r>
            <a:r>
              <a:rPr lang="ca-ES" sz="1100" u="sng" dirty="0">
                <a:solidFill>
                  <a:srgbClr val="000000"/>
                </a:solidFill>
                <a:latin typeface="Arial" panose="020B0604020202020204" pitchFamily="34" charset="0"/>
                <a:cs typeface="Arial" panose="020B0604020202020204" pitchFamily="34" charset="0"/>
              </a:rPr>
              <a:t>als residus domèstics</a:t>
            </a:r>
            <a:r>
              <a:rPr lang="ca-ES" sz="1100" u="sng" baseline="30000" dirty="0">
                <a:solidFill>
                  <a:srgbClr val="000000"/>
                </a:solidFill>
                <a:latin typeface="Arial" panose="020B0604020202020204" pitchFamily="34" charset="0"/>
                <a:cs typeface="Arial" panose="020B0604020202020204" pitchFamily="34" charset="0"/>
              </a:rPr>
              <a:t>1</a:t>
            </a:r>
            <a:r>
              <a:rPr lang="ca-ES" sz="1100" dirty="0">
                <a:solidFill>
                  <a:srgbClr val="000000"/>
                </a:solidFill>
                <a:latin typeface="Arial" panose="020B0604020202020204" pitchFamily="34" charset="0"/>
                <a:cs typeface="Arial" panose="020B0604020202020204" pitchFamily="34" charset="0"/>
              </a:rPr>
              <a:t>.</a:t>
            </a:r>
          </a:p>
          <a:p>
            <a:r>
              <a:rPr lang="ca-ES" sz="1100" dirty="0">
                <a:solidFill>
                  <a:srgbClr val="000000"/>
                </a:solidFill>
                <a:latin typeface="Arial" panose="020B0604020202020204" pitchFamily="34" charset="0"/>
                <a:cs typeface="Arial" panose="020B0604020202020204" pitchFamily="34" charset="0"/>
              </a:rPr>
              <a:t> </a:t>
            </a:r>
          </a:p>
          <a:p>
            <a:pPr algn="ctr"/>
            <a:r>
              <a:rPr lang="ca-ES" sz="1100" dirty="0">
                <a:solidFill>
                  <a:srgbClr val="000000"/>
                </a:solidFill>
                <a:latin typeface="Arial" panose="020B0604020202020204" pitchFamily="34" charset="0"/>
                <a:cs typeface="Arial" panose="020B0604020202020204" pitchFamily="34" charset="0"/>
              </a:rPr>
              <a:t>Superat el concepte de “residus sòlids urbans” (art. 25 LBRL).</a:t>
            </a:r>
            <a:endParaRPr lang="ca-ES" sz="1100" dirty="0"/>
          </a:p>
        </p:txBody>
      </p:sp>
      <p:sp>
        <p:nvSpPr>
          <p:cNvPr id="13" name="Arrow: Chevron 12">
            <a:extLst>
              <a:ext uri="{FF2B5EF4-FFF2-40B4-BE49-F238E27FC236}">
                <a16:creationId xmlns:a16="http://schemas.microsoft.com/office/drawing/2014/main" id="{5F84B1DE-E874-B678-BEA6-BDA99EDF6D68}"/>
              </a:ext>
            </a:extLst>
          </p:cNvPr>
          <p:cNvSpPr/>
          <p:nvPr/>
        </p:nvSpPr>
        <p:spPr>
          <a:xfrm>
            <a:off x="3087329" y="2276160"/>
            <a:ext cx="2890683" cy="1259584"/>
          </a:xfrm>
          <a:prstGeom prst="chevron">
            <a:avLst/>
          </a:prstGeom>
          <a:noFill/>
          <a:effectLst>
            <a:outerShdw blurRad="50800" dist="38100" dir="16200000"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14" name="Arrow: Chevron 13">
            <a:extLst>
              <a:ext uri="{FF2B5EF4-FFF2-40B4-BE49-F238E27FC236}">
                <a16:creationId xmlns:a16="http://schemas.microsoft.com/office/drawing/2014/main" id="{44A6E8F4-89C9-8082-7A17-E791A2C766D3}"/>
              </a:ext>
            </a:extLst>
          </p:cNvPr>
          <p:cNvSpPr/>
          <p:nvPr/>
        </p:nvSpPr>
        <p:spPr>
          <a:xfrm>
            <a:off x="587478" y="2273683"/>
            <a:ext cx="2890683" cy="1259584"/>
          </a:xfrm>
          <a:prstGeom prst="chevron">
            <a:avLst/>
          </a:prstGeom>
          <a:noFill/>
          <a:effectLst>
            <a:outerShdw blurRad="50800" dist="38100" dir="16200000"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16" name="TextBox 15">
            <a:extLst>
              <a:ext uri="{FF2B5EF4-FFF2-40B4-BE49-F238E27FC236}">
                <a16:creationId xmlns:a16="http://schemas.microsoft.com/office/drawing/2014/main" id="{52CC7876-A977-DCC6-4C4F-4F537EED2BFB}"/>
              </a:ext>
            </a:extLst>
          </p:cNvPr>
          <p:cNvSpPr txBox="1"/>
          <p:nvPr/>
        </p:nvSpPr>
        <p:spPr>
          <a:xfrm>
            <a:off x="5985387" y="2303225"/>
            <a:ext cx="2212258" cy="1231106"/>
          </a:xfrm>
          <a:prstGeom prst="rect">
            <a:avLst/>
          </a:prstGeom>
          <a:noFill/>
        </p:spPr>
        <p:txBody>
          <a:bodyPr wrap="square">
            <a:spAutoFit/>
          </a:bodyPr>
          <a:lstStyle/>
          <a:p>
            <a:pPr algn="ctr"/>
            <a:r>
              <a:rPr lang="ca-ES" sz="1100" dirty="0">
                <a:solidFill>
                  <a:srgbClr val="000000"/>
                </a:solidFill>
                <a:latin typeface="Arial" panose="020B0604020202020204" pitchFamily="34" charset="0"/>
                <a:cs typeface="Arial" panose="020B0604020202020204" pitchFamily="34" charset="0"/>
              </a:rPr>
              <a:t>LRSCEC no distingeix entre recollida i tractament en funció de la població del municipi    (art. 26.1 LBRL).</a:t>
            </a:r>
          </a:p>
          <a:p>
            <a:pPr algn="ctr"/>
            <a:endParaRPr lang="ca-ES" sz="800" dirty="0">
              <a:solidFill>
                <a:srgbClr val="000000"/>
              </a:solidFill>
              <a:latin typeface="Arial" panose="020B0604020202020204" pitchFamily="34" charset="0"/>
              <a:cs typeface="Arial" panose="020B0604020202020204" pitchFamily="34" charset="0"/>
            </a:endParaRPr>
          </a:p>
          <a:p>
            <a:pPr algn="ctr"/>
            <a:r>
              <a:rPr lang="ca-ES" sz="1100" dirty="0">
                <a:solidFill>
                  <a:srgbClr val="000000"/>
                </a:solidFill>
                <a:latin typeface="Arial" panose="020B0604020202020204" pitchFamily="34" charset="0"/>
                <a:cs typeface="Arial" panose="020B0604020202020204" pitchFamily="34" charset="0"/>
              </a:rPr>
              <a:t>Confusió al no haver estat modificada la LBRL. </a:t>
            </a:r>
          </a:p>
        </p:txBody>
      </p:sp>
      <p:sp>
        <p:nvSpPr>
          <p:cNvPr id="17" name="Arrow: Chevron 16">
            <a:extLst>
              <a:ext uri="{FF2B5EF4-FFF2-40B4-BE49-F238E27FC236}">
                <a16:creationId xmlns:a16="http://schemas.microsoft.com/office/drawing/2014/main" id="{E5DAE1FB-92F3-AB90-A331-B6122DDE3713}"/>
              </a:ext>
            </a:extLst>
          </p:cNvPr>
          <p:cNvSpPr/>
          <p:nvPr/>
        </p:nvSpPr>
        <p:spPr>
          <a:xfrm>
            <a:off x="5587180" y="2268816"/>
            <a:ext cx="2890683" cy="1259584"/>
          </a:xfrm>
          <a:prstGeom prst="chevron">
            <a:avLst/>
          </a:prstGeom>
          <a:noFill/>
          <a:effectLst>
            <a:outerShdw blurRad="50800" dist="38100" dir="16200000"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19" name="TextBox 18">
            <a:extLst>
              <a:ext uri="{FF2B5EF4-FFF2-40B4-BE49-F238E27FC236}">
                <a16:creationId xmlns:a16="http://schemas.microsoft.com/office/drawing/2014/main" id="{E70FF38A-2B3A-9CF3-7999-2F855023CFFA}"/>
              </a:ext>
            </a:extLst>
          </p:cNvPr>
          <p:cNvSpPr txBox="1"/>
          <p:nvPr/>
        </p:nvSpPr>
        <p:spPr>
          <a:xfrm>
            <a:off x="8468031" y="2275648"/>
            <a:ext cx="2466980" cy="1277273"/>
          </a:xfrm>
          <a:prstGeom prst="rect">
            <a:avLst/>
          </a:prstGeom>
          <a:noFill/>
        </p:spPr>
        <p:txBody>
          <a:bodyPr wrap="square">
            <a:spAutoFit/>
          </a:bodyPr>
          <a:lstStyle/>
          <a:p>
            <a:pPr algn="ctr"/>
            <a:r>
              <a:rPr lang="ca-ES" sz="1100" dirty="0">
                <a:solidFill>
                  <a:srgbClr val="000000"/>
                </a:solidFill>
                <a:latin typeface="Arial" panose="020B0604020202020204" pitchFamily="34" charset="0"/>
                <a:cs typeface="Arial" panose="020B0604020202020204" pitchFamily="34" charset="0"/>
              </a:rPr>
              <a:t>Art.12.5.e).2</a:t>
            </a:r>
            <a:r>
              <a:rPr lang="ca-ES" sz="1100" baseline="30000" dirty="0">
                <a:solidFill>
                  <a:srgbClr val="000000"/>
                </a:solidFill>
                <a:latin typeface="Arial" panose="020B0604020202020204" pitchFamily="34" charset="0"/>
                <a:cs typeface="Arial" panose="020B0604020202020204" pitchFamily="34" charset="0"/>
              </a:rPr>
              <a:t>n</a:t>
            </a:r>
            <a:r>
              <a:rPr lang="ca-ES" sz="1100" dirty="0">
                <a:solidFill>
                  <a:srgbClr val="000000"/>
                </a:solidFill>
                <a:latin typeface="Arial" panose="020B0604020202020204" pitchFamily="34" charset="0"/>
                <a:cs typeface="Arial" panose="020B0604020202020204" pitchFamily="34" charset="0"/>
              </a:rPr>
              <a:t>  LRSCEC </a:t>
            </a:r>
          </a:p>
          <a:p>
            <a:pPr algn="ctr"/>
            <a:r>
              <a:rPr lang="ca-ES" sz="1100" dirty="0">
                <a:solidFill>
                  <a:srgbClr val="000000"/>
                </a:solidFill>
                <a:latin typeface="Arial" panose="020B0604020202020204" pitchFamily="34" charset="0"/>
                <a:cs typeface="Arial" panose="020B0604020202020204" pitchFamily="34" charset="0"/>
              </a:rPr>
              <a:t>possibilitat </a:t>
            </a:r>
            <a:r>
              <a:rPr lang="ca-ES" sz="1100" u="sng" dirty="0">
                <a:solidFill>
                  <a:srgbClr val="000000"/>
                </a:solidFill>
                <a:latin typeface="Arial" panose="020B0604020202020204" pitchFamily="34" charset="0"/>
                <a:cs typeface="Arial" panose="020B0604020202020204" pitchFamily="34" charset="0"/>
              </a:rPr>
              <a:t>ampliar la gestió municipal als residus comercials </a:t>
            </a:r>
          </a:p>
          <a:p>
            <a:pPr algn="ctr"/>
            <a:r>
              <a:rPr lang="ca-ES" sz="1100" dirty="0">
                <a:solidFill>
                  <a:srgbClr val="000000"/>
                </a:solidFill>
                <a:latin typeface="Arial" panose="020B0604020202020204" pitchFamily="34" charset="0"/>
                <a:cs typeface="Arial" panose="020B0604020202020204" pitchFamily="34" charset="0"/>
              </a:rPr>
              <a:t>   </a:t>
            </a:r>
            <a:r>
              <a:rPr lang="ca-ES" sz="1100" u="sng" dirty="0">
                <a:solidFill>
                  <a:srgbClr val="000000"/>
                </a:solidFill>
                <a:latin typeface="Arial" panose="020B0604020202020204" pitchFamily="34" charset="0"/>
                <a:cs typeface="Arial" panose="020B0604020202020204" pitchFamily="34" charset="0"/>
              </a:rPr>
              <a:t>no perillosos</a:t>
            </a:r>
            <a:r>
              <a:rPr lang="ca-ES" sz="1100" dirty="0">
                <a:solidFill>
                  <a:srgbClr val="000000"/>
                </a:solidFill>
                <a:latin typeface="Arial" panose="020B0604020202020204" pitchFamily="34" charset="0"/>
                <a:cs typeface="Arial" panose="020B0604020202020204" pitchFamily="34" charset="0"/>
              </a:rPr>
              <a:t>, podent imposar el sistema de gestió, en base a </a:t>
            </a:r>
          </a:p>
          <a:p>
            <a:pPr algn="ctr"/>
            <a:r>
              <a:rPr lang="ca-ES" sz="1100" dirty="0">
                <a:solidFill>
                  <a:srgbClr val="000000"/>
                </a:solidFill>
                <a:latin typeface="Arial" panose="020B0604020202020204" pitchFamily="34" charset="0"/>
                <a:cs typeface="Arial" panose="020B0604020202020204" pitchFamily="34" charset="0"/>
              </a:rPr>
              <a:t>criteris de major </a:t>
            </a:r>
            <a:r>
              <a:rPr lang="ca-ES" sz="1100" b="1" dirty="0">
                <a:solidFill>
                  <a:srgbClr val="000000"/>
                </a:solidFill>
                <a:latin typeface="Arial" panose="020B0604020202020204" pitchFamily="34" charset="0"/>
                <a:cs typeface="Arial" panose="020B0604020202020204" pitchFamily="34" charset="0"/>
              </a:rPr>
              <a:t>eficiència</a:t>
            </a:r>
            <a:r>
              <a:rPr lang="ca-ES" sz="1100" dirty="0">
                <a:solidFill>
                  <a:srgbClr val="000000"/>
                </a:solidFill>
                <a:latin typeface="Arial" panose="020B0604020202020204" pitchFamily="34" charset="0"/>
                <a:cs typeface="Arial" panose="020B0604020202020204" pitchFamily="34" charset="0"/>
              </a:rPr>
              <a:t> (economicoambiental</a:t>
            </a:r>
            <a:r>
              <a:rPr lang="ca-ES" sz="1100" u="sng" dirty="0">
                <a:solidFill>
                  <a:srgbClr val="000000"/>
                </a:solidFill>
                <a:latin typeface="Arial" panose="020B0604020202020204" pitchFamily="34" charset="0"/>
                <a:cs typeface="Arial" panose="020B0604020202020204" pitchFamily="34" charset="0"/>
              </a:rPr>
              <a:t>)</a:t>
            </a:r>
            <a:endParaRPr lang="ca-ES" sz="1100" dirty="0"/>
          </a:p>
        </p:txBody>
      </p:sp>
      <p:sp>
        <p:nvSpPr>
          <p:cNvPr id="3" name="Arrow: Chevron 2">
            <a:extLst>
              <a:ext uri="{FF2B5EF4-FFF2-40B4-BE49-F238E27FC236}">
                <a16:creationId xmlns:a16="http://schemas.microsoft.com/office/drawing/2014/main" id="{1B7FE992-D7C4-64F2-3564-6AECCD84BD1D}"/>
              </a:ext>
            </a:extLst>
          </p:cNvPr>
          <p:cNvSpPr/>
          <p:nvPr/>
        </p:nvSpPr>
        <p:spPr>
          <a:xfrm>
            <a:off x="8116072" y="2283505"/>
            <a:ext cx="2890683" cy="1259584"/>
          </a:xfrm>
          <a:prstGeom prst="chevron">
            <a:avLst/>
          </a:prstGeom>
          <a:noFill/>
          <a:ln>
            <a:solidFill>
              <a:srgbClr val="FFC000"/>
            </a:solidFill>
          </a:ln>
          <a:effectLst>
            <a:outerShdw blurRad="50800" dist="38100" dir="16200000"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5" name="TextBox 4">
            <a:extLst>
              <a:ext uri="{FF2B5EF4-FFF2-40B4-BE49-F238E27FC236}">
                <a16:creationId xmlns:a16="http://schemas.microsoft.com/office/drawing/2014/main" id="{F4360751-D661-9C9D-68F5-77AF25E8B237}"/>
              </a:ext>
            </a:extLst>
          </p:cNvPr>
          <p:cNvSpPr txBox="1"/>
          <p:nvPr/>
        </p:nvSpPr>
        <p:spPr>
          <a:xfrm>
            <a:off x="2233178" y="4102252"/>
            <a:ext cx="1425677" cy="1169551"/>
          </a:xfrm>
          <a:prstGeom prst="rect">
            <a:avLst/>
          </a:prstGeom>
          <a:noFill/>
        </p:spPr>
        <p:txBody>
          <a:bodyPr wrap="square">
            <a:spAutoFit/>
          </a:bodyPr>
          <a:lstStyle/>
          <a:p>
            <a:pPr algn="ctr"/>
            <a:r>
              <a:rPr lang="ca-ES" sz="1000" dirty="0">
                <a:solidFill>
                  <a:srgbClr val="000000"/>
                </a:solidFill>
                <a:latin typeface="Arial" panose="020B0604020202020204" pitchFamily="34" charset="0"/>
                <a:cs typeface="Arial" panose="020B0604020202020204" pitchFamily="34" charset="0"/>
              </a:rPr>
              <a:t>Competència municipal. Servei essencial de prestació i recepció obligatòria. Prestació possible en  monopoli.</a:t>
            </a:r>
            <a:endParaRPr lang="ca-ES" sz="1000" dirty="0"/>
          </a:p>
        </p:txBody>
      </p:sp>
      <p:sp>
        <p:nvSpPr>
          <p:cNvPr id="10" name="TextBox 9">
            <a:extLst>
              <a:ext uri="{FF2B5EF4-FFF2-40B4-BE49-F238E27FC236}">
                <a16:creationId xmlns:a16="http://schemas.microsoft.com/office/drawing/2014/main" id="{A2AF2667-267A-C0C3-0834-2BB7656848F5}"/>
              </a:ext>
            </a:extLst>
          </p:cNvPr>
          <p:cNvSpPr txBox="1"/>
          <p:nvPr/>
        </p:nvSpPr>
        <p:spPr>
          <a:xfrm>
            <a:off x="6172198" y="4333085"/>
            <a:ext cx="1425677" cy="707886"/>
          </a:xfrm>
          <a:prstGeom prst="rect">
            <a:avLst/>
          </a:prstGeom>
          <a:noFill/>
        </p:spPr>
        <p:txBody>
          <a:bodyPr wrap="square">
            <a:spAutoFit/>
          </a:bodyPr>
          <a:lstStyle/>
          <a:p>
            <a:pPr algn="ctr"/>
            <a:r>
              <a:rPr lang="ca-ES" sz="1000" dirty="0">
                <a:solidFill>
                  <a:srgbClr val="000000"/>
                </a:solidFill>
                <a:latin typeface="Arial" panose="020B0604020202020204" pitchFamily="34" charset="0"/>
                <a:cs typeface="Arial" panose="020B0604020202020204" pitchFamily="34" charset="0"/>
              </a:rPr>
              <a:t>Obligació aprovar programes gestió residus població &gt; 5.000 habitants.</a:t>
            </a:r>
            <a:endParaRPr lang="ca-ES" sz="1000" dirty="0"/>
          </a:p>
        </p:txBody>
      </p:sp>
      <p:sp>
        <p:nvSpPr>
          <p:cNvPr id="15" name="TextBox 14">
            <a:extLst>
              <a:ext uri="{FF2B5EF4-FFF2-40B4-BE49-F238E27FC236}">
                <a16:creationId xmlns:a16="http://schemas.microsoft.com/office/drawing/2014/main" id="{AD0BE304-4198-621E-0EDB-ACC5A4F10534}"/>
              </a:ext>
            </a:extLst>
          </p:cNvPr>
          <p:cNvSpPr txBox="1"/>
          <p:nvPr/>
        </p:nvSpPr>
        <p:spPr>
          <a:xfrm>
            <a:off x="8615515" y="4074015"/>
            <a:ext cx="1592825" cy="1477328"/>
          </a:xfrm>
          <a:prstGeom prst="rect">
            <a:avLst/>
          </a:prstGeom>
          <a:noFill/>
        </p:spPr>
        <p:txBody>
          <a:bodyPr wrap="square">
            <a:spAutoFit/>
          </a:bodyPr>
          <a:lstStyle/>
          <a:p>
            <a:pPr algn="ctr"/>
            <a:r>
              <a:rPr lang="ca-ES" sz="1000" u="sng" dirty="0">
                <a:solidFill>
                  <a:srgbClr val="000000"/>
                </a:solidFill>
                <a:latin typeface="Arial" panose="020B0604020202020204" pitchFamily="34" charset="0"/>
                <a:cs typeface="Arial" panose="020B0604020202020204" pitchFamily="34" charset="0"/>
              </a:rPr>
              <a:t>Declarar servei públic </a:t>
            </a:r>
            <a:r>
              <a:rPr lang="ca-ES" sz="1000" dirty="0">
                <a:solidFill>
                  <a:srgbClr val="000000"/>
                </a:solidFill>
                <a:latin typeface="Arial" panose="020B0604020202020204" pitchFamily="34" charset="0"/>
                <a:cs typeface="Arial" panose="020B0604020202020204" pitchFamily="34" charset="0"/>
              </a:rPr>
              <a:t>i ampliar les activitats a totes les operacions de gestió </a:t>
            </a:r>
            <a:r>
              <a:rPr lang="ca-ES" sz="1000" noProof="0" dirty="0">
                <a:solidFill>
                  <a:srgbClr val="000000"/>
                </a:solidFill>
                <a:latin typeface="Arial" panose="020B0604020202020204" pitchFamily="34" charset="0"/>
                <a:cs typeface="Arial" panose="020B0604020202020204" pitchFamily="34" charset="0"/>
              </a:rPr>
              <a:t>de determinats residus </a:t>
            </a:r>
          </a:p>
          <a:p>
            <a:pPr algn="ctr"/>
            <a:r>
              <a:rPr lang="ca-ES" sz="1000" noProof="0" dirty="0">
                <a:solidFill>
                  <a:srgbClr val="000000"/>
                </a:solidFill>
                <a:latin typeface="Arial" panose="020B0604020202020204" pitchFamily="34" charset="0"/>
                <a:cs typeface="Arial" panose="020B0604020202020204" pitchFamily="34" charset="0"/>
              </a:rPr>
              <a:t>gestió incorrecta de forma continuada i risc  salut humana i medi ambient.</a:t>
            </a:r>
            <a:endParaRPr lang="ca-ES" sz="1000" dirty="0"/>
          </a:p>
        </p:txBody>
      </p:sp>
      <p:sp>
        <p:nvSpPr>
          <p:cNvPr id="18" name="Oval 17">
            <a:extLst>
              <a:ext uri="{FF2B5EF4-FFF2-40B4-BE49-F238E27FC236}">
                <a16:creationId xmlns:a16="http://schemas.microsoft.com/office/drawing/2014/main" id="{49281FE6-C135-FB81-F8A1-8C5BF7297466}"/>
              </a:ext>
            </a:extLst>
          </p:cNvPr>
          <p:cNvSpPr/>
          <p:nvPr/>
        </p:nvSpPr>
        <p:spPr>
          <a:xfrm>
            <a:off x="8477863" y="3853166"/>
            <a:ext cx="1865672" cy="1698176"/>
          </a:xfrm>
          <a:prstGeom prst="ellipse">
            <a:avLst/>
          </a:prstGeom>
          <a:noFill/>
          <a:ln>
            <a:solidFill>
              <a:srgbClr val="FFC000"/>
            </a:solidFill>
          </a:ln>
          <a:effectLst>
            <a:outerShdw blurRad="50800" dist="38100" dir="18900000" algn="bl" rotWithShape="0">
              <a:prstClr val="black">
                <a:alpha val="40000"/>
              </a:prstClr>
            </a:outerShdw>
          </a:effectLst>
          <a:scene3d>
            <a:camera prst="orthographicFront"/>
            <a:lightRig rig="threePt" dir="t"/>
          </a:scene3d>
          <a:sp3d>
            <a:bevelT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0" name="Oval 19">
            <a:extLst>
              <a:ext uri="{FF2B5EF4-FFF2-40B4-BE49-F238E27FC236}">
                <a16:creationId xmlns:a16="http://schemas.microsoft.com/office/drawing/2014/main" id="{DEFE9844-5EC3-D833-7898-6A9A4804DA04}"/>
              </a:ext>
            </a:extLst>
          </p:cNvPr>
          <p:cNvSpPr/>
          <p:nvPr/>
        </p:nvSpPr>
        <p:spPr>
          <a:xfrm>
            <a:off x="5952201" y="3853167"/>
            <a:ext cx="1865672" cy="1698176"/>
          </a:xfrm>
          <a:prstGeom prst="ellipse">
            <a:avLst/>
          </a:prstGeom>
          <a:noFill/>
          <a:ln>
            <a:solidFill>
              <a:schemeClr val="accent1">
                <a:lumMod val="75000"/>
              </a:schemeClr>
            </a:solidFill>
          </a:ln>
          <a:effectLst>
            <a:outerShdw blurRad="50800" dist="38100" dir="18900000" algn="bl" rotWithShape="0">
              <a:prstClr val="black">
                <a:alpha val="40000"/>
              </a:prstClr>
            </a:outerShdw>
          </a:effectLst>
          <a:scene3d>
            <a:camera prst="orthographicFront"/>
            <a:lightRig rig="threePt" dir="t"/>
          </a:scene3d>
          <a:sp3d>
            <a:bevelT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1" name="Oval 20">
            <a:extLst>
              <a:ext uri="{FF2B5EF4-FFF2-40B4-BE49-F238E27FC236}">
                <a16:creationId xmlns:a16="http://schemas.microsoft.com/office/drawing/2014/main" id="{0C3E612D-2CC3-DD1A-1BFB-204A33D89E66}"/>
              </a:ext>
            </a:extLst>
          </p:cNvPr>
          <p:cNvSpPr/>
          <p:nvPr/>
        </p:nvSpPr>
        <p:spPr>
          <a:xfrm>
            <a:off x="1983660" y="3863520"/>
            <a:ext cx="1865672" cy="1698176"/>
          </a:xfrm>
          <a:prstGeom prst="ellipse">
            <a:avLst/>
          </a:prstGeom>
          <a:noFill/>
          <a:ln>
            <a:solidFill>
              <a:schemeClr val="accent1">
                <a:lumMod val="75000"/>
              </a:schemeClr>
            </a:solidFill>
          </a:ln>
          <a:effectLst>
            <a:outerShdw blurRad="50800" dist="38100" dir="18900000" algn="bl" rotWithShape="0">
              <a:prstClr val="black">
                <a:alpha val="40000"/>
              </a:prstClr>
            </a:outerShdw>
          </a:effectLst>
          <a:scene3d>
            <a:camera prst="orthographicFront"/>
            <a:lightRig rig="threePt" dir="t"/>
          </a:scene3d>
          <a:sp3d>
            <a:bevelT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3" name="TextBox 22">
            <a:extLst>
              <a:ext uri="{FF2B5EF4-FFF2-40B4-BE49-F238E27FC236}">
                <a16:creationId xmlns:a16="http://schemas.microsoft.com/office/drawing/2014/main" id="{20F6EA15-83A4-03B3-D699-5307B1D4798E}"/>
              </a:ext>
            </a:extLst>
          </p:cNvPr>
          <p:cNvSpPr txBox="1"/>
          <p:nvPr/>
        </p:nvSpPr>
        <p:spPr>
          <a:xfrm>
            <a:off x="575188" y="1628122"/>
            <a:ext cx="7242686"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ca-ES" b="1" dirty="0">
                <a:solidFill>
                  <a:schemeClr val="tx2">
                    <a:lumMod val="75000"/>
                    <a:lumOff val="25000"/>
                  </a:schemeClr>
                </a:solidFill>
                <a:latin typeface="Arial" panose="020B0604020202020204" pitchFamily="34" charset="0"/>
                <a:cs typeface="Arial" panose="020B0604020202020204" pitchFamily="34" charset="0"/>
              </a:rPr>
              <a:t>El Servei Públic Municipal</a:t>
            </a:r>
            <a:r>
              <a:rPr lang="ca-ES" sz="1800" b="1" dirty="0">
                <a:solidFill>
                  <a:schemeClr val="tx2">
                    <a:lumMod val="75000"/>
                    <a:lumOff val="25000"/>
                  </a:schemeClr>
                </a:solidFill>
                <a:latin typeface="Arial" panose="020B0604020202020204" pitchFamily="34" charset="0"/>
                <a:cs typeface="Arial" panose="020B0604020202020204" pitchFamily="34" charset="0"/>
              </a:rPr>
              <a:t> </a:t>
            </a:r>
            <a:endParaRPr lang="ca-ES" b="1" dirty="0">
              <a:solidFill>
                <a:schemeClr val="tx2">
                  <a:lumMod val="75000"/>
                  <a:lumOff val="25000"/>
                </a:schemeClr>
              </a:solidFill>
            </a:endParaRPr>
          </a:p>
        </p:txBody>
      </p:sp>
      <p:sp>
        <p:nvSpPr>
          <p:cNvPr id="24" name="TextBox 23">
            <a:extLst>
              <a:ext uri="{FF2B5EF4-FFF2-40B4-BE49-F238E27FC236}">
                <a16:creationId xmlns:a16="http://schemas.microsoft.com/office/drawing/2014/main" id="{C741D0EB-CF13-8950-6F26-E088FFB40189}"/>
              </a:ext>
            </a:extLst>
          </p:cNvPr>
          <p:cNvSpPr txBox="1"/>
          <p:nvPr/>
        </p:nvSpPr>
        <p:spPr>
          <a:xfrm>
            <a:off x="8116072" y="1628122"/>
            <a:ext cx="2258962" cy="369332"/>
          </a:xfrm>
          <a:prstGeom prst="rect">
            <a:avLst/>
          </a:prstGeom>
          <a:ln>
            <a:solidFill>
              <a:srgbClr val="FFC000"/>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ca-ES" b="1" dirty="0">
                <a:solidFill>
                  <a:srgbClr val="FFC000"/>
                </a:solidFill>
                <a:latin typeface="Arial" panose="020B0604020202020204" pitchFamily="34" charset="0"/>
                <a:cs typeface="Arial" panose="020B0604020202020204" pitchFamily="34" charset="0"/>
              </a:rPr>
              <a:t>Servei ampliat</a:t>
            </a:r>
            <a:r>
              <a:rPr lang="ca-ES" sz="1800" b="1" dirty="0">
                <a:solidFill>
                  <a:srgbClr val="FFC000"/>
                </a:solidFill>
                <a:latin typeface="Arial" panose="020B0604020202020204" pitchFamily="34" charset="0"/>
                <a:cs typeface="Arial" panose="020B0604020202020204" pitchFamily="34" charset="0"/>
              </a:rPr>
              <a:t> </a:t>
            </a:r>
            <a:endParaRPr lang="ca-ES" b="1" dirty="0">
              <a:solidFill>
                <a:srgbClr val="FFC000"/>
              </a:solidFill>
            </a:endParaRPr>
          </a:p>
        </p:txBody>
      </p:sp>
    </p:spTree>
    <p:extLst>
      <p:ext uri="{BB962C8B-B14F-4D97-AF65-F5344CB8AC3E}">
        <p14:creationId xmlns:p14="http://schemas.microsoft.com/office/powerpoint/2010/main" val="85723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B3FB4-8E1E-E3D2-612C-C8A1EBA6E84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9F47C1B-D8B0-A949-BB6C-9860D8B17BE1}"/>
              </a:ext>
            </a:extLst>
          </p:cNvPr>
          <p:cNvSpPr txBox="1"/>
          <p:nvPr/>
        </p:nvSpPr>
        <p:spPr>
          <a:xfrm>
            <a:off x="535857" y="825439"/>
            <a:ext cx="10312957" cy="461665"/>
          </a:xfrm>
          <a:prstGeom prst="rect">
            <a:avLst/>
          </a:prstGeom>
          <a:noFill/>
        </p:spPr>
        <p:txBody>
          <a:bodyPr wrap="square" rtlCol="0">
            <a:spAutoFit/>
          </a:bodyPr>
          <a:lstStyle/>
          <a:p>
            <a:r>
              <a:rPr lang="ca-ES" sz="2400" dirty="0">
                <a:solidFill>
                  <a:srgbClr val="008080"/>
                </a:solidFill>
                <a:latin typeface="Arial" panose="020B0604020202020204" pitchFamily="34" charset="0"/>
                <a:cs typeface="Arial" panose="020B0604020202020204" pitchFamily="34" charset="0"/>
              </a:rPr>
              <a:t>MANDAT GESTIÓ SOSTENIBLE I EFICIENT DELS SERVEIS PÚBLICS</a:t>
            </a:r>
          </a:p>
        </p:txBody>
      </p:sp>
      <p:sp>
        <p:nvSpPr>
          <p:cNvPr id="2" name="Oval 1">
            <a:extLst>
              <a:ext uri="{FF2B5EF4-FFF2-40B4-BE49-F238E27FC236}">
                <a16:creationId xmlns:a16="http://schemas.microsoft.com/office/drawing/2014/main" id="{42F57AFA-2E8E-F2E3-FF72-9D27337816BA}"/>
              </a:ext>
            </a:extLst>
          </p:cNvPr>
          <p:cNvSpPr/>
          <p:nvPr/>
        </p:nvSpPr>
        <p:spPr>
          <a:xfrm>
            <a:off x="1014897" y="1769167"/>
            <a:ext cx="1436168" cy="1400772"/>
          </a:xfrm>
          <a:prstGeom prst="ellipse">
            <a:avLst/>
          </a:prstGeom>
          <a:solidFill>
            <a:schemeClr val="tx2">
              <a:lumMod val="10000"/>
              <a:lumOff val="90000"/>
            </a:schemeClr>
          </a:solidFill>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a-ES" dirty="0">
                <a:solidFill>
                  <a:schemeClr val="tx1"/>
                </a:solidFill>
              </a:rPr>
              <a:t>LRSAL</a:t>
            </a:r>
          </a:p>
        </p:txBody>
      </p:sp>
      <p:sp>
        <p:nvSpPr>
          <p:cNvPr id="3" name="Left Brace 2">
            <a:extLst>
              <a:ext uri="{FF2B5EF4-FFF2-40B4-BE49-F238E27FC236}">
                <a16:creationId xmlns:a16="http://schemas.microsoft.com/office/drawing/2014/main" id="{04FE416D-DF4D-FBBF-153E-8785B8CA0363}"/>
              </a:ext>
            </a:extLst>
          </p:cNvPr>
          <p:cNvSpPr/>
          <p:nvPr/>
        </p:nvSpPr>
        <p:spPr>
          <a:xfrm>
            <a:off x="2546555" y="1576022"/>
            <a:ext cx="170994" cy="1852978"/>
          </a:xfrm>
          <a:prstGeom prst="lef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ca-ES"/>
          </a:p>
        </p:txBody>
      </p:sp>
      <p:sp>
        <p:nvSpPr>
          <p:cNvPr id="5" name="TextBox 4">
            <a:extLst>
              <a:ext uri="{FF2B5EF4-FFF2-40B4-BE49-F238E27FC236}">
                <a16:creationId xmlns:a16="http://schemas.microsoft.com/office/drawing/2014/main" id="{C9E67215-7FF6-7DF1-7793-AE1677A750F3}"/>
              </a:ext>
            </a:extLst>
          </p:cNvPr>
          <p:cNvSpPr txBox="1"/>
          <p:nvPr/>
        </p:nvSpPr>
        <p:spPr>
          <a:xfrm>
            <a:off x="2701412" y="1492362"/>
            <a:ext cx="6789176" cy="1954381"/>
          </a:xfrm>
          <a:prstGeom prst="rect">
            <a:avLst/>
          </a:prstGeom>
          <a:noFill/>
        </p:spPr>
        <p:txBody>
          <a:bodyPr wrap="square" rtlCol="0">
            <a:spAutoFit/>
          </a:bodyPr>
          <a:lstStyle/>
          <a:p>
            <a:pPr algn="just"/>
            <a:r>
              <a:rPr lang="ca-ES" sz="1100" u="sng" dirty="0">
                <a:solidFill>
                  <a:srgbClr val="000000"/>
                </a:solidFill>
                <a:latin typeface="Arial" panose="020B0604020202020204" pitchFamily="34" charset="0"/>
                <a:cs typeface="Arial" panose="020B0604020202020204" pitchFamily="34" charset="0"/>
              </a:rPr>
              <a:t>Objectius</a:t>
            </a:r>
            <a:r>
              <a:rPr lang="ca-ES" sz="1100" dirty="0">
                <a:solidFill>
                  <a:srgbClr val="000000"/>
                </a:solidFill>
                <a:latin typeface="Arial" panose="020B0604020202020204" pitchFamily="34" charset="0"/>
                <a:cs typeface="Arial" panose="020B0604020202020204" pitchFamily="34" charset="0"/>
              </a:rPr>
              <a:t>:</a:t>
            </a:r>
          </a:p>
          <a:p>
            <a:pPr algn="just"/>
            <a:endParaRPr lang="ca-ES" sz="110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ca-ES" sz="1100" u="sng" noProof="0" dirty="0">
                <a:latin typeface="Arial" panose="020B0604020202020204" pitchFamily="34" charset="0"/>
                <a:ea typeface="Verdana" panose="020B0604030504040204" pitchFamily="34" charset="0"/>
                <a:cs typeface="Arial" panose="020B0604020202020204" pitchFamily="34" charset="0"/>
              </a:rPr>
              <a:t>Clarificar les competències municipals</a:t>
            </a:r>
            <a:r>
              <a:rPr lang="ca-ES" sz="1100" noProof="0" dirty="0">
                <a:latin typeface="Arial" panose="020B0604020202020204" pitchFamily="34" charset="0"/>
                <a:ea typeface="Verdana" panose="020B0604030504040204" pitchFamily="34" charset="0"/>
                <a:cs typeface="Arial" panose="020B0604020202020204" pitchFamily="34" charset="0"/>
              </a:rPr>
              <a:t> per evitar duplicitats amb les competències d’altres Administracions.</a:t>
            </a:r>
          </a:p>
          <a:p>
            <a:pPr marL="285750" indent="-285750" algn="just">
              <a:buFont typeface="Wingdings" panose="05000000000000000000" pitchFamily="2" charset="2"/>
              <a:buChar char="Ø"/>
            </a:pPr>
            <a:endParaRPr lang="ca-ES" sz="1100" noProof="0" dirty="0">
              <a:latin typeface="Arial" panose="020B0604020202020204" pitchFamily="34" charset="0"/>
              <a:ea typeface="Verdana" panose="020B0604030504040204" pitchFamily="34" charset="0"/>
              <a:cs typeface="Arial" panose="020B0604020202020204" pitchFamily="34" charset="0"/>
            </a:endParaRPr>
          </a:p>
          <a:p>
            <a:pPr marL="285750" indent="-285750" algn="just">
              <a:buFont typeface="Wingdings" panose="05000000000000000000" pitchFamily="2" charset="2"/>
              <a:buChar char="Ø"/>
            </a:pPr>
            <a:r>
              <a:rPr lang="ca-ES" sz="1100" u="sng" noProof="0" dirty="0">
                <a:latin typeface="Arial" panose="020B0604020202020204" pitchFamily="34" charset="0"/>
                <a:ea typeface="Verdana" panose="020B0604030504040204" pitchFamily="34" charset="0"/>
                <a:cs typeface="Arial" panose="020B0604020202020204" pitchFamily="34" charset="0"/>
              </a:rPr>
              <a:t>Racionalitzar l’estructura organitzativa </a:t>
            </a:r>
            <a:r>
              <a:rPr lang="ca-ES" sz="1100" noProof="0" dirty="0">
                <a:latin typeface="Arial" panose="020B0604020202020204" pitchFamily="34" charset="0"/>
                <a:ea typeface="Verdana" panose="020B0604030504040204" pitchFamily="34" charset="0"/>
                <a:cs typeface="Arial" panose="020B0604020202020204" pitchFamily="34" charset="0"/>
              </a:rPr>
              <a:t>de l’Administració local d’acord amb els principis de eficiència, estabilitat i sostenibilitat financera.</a:t>
            </a:r>
          </a:p>
          <a:p>
            <a:pPr marL="285750" indent="-285750" algn="just">
              <a:buFont typeface="Wingdings" panose="05000000000000000000" pitchFamily="2" charset="2"/>
              <a:buChar char="Ø"/>
            </a:pPr>
            <a:endParaRPr lang="ca-ES" sz="1100" noProof="0" dirty="0">
              <a:latin typeface="Arial" panose="020B0604020202020204" pitchFamily="34" charset="0"/>
              <a:ea typeface="Verdana" panose="020B0604030504040204" pitchFamily="34" charset="0"/>
              <a:cs typeface="Arial" panose="020B0604020202020204" pitchFamily="34" charset="0"/>
            </a:endParaRPr>
          </a:p>
          <a:p>
            <a:pPr marL="285750" indent="-285750" algn="just">
              <a:buFont typeface="Wingdings" panose="05000000000000000000" pitchFamily="2" charset="2"/>
              <a:buChar char="Ø"/>
            </a:pPr>
            <a:r>
              <a:rPr lang="ca-ES" sz="1100" noProof="0" dirty="0">
                <a:latin typeface="Arial" panose="020B0604020202020204" pitchFamily="34" charset="0"/>
                <a:ea typeface="Verdana" panose="020B0604030504040204" pitchFamily="34" charset="0"/>
                <a:cs typeface="Arial" panose="020B0604020202020204" pitchFamily="34" charset="0"/>
              </a:rPr>
              <a:t>Garantir un </a:t>
            </a:r>
            <a:r>
              <a:rPr lang="ca-ES" sz="1100" u="sng" noProof="0" dirty="0">
                <a:latin typeface="Arial" panose="020B0604020202020204" pitchFamily="34" charset="0"/>
                <a:ea typeface="Verdana" panose="020B0604030504040204" pitchFamily="34" charset="0"/>
                <a:cs typeface="Arial" panose="020B0604020202020204" pitchFamily="34" charset="0"/>
              </a:rPr>
              <a:t>control financer i pressupostari més rigorós</a:t>
            </a:r>
            <a:r>
              <a:rPr lang="ca-ES" sz="1100" noProof="0" dirty="0">
                <a:latin typeface="Arial" panose="020B0604020202020204" pitchFamily="34" charset="0"/>
                <a:ea typeface="Verdana" panose="020B0604030504040204" pitchFamily="34" charset="0"/>
                <a:cs typeface="Arial" panose="020B0604020202020204" pitchFamily="34" charset="0"/>
              </a:rPr>
              <a:t>.</a:t>
            </a:r>
          </a:p>
          <a:p>
            <a:pPr marL="285750" indent="-285750" algn="just">
              <a:buFont typeface="Wingdings" panose="05000000000000000000" pitchFamily="2" charset="2"/>
              <a:buChar char="Ø"/>
            </a:pPr>
            <a:endParaRPr lang="ca-ES" sz="1100" b="1" u="sng" noProof="0" dirty="0">
              <a:latin typeface="Arial" panose="020B0604020202020204" pitchFamily="34" charset="0"/>
              <a:ea typeface="Verdana" panose="020B0604030504040204" pitchFamily="34" charset="0"/>
              <a:cs typeface="Arial" panose="020B0604020202020204" pitchFamily="34" charset="0"/>
            </a:endParaRPr>
          </a:p>
          <a:p>
            <a:pPr marL="285750" indent="-285750" algn="just">
              <a:buFont typeface="Wingdings" panose="05000000000000000000" pitchFamily="2" charset="2"/>
              <a:buChar char="Ø"/>
            </a:pPr>
            <a:r>
              <a:rPr lang="ca-ES" sz="1100" b="1" u="sng" noProof="0" dirty="0">
                <a:latin typeface="Arial" panose="020B0604020202020204" pitchFamily="34" charset="0"/>
                <a:ea typeface="Verdana" panose="020B0604030504040204" pitchFamily="34" charset="0"/>
                <a:cs typeface="Arial" panose="020B0604020202020204" pitchFamily="34" charset="0"/>
              </a:rPr>
              <a:t>Afavorir</a:t>
            </a:r>
            <a:r>
              <a:rPr lang="ca-ES" sz="1100" u="sng" noProof="0" dirty="0">
                <a:latin typeface="Arial" panose="020B0604020202020204" pitchFamily="34" charset="0"/>
                <a:ea typeface="Verdana" panose="020B0604030504040204" pitchFamily="34" charset="0"/>
                <a:cs typeface="Arial" panose="020B0604020202020204" pitchFamily="34" charset="0"/>
              </a:rPr>
              <a:t> la iniciativa econòmica privada </a:t>
            </a:r>
            <a:r>
              <a:rPr lang="ca-ES" sz="1100" noProof="0" dirty="0">
                <a:latin typeface="Arial" panose="020B0604020202020204" pitchFamily="34" charset="0"/>
                <a:ea typeface="Verdana" panose="020B0604030504040204" pitchFamily="34" charset="0"/>
                <a:cs typeface="Arial" panose="020B0604020202020204" pitchFamily="34" charset="0"/>
              </a:rPr>
              <a:t>evitant intervencions administratives desproporcionades.</a:t>
            </a:r>
            <a:endParaRPr lang="ca-ES" sz="1100" noProof="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DEBA956-BFD0-48FB-B262-DEEE0F6AAF9F}"/>
              </a:ext>
            </a:extLst>
          </p:cNvPr>
          <p:cNvSpPr txBox="1"/>
          <p:nvPr/>
        </p:nvSpPr>
        <p:spPr>
          <a:xfrm>
            <a:off x="5354651" y="4003413"/>
            <a:ext cx="5414048" cy="600164"/>
          </a:xfrm>
          <a:prstGeom prst="rect">
            <a:avLst/>
          </a:prstGeom>
          <a:noFill/>
        </p:spPr>
        <p:txBody>
          <a:bodyPr wrap="square" rtlCol="0">
            <a:spAutoFit/>
          </a:bodyPr>
          <a:lstStyle/>
          <a:p>
            <a:pPr marL="628650" lvl="1" indent="-171450" algn="just">
              <a:buFont typeface="Wingdings" panose="05000000000000000000" pitchFamily="2" charset="2"/>
              <a:buChar char="Ø"/>
            </a:pPr>
            <a:r>
              <a:rPr lang="ca-ES" sz="1100" dirty="0">
                <a:solidFill>
                  <a:srgbClr val="000000"/>
                </a:solidFill>
                <a:latin typeface="Arial" panose="020B0604020202020204" pitchFamily="34" charset="0"/>
                <a:cs typeface="Arial" panose="020B0604020202020204" pitchFamily="34" charset="0"/>
              </a:rPr>
              <a:t>Article 85.2 LBRL</a:t>
            </a:r>
            <a:r>
              <a:rPr lang="es-ES" sz="1100" i="1" dirty="0">
                <a:latin typeface="Arial" panose="020B0604020202020204" pitchFamily="34" charset="0"/>
                <a:ea typeface="Verdana" panose="020B0604030504040204" pitchFamily="34" charset="0"/>
                <a:cs typeface="Arial" panose="020B0604020202020204" pitchFamily="34" charset="0"/>
              </a:rPr>
              <a:t>:</a:t>
            </a:r>
            <a:r>
              <a:rPr lang="es-ES" sz="1100" dirty="0"/>
              <a:t> </a:t>
            </a:r>
            <a:r>
              <a:rPr lang="es-ES" sz="1100" i="1" dirty="0">
                <a:latin typeface="Arial" panose="020B0604020202020204" pitchFamily="34" charset="0"/>
                <a:ea typeface="Verdana" panose="020B0604030504040204" pitchFamily="34" charset="0"/>
                <a:cs typeface="Arial" panose="020B0604020202020204" pitchFamily="34" charset="0"/>
              </a:rPr>
              <a:t>“Los servicios públicos de competencia local habrán de </a:t>
            </a:r>
            <a:r>
              <a:rPr lang="es-ES" sz="1100" i="1" u="sng" dirty="0">
                <a:latin typeface="Arial" panose="020B0604020202020204" pitchFamily="34" charset="0"/>
                <a:ea typeface="Verdana" panose="020B0604030504040204" pitchFamily="34" charset="0"/>
                <a:cs typeface="Arial" panose="020B0604020202020204" pitchFamily="34" charset="0"/>
              </a:rPr>
              <a:t>gestionarse de la forma </a:t>
            </a:r>
            <a:r>
              <a:rPr lang="es-ES" sz="1100" b="1" i="1" u="sng" dirty="0">
                <a:latin typeface="Arial" panose="020B0604020202020204" pitchFamily="34" charset="0"/>
                <a:ea typeface="Verdana" panose="020B0604030504040204" pitchFamily="34" charset="0"/>
                <a:cs typeface="Arial" panose="020B0604020202020204" pitchFamily="34" charset="0"/>
              </a:rPr>
              <a:t>más</a:t>
            </a:r>
            <a:r>
              <a:rPr lang="es-ES" sz="1100" i="1" u="sng" dirty="0">
                <a:latin typeface="Arial" panose="020B0604020202020204" pitchFamily="34" charset="0"/>
                <a:ea typeface="Verdana" panose="020B0604030504040204" pitchFamily="34" charset="0"/>
                <a:cs typeface="Arial" panose="020B0604020202020204" pitchFamily="34" charset="0"/>
              </a:rPr>
              <a:t> sostenible y eficiente </a:t>
            </a:r>
            <a:r>
              <a:rPr lang="es-ES" sz="1100" i="1" dirty="0">
                <a:latin typeface="Arial" panose="020B0604020202020204" pitchFamily="34" charset="0"/>
                <a:ea typeface="Verdana" panose="020B0604030504040204" pitchFamily="34" charset="0"/>
                <a:cs typeface="Arial" panose="020B0604020202020204" pitchFamily="34" charset="0"/>
              </a:rPr>
              <a:t>de entre las enumeradas a continuación (…)”</a:t>
            </a:r>
          </a:p>
        </p:txBody>
      </p:sp>
      <p:sp>
        <p:nvSpPr>
          <p:cNvPr id="11" name="Left Brace 10">
            <a:extLst>
              <a:ext uri="{FF2B5EF4-FFF2-40B4-BE49-F238E27FC236}">
                <a16:creationId xmlns:a16="http://schemas.microsoft.com/office/drawing/2014/main" id="{4AF932FC-C7BD-0B09-248C-2644FF3718EA}"/>
              </a:ext>
            </a:extLst>
          </p:cNvPr>
          <p:cNvSpPr/>
          <p:nvPr/>
        </p:nvSpPr>
        <p:spPr>
          <a:xfrm>
            <a:off x="5747942" y="3846295"/>
            <a:ext cx="83574" cy="914400"/>
          </a:xfrm>
          <a:prstGeom prst="lef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ca-ES"/>
          </a:p>
        </p:txBody>
      </p:sp>
      <p:sp>
        <p:nvSpPr>
          <p:cNvPr id="16" name="Left Brace 15">
            <a:extLst>
              <a:ext uri="{FF2B5EF4-FFF2-40B4-BE49-F238E27FC236}">
                <a16:creationId xmlns:a16="http://schemas.microsoft.com/office/drawing/2014/main" id="{C3D6B7A6-5F64-174B-1DE3-482227E45C6A}"/>
              </a:ext>
            </a:extLst>
          </p:cNvPr>
          <p:cNvSpPr/>
          <p:nvPr/>
        </p:nvSpPr>
        <p:spPr>
          <a:xfrm>
            <a:off x="2675508" y="5202511"/>
            <a:ext cx="134874" cy="1277273"/>
          </a:xfrm>
          <a:prstGeom prst="lef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ca-ES"/>
          </a:p>
        </p:txBody>
      </p:sp>
      <p:sp>
        <p:nvSpPr>
          <p:cNvPr id="17" name="TextBox 16">
            <a:extLst>
              <a:ext uri="{FF2B5EF4-FFF2-40B4-BE49-F238E27FC236}">
                <a16:creationId xmlns:a16="http://schemas.microsoft.com/office/drawing/2014/main" id="{B4FF908D-834E-4973-562C-C54BB89ED2F6}"/>
              </a:ext>
            </a:extLst>
          </p:cNvPr>
          <p:cNvSpPr txBox="1"/>
          <p:nvPr/>
        </p:nvSpPr>
        <p:spPr>
          <a:xfrm>
            <a:off x="2317070" y="5220230"/>
            <a:ext cx="5420141" cy="1277273"/>
          </a:xfrm>
          <a:prstGeom prst="rect">
            <a:avLst/>
          </a:prstGeom>
          <a:noFill/>
        </p:spPr>
        <p:txBody>
          <a:bodyPr wrap="square" rtlCol="0">
            <a:spAutoFit/>
          </a:bodyPr>
          <a:lstStyle/>
          <a:p>
            <a:pPr lvl="1" algn="just"/>
            <a:r>
              <a:rPr lang="ca-ES" sz="1100" u="sng" dirty="0">
                <a:solidFill>
                  <a:srgbClr val="000000"/>
                </a:solidFill>
                <a:latin typeface="Arial" panose="020B0604020202020204" pitchFamily="34" charset="0"/>
                <a:cs typeface="Arial" panose="020B0604020202020204" pitchFamily="34" charset="0"/>
              </a:rPr>
              <a:t>Principis</a:t>
            </a:r>
            <a:r>
              <a:rPr lang="ca-ES" sz="1100" dirty="0">
                <a:solidFill>
                  <a:srgbClr val="000000"/>
                </a:solidFill>
                <a:latin typeface="Arial" panose="020B0604020202020204" pitchFamily="34" charset="0"/>
                <a:cs typeface="Arial" panose="020B0604020202020204" pitchFamily="34" charset="0"/>
              </a:rPr>
              <a:t>:</a:t>
            </a:r>
          </a:p>
          <a:p>
            <a:pPr marL="1085850" lvl="2" indent="-171450" algn="just">
              <a:buFont typeface="Wingdings" panose="05000000000000000000" pitchFamily="2" charset="2"/>
              <a:buChar char="Ø"/>
            </a:pPr>
            <a:r>
              <a:rPr lang="ca-ES" sz="1100" noProof="0" dirty="0">
                <a:latin typeface="Arial" panose="020B0604020202020204" pitchFamily="34" charset="0"/>
                <a:ea typeface="Verdana" panose="020B0604030504040204" pitchFamily="34" charset="0"/>
                <a:cs typeface="Arial" panose="020B0604020202020204" pitchFamily="34" charset="0"/>
              </a:rPr>
              <a:t>Estabilitat pressupostària</a:t>
            </a:r>
          </a:p>
          <a:p>
            <a:pPr marL="1085850" lvl="2" indent="-171450" algn="just">
              <a:buFont typeface="Wingdings" panose="05000000000000000000" pitchFamily="2" charset="2"/>
              <a:buChar char="Ø"/>
            </a:pPr>
            <a:r>
              <a:rPr lang="ca-ES" sz="1100" noProof="0" dirty="0">
                <a:latin typeface="Arial" panose="020B0604020202020204" pitchFamily="34" charset="0"/>
                <a:ea typeface="Verdana" panose="020B0604030504040204" pitchFamily="34" charset="0"/>
                <a:cs typeface="Arial" panose="020B0604020202020204" pitchFamily="34" charset="0"/>
              </a:rPr>
              <a:t>Sostenibilitat financera</a:t>
            </a:r>
          </a:p>
          <a:p>
            <a:pPr marL="1085850" lvl="2" indent="-171450" algn="just">
              <a:buFont typeface="Wingdings" panose="05000000000000000000" pitchFamily="2" charset="2"/>
              <a:buChar char="Ø"/>
            </a:pPr>
            <a:r>
              <a:rPr lang="ca-ES" sz="1100" noProof="0" dirty="0" err="1">
                <a:latin typeface="Arial" panose="020B0604020202020204" pitchFamily="34" charset="0"/>
                <a:ea typeface="Verdana" panose="020B0604030504040204" pitchFamily="34" charset="0"/>
                <a:cs typeface="Arial" panose="020B0604020202020204" pitchFamily="34" charset="0"/>
              </a:rPr>
              <a:t>Plurianualitat</a:t>
            </a:r>
            <a:endParaRPr lang="ca-ES" sz="1100" noProof="0" dirty="0">
              <a:latin typeface="Arial" panose="020B0604020202020204" pitchFamily="34" charset="0"/>
              <a:ea typeface="Verdana" panose="020B0604030504040204" pitchFamily="34" charset="0"/>
              <a:cs typeface="Arial" panose="020B0604020202020204" pitchFamily="34" charset="0"/>
            </a:endParaRPr>
          </a:p>
          <a:p>
            <a:pPr marL="1085850" lvl="2" indent="-171450" algn="just">
              <a:buFont typeface="Wingdings" panose="05000000000000000000" pitchFamily="2" charset="2"/>
              <a:buChar char="Ø"/>
            </a:pPr>
            <a:r>
              <a:rPr lang="ca-ES" sz="1100" noProof="0" dirty="0">
                <a:latin typeface="Arial" panose="020B0604020202020204" pitchFamily="34" charset="0"/>
                <a:ea typeface="Verdana" panose="020B0604030504040204" pitchFamily="34" charset="0"/>
                <a:cs typeface="Arial" panose="020B0604020202020204" pitchFamily="34" charset="0"/>
              </a:rPr>
              <a:t>Transparència</a:t>
            </a:r>
          </a:p>
          <a:p>
            <a:pPr marL="1085850" lvl="2" indent="-171450" algn="just">
              <a:buFont typeface="Wingdings" panose="05000000000000000000" pitchFamily="2" charset="2"/>
              <a:buChar char="Ø"/>
            </a:pPr>
            <a:r>
              <a:rPr lang="ca-ES" sz="1100" noProof="0" dirty="0">
                <a:latin typeface="Arial" panose="020B0604020202020204" pitchFamily="34" charset="0"/>
                <a:ea typeface="Verdana" panose="020B0604030504040204" pitchFamily="34" charset="0"/>
                <a:cs typeface="Arial" panose="020B0604020202020204" pitchFamily="34" charset="0"/>
              </a:rPr>
              <a:t>Eficiència en l’assignació y utilització dels recursos públics</a:t>
            </a:r>
          </a:p>
          <a:p>
            <a:pPr marL="1085850" lvl="2" indent="-171450" algn="just">
              <a:buFont typeface="Wingdings" panose="05000000000000000000" pitchFamily="2" charset="2"/>
              <a:buChar char="Ø"/>
            </a:pPr>
            <a:r>
              <a:rPr lang="ca-ES" sz="1100" noProof="0" dirty="0">
                <a:latin typeface="Arial" panose="020B0604020202020204" pitchFamily="34" charset="0"/>
                <a:ea typeface="Verdana" panose="020B0604030504040204" pitchFamily="34" charset="0"/>
                <a:cs typeface="Arial" panose="020B0604020202020204" pitchFamily="34" charset="0"/>
              </a:rPr>
              <a:t>Responsabilitat</a:t>
            </a:r>
          </a:p>
        </p:txBody>
      </p:sp>
      <p:sp>
        <p:nvSpPr>
          <p:cNvPr id="18" name="Oval 17">
            <a:extLst>
              <a:ext uri="{FF2B5EF4-FFF2-40B4-BE49-F238E27FC236}">
                <a16:creationId xmlns:a16="http://schemas.microsoft.com/office/drawing/2014/main" id="{CECF9A8B-66B4-D13F-2C2E-E182181A6C29}"/>
              </a:ext>
            </a:extLst>
          </p:cNvPr>
          <p:cNvSpPr/>
          <p:nvPr/>
        </p:nvSpPr>
        <p:spPr>
          <a:xfrm>
            <a:off x="4053930" y="3584048"/>
            <a:ext cx="1436168" cy="1400772"/>
          </a:xfrm>
          <a:prstGeom prst="ellipse">
            <a:avLst/>
          </a:prstGeom>
          <a:solidFill>
            <a:schemeClr val="accent2">
              <a:lumMod val="20000"/>
              <a:lumOff val="80000"/>
            </a:schemeClr>
          </a:solidFill>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a-ES" dirty="0">
                <a:solidFill>
                  <a:schemeClr val="tx1"/>
                </a:solidFill>
              </a:rPr>
              <a:t>LBRL</a:t>
            </a:r>
          </a:p>
        </p:txBody>
      </p:sp>
      <p:sp>
        <p:nvSpPr>
          <p:cNvPr id="19" name="Oval 18">
            <a:extLst>
              <a:ext uri="{FF2B5EF4-FFF2-40B4-BE49-F238E27FC236}">
                <a16:creationId xmlns:a16="http://schemas.microsoft.com/office/drawing/2014/main" id="{F2734EB2-E1A0-FF96-7578-FEC0930350FF}"/>
              </a:ext>
            </a:extLst>
          </p:cNvPr>
          <p:cNvSpPr/>
          <p:nvPr/>
        </p:nvSpPr>
        <p:spPr>
          <a:xfrm>
            <a:off x="1014897" y="5140761"/>
            <a:ext cx="1436168" cy="1400772"/>
          </a:xfrm>
          <a:prstGeom prst="ellipse">
            <a:avLst/>
          </a:prstGeom>
          <a:solidFill>
            <a:schemeClr val="tx2">
              <a:lumMod val="10000"/>
              <a:lumOff val="90000"/>
            </a:schemeClr>
          </a:solidFill>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a-ES" dirty="0">
                <a:solidFill>
                  <a:schemeClr val="tx1"/>
                </a:solidFill>
              </a:rPr>
              <a:t>LOEPSF</a:t>
            </a:r>
          </a:p>
        </p:txBody>
      </p:sp>
      <p:cxnSp>
        <p:nvCxnSpPr>
          <p:cNvPr id="21" name="Connector: Curved 20">
            <a:extLst>
              <a:ext uri="{FF2B5EF4-FFF2-40B4-BE49-F238E27FC236}">
                <a16:creationId xmlns:a16="http://schemas.microsoft.com/office/drawing/2014/main" id="{EEE750E0-20AD-EAC6-3CFB-F798242ED594}"/>
              </a:ext>
            </a:extLst>
          </p:cNvPr>
          <p:cNvCxnSpPr>
            <a:cxnSpLocks/>
            <a:stCxn id="2" idx="4"/>
          </p:cNvCxnSpPr>
          <p:nvPr/>
        </p:nvCxnSpPr>
        <p:spPr>
          <a:xfrm rot="16200000" flipH="1">
            <a:off x="2482122" y="2420797"/>
            <a:ext cx="822667" cy="2320949"/>
          </a:xfrm>
          <a:prstGeom prst="curved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Connector: Curved 28">
            <a:extLst>
              <a:ext uri="{FF2B5EF4-FFF2-40B4-BE49-F238E27FC236}">
                <a16:creationId xmlns:a16="http://schemas.microsoft.com/office/drawing/2014/main" id="{0F98842C-3D20-20C9-57B1-DF21EE5680B4}"/>
              </a:ext>
            </a:extLst>
          </p:cNvPr>
          <p:cNvCxnSpPr>
            <a:cxnSpLocks/>
            <a:stCxn id="19" idx="0"/>
          </p:cNvCxnSpPr>
          <p:nvPr/>
        </p:nvCxnSpPr>
        <p:spPr>
          <a:xfrm rot="5400000" flipH="1" flipV="1">
            <a:off x="2526432" y="3613264"/>
            <a:ext cx="734046" cy="2320949"/>
          </a:xfrm>
          <a:prstGeom prst="curvedConnector2">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6026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3C188-9764-9DEB-3BF9-2FB17BA60FC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640CCC2-1836-CDD6-EC40-F0841C7E23C6}"/>
              </a:ext>
            </a:extLst>
          </p:cNvPr>
          <p:cNvSpPr txBox="1"/>
          <p:nvPr/>
        </p:nvSpPr>
        <p:spPr>
          <a:xfrm>
            <a:off x="575186" y="834887"/>
            <a:ext cx="5432323" cy="461665"/>
          </a:xfrm>
          <a:prstGeom prst="rect">
            <a:avLst/>
          </a:prstGeom>
          <a:noFill/>
        </p:spPr>
        <p:txBody>
          <a:bodyPr wrap="square" rtlCol="0">
            <a:spAutoFit/>
          </a:bodyPr>
          <a:lstStyle/>
          <a:p>
            <a:r>
              <a:rPr lang="ca-ES" sz="2400" dirty="0">
                <a:solidFill>
                  <a:srgbClr val="008080"/>
                </a:solidFill>
                <a:latin typeface="Arial" panose="020B0604020202020204" pitchFamily="34" charset="0"/>
                <a:cs typeface="Arial" panose="020B0604020202020204" pitchFamily="34" charset="0"/>
              </a:rPr>
              <a:t>EL CONCEPTE DE L’EFICIÈNCIA</a:t>
            </a:r>
          </a:p>
        </p:txBody>
      </p:sp>
      <p:graphicFrame>
        <p:nvGraphicFramePr>
          <p:cNvPr id="2" name="Diagram 1">
            <a:extLst>
              <a:ext uri="{FF2B5EF4-FFF2-40B4-BE49-F238E27FC236}">
                <a16:creationId xmlns:a16="http://schemas.microsoft.com/office/drawing/2014/main" id="{4A520940-9F1D-A393-F08C-516ABA4B4B83}"/>
              </a:ext>
            </a:extLst>
          </p:cNvPr>
          <p:cNvGraphicFramePr/>
          <p:nvPr>
            <p:extLst>
              <p:ext uri="{D42A27DB-BD31-4B8C-83A1-F6EECF244321}">
                <p14:modId xmlns:p14="http://schemas.microsoft.com/office/powerpoint/2010/main" val="3486270295"/>
              </p:ext>
            </p:extLst>
          </p:nvPr>
        </p:nvGraphicFramePr>
        <p:xfrm>
          <a:off x="163716" y="1366685"/>
          <a:ext cx="5843793" cy="5035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a:extLst>
              <a:ext uri="{FF2B5EF4-FFF2-40B4-BE49-F238E27FC236}">
                <a16:creationId xmlns:a16="http://schemas.microsoft.com/office/drawing/2014/main" id="{0C09B92F-5458-CD3E-FA32-743AF12C1E47}"/>
              </a:ext>
            </a:extLst>
          </p:cNvPr>
          <p:cNvGraphicFramePr/>
          <p:nvPr>
            <p:extLst>
              <p:ext uri="{D42A27DB-BD31-4B8C-83A1-F6EECF244321}">
                <p14:modId xmlns:p14="http://schemas.microsoft.com/office/powerpoint/2010/main" val="2291171133"/>
              </p:ext>
            </p:extLst>
          </p:nvPr>
        </p:nvGraphicFramePr>
        <p:xfrm>
          <a:off x="6184493" y="2172929"/>
          <a:ext cx="5586859" cy="36037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329075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6A776-2751-4FD8-D536-0855A591282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3B19BAA-FB20-23D4-530A-71EE7419DDD1}"/>
              </a:ext>
            </a:extLst>
          </p:cNvPr>
          <p:cNvSpPr txBox="1"/>
          <p:nvPr/>
        </p:nvSpPr>
        <p:spPr>
          <a:xfrm>
            <a:off x="575187" y="1419521"/>
            <a:ext cx="11041626" cy="1015663"/>
          </a:xfrm>
          <a:prstGeom prst="rect">
            <a:avLst/>
          </a:prstGeom>
          <a:noFill/>
        </p:spPr>
        <p:txBody>
          <a:bodyPr wrap="square">
            <a:spAutoFit/>
          </a:bodyPr>
          <a:lstStyle/>
          <a:p>
            <a:pPr algn="just"/>
            <a:r>
              <a:rPr lang="ca-ES" b="1" i="0" noProof="0" dirty="0">
                <a:solidFill>
                  <a:srgbClr val="000000"/>
                </a:solidFill>
                <a:effectLst/>
                <a:latin typeface="Arial" panose="020B0604020202020204" pitchFamily="34" charset="0"/>
                <a:cs typeface="Arial" panose="020B0604020202020204" pitchFamily="34" charset="0"/>
              </a:rPr>
              <a:t>El servei municipal de recollida de residus: formes de gestió </a:t>
            </a:r>
            <a:endParaRPr lang="ca-ES" sz="140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endParaRPr lang="ca-ES" sz="140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ca-ES" sz="1400" dirty="0">
                <a:solidFill>
                  <a:srgbClr val="000000"/>
                </a:solidFill>
                <a:latin typeface="Arial" panose="020B0604020202020204" pitchFamily="34" charset="0"/>
                <a:cs typeface="Arial" panose="020B0604020202020204" pitchFamily="34" charset="0"/>
              </a:rPr>
              <a:t>Llei 7/1985 LBRL + Llei 9/2017, de 8 de novembre de Contractes del Sector Públic (LCSP)</a:t>
            </a:r>
            <a:endParaRPr lang="es-ES" sz="1400" i="1" dirty="0">
              <a:latin typeface="Arial" panose="020B0604020202020204" pitchFamily="34" charset="0"/>
              <a:ea typeface="Verdana" panose="020B0604030504040204" pitchFamily="34" charset="0"/>
              <a:cs typeface="Arial" panose="020B0604020202020204" pitchFamily="34" charset="0"/>
            </a:endParaRPr>
          </a:p>
          <a:p>
            <a:pPr lvl="1" algn="just"/>
            <a:endParaRPr lang="es-ES" sz="1400" i="1" dirty="0">
              <a:latin typeface="Arial" panose="020B0604020202020204" pitchFamily="34" charset="0"/>
              <a:ea typeface="Verdana" panose="020B0604030504040204" pitchFamily="34" charset="0"/>
              <a:cs typeface="Arial" panose="020B0604020202020204" pitchFamily="34" charset="0"/>
            </a:endParaRPr>
          </a:p>
        </p:txBody>
      </p:sp>
      <p:sp>
        <p:nvSpPr>
          <p:cNvPr id="7" name="TextBox 6">
            <a:extLst>
              <a:ext uri="{FF2B5EF4-FFF2-40B4-BE49-F238E27FC236}">
                <a16:creationId xmlns:a16="http://schemas.microsoft.com/office/drawing/2014/main" id="{AEDAD384-86CC-DF96-BE20-43DB2DFAF399}"/>
              </a:ext>
            </a:extLst>
          </p:cNvPr>
          <p:cNvSpPr txBox="1"/>
          <p:nvPr/>
        </p:nvSpPr>
        <p:spPr>
          <a:xfrm>
            <a:off x="575187" y="834887"/>
            <a:ext cx="4016478" cy="461665"/>
          </a:xfrm>
          <a:prstGeom prst="rect">
            <a:avLst/>
          </a:prstGeom>
          <a:noFill/>
        </p:spPr>
        <p:txBody>
          <a:bodyPr wrap="square" rtlCol="0">
            <a:spAutoFit/>
          </a:bodyPr>
          <a:lstStyle/>
          <a:p>
            <a:r>
              <a:rPr lang="ca-ES" sz="2400" dirty="0">
                <a:solidFill>
                  <a:srgbClr val="008080"/>
                </a:solidFill>
                <a:latin typeface="Arial" panose="020B0604020202020204" pitchFamily="34" charset="0"/>
                <a:cs typeface="Arial" panose="020B0604020202020204" pitchFamily="34" charset="0"/>
              </a:rPr>
              <a:t>FORMES DE GESTIÓ</a:t>
            </a:r>
          </a:p>
        </p:txBody>
      </p:sp>
      <p:pic>
        <p:nvPicPr>
          <p:cNvPr id="5" name="Picture 4">
            <a:extLst>
              <a:ext uri="{FF2B5EF4-FFF2-40B4-BE49-F238E27FC236}">
                <a16:creationId xmlns:a16="http://schemas.microsoft.com/office/drawing/2014/main" id="{77F4C65E-4B56-9627-115D-B1659B73EEDD}"/>
              </a:ext>
            </a:extLst>
          </p:cNvPr>
          <p:cNvPicPr>
            <a:picLocks noChangeAspect="1"/>
          </p:cNvPicPr>
          <p:nvPr/>
        </p:nvPicPr>
        <p:blipFill>
          <a:blip r:embed="rId2"/>
          <a:stretch>
            <a:fillRect/>
          </a:stretch>
        </p:blipFill>
        <p:spPr>
          <a:xfrm>
            <a:off x="467031" y="2435184"/>
            <a:ext cx="6269175" cy="4018454"/>
          </a:xfrm>
          <a:prstGeom prst="rect">
            <a:avLst/>
          </a:prstGeom>
        </p:spPr>
      </p:pic>
      <p:sp>
        <p:nvSpPr>
          <p:cNvPr id="10" name="TextBox 9">
            <a:extLst>
              <a:ext uri="{FF2B5EF4-FFF2-40B4-BE49-F238E27FC236}">
                <a16:creationId xmlns:a16="http://schemas.microsoft.com/office/drawing/2014/main" id="{3E33B4A7-FDE6-28D1-50FD-EF8185E34117}"/>
              </a:ext>
            </a:extLst>
          </p:cNvPr>
          <p:cNvSpPr txBox="1"/>
          <p:nvPr/>
        </p:nvSpPr>
        <p:spPr>
          <a:xfrm>
            <a:off x="7059561" y="2587650"/>
            <a:ext cx="4793226" cy="2492990"/>
          </a:xfrm>
          <a:prstGeom prst="rect">
            <a:avLst/>
          </a:prstGeom>
          <a:ln>
            <a:solidFill>
              <a:schemeClr val="accent1">
                <a:lumMod val="75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ca-ES" sz="1200" b="1" i="1" dirty="0">
                <a:solidFill>
                  <a:srgbClr val="000000"/>
                </a:solidFill>
                <a:latin typeface="Arial" panose="020B0604020202020204" pitchFamily="34" charset="0"/>
                <a:cs typeface="Arial" panose="020B0604020202020204" pitchFamily="34" charset="0"/>
              </a:rPr>
              <a:t>MEMORIA SOBRE LES FORMES DE GESTIÓ: </a:t>
            </a:r>
          </a:p>
          <a:p>
            <a:endParaRPr lang="ca-ES" sz="1200" i="1" dirty="0">
              <a:solidFill>
                <a:srgbClr val="000000"/>
              </a:solidFill>
              <a:latin typeface="Arial" panose="020B0604020202020204" pitchFamily="34" charset="0"/>
              <a:cs typeface="Arial" panose="020B0604020202020204" pitchFamily="34" charset="0"/>
            </a:endParaRPr>
          </a:p>
          <a:p>
            <a:pPr algn="just"/>
            <a:r>
              <a:rPr lang="ca-ES" sz="1200" i="1" dirty="0">
                <a:solidFill>
                  <a:srgbClr val="000000"/>
                </a:solidFill>
                <a:latin typeface="Arial" panose="020B0604020202020204" pitchFamily="34" charset="0"/>
                <a:cs typeface="Arial" panose="020B0604020202020204" pitchFamily="34" charset="0"/>
              </a:rPr>
              <a:t>En l’expedient que es tramiti per la constitució d’una Entitat Pública Empresarial Local (EPEL) o Societat Mercantil Local, s’haurà d’incorporar una memòria que indiqui resulten més sostenibles i eficients que les altres formes de gestió.</a:t>
            </a:r>
          </a:p>
          <a:p>
            <a:pPr algn="just"/>
            <a:endParaRPr lang="ca-ES" sz="1200" i="1" dirty="0">
              <a:solidFill>
                <a:srgbClr val="000000"/>
              </a:solidFill>
              <a:latin typeface="Arial" panose="020B0604020202020204" pitchFamily="34" charset="0"/>
              <a:cs typeface="Arial" panose="020B0604020202020204" pitchFamily="34" charset="0"/>
            </a:endParaRPr>
          </a:p>
          <a:p>
            <a:pPr algn="just"/>
            <a:r>
              <a:rPr lang="ca-ES" sz="1200" i="1" noProof="0" dirty="0">
                <a:solidFill>
                  <a:srgbClr val="000000"/>
                </a:solidFill>
                <a:latin typeface="Arial" panose="020B0604020202020204" pitchFamily="34" charset="0"/>
                <a:cs typeface="Arial" panose="020B0604020202020204" pitchFamily="34" charset="0"/>
              </a:rPr>
              <a:t>Malgrat no estar establert expressament, d’acord amb el mandat de gestionar el servei de la forma </a:t>
            </a:r>
            <a:r>
              <a:rPr lang="ca-ES" sz="1200" b="1" i="1" noProof="0" dirty="0">
                <a:solidFill>
                  <a:srgbClr val="000000"/>
                </a:solidFill>
                <a:latin typeface="Arial" panose="020B0604020202020204" pitchFamily="34" charset="0"/>
                <a:cs typeface="Arial" panose="020B0604020202020204" pitchFamily="34" charset="0"/>
              </a:rPr>
              <a:t>més</a:t>
            </a:r>
            <a:r>
              <a:rPr lang="ca-ES" sz="1200" i="1" noProof="0" dirty="0">
                <a:solidFill>
                  <a:srgbClr val="000000"/>
                </a:solidFill>
                <a:latin typeface="Arial" panose="020B0604020202020204" pitchFamily="34" charset="0"/>
                <a:cs typeface="Arial" panose="020B0604020202020204" pitchFamily="34" charset="0"/>
              </a:rPr>
              <a:t> sostenibilitat y eficiència que estableix l’article 85.2 LBRL, </a:t>
            </a:r>
            <a:r>
              <a:rPr lang="ca-ES" sz="1200" i="1" u="sng" noProof="0" dirty="0">
                <a:solidFill>
                  <a:srgbClr val="000000"/>
                </a:solidFill>
                <a:latin typeface="Arial" panose="020B0604020202020204" pitchFamily="34" charset="0"/>
                <a:cs typeface="Arial" panose="020B0604020202020204" pitchFamily="34" charset="0"/>
              </a:rPr>
              <a:t>seria recomanable que aquesta memòria formés sempre part de l’expedient</a:t>
            </a:r>
            <a:r>
              <a:rPr lang="ca-ES" sz="1200" i="1" noProof="0" dirty="0">
                <a:solidFill>
                  <a:srgbClr val="000000"/>
                </a:solidFill>
                <a:latin typeface="Arial" panose="020B0604020202020204" pitchFamily="34" charset="0"/>
                <a:cs typeface="Arial" panose="020B0604020202020204" pitchFamily="34" charset="0"/>
              </a:rPr>
              <a:t>, amb independència de la forma de gestió resultant, fins hi tot en els casos de continuïtat de la mateixa forma de gestió. </a:t>
            </a:r>
          </a:p>
        </p:txBody>
      </p:sp>
      <p:sp>
        <p:nvSpPr>
          <p:cNvPr id="2" name="TextBox 1">
            <a:extLst>
              <a:ext uri="{FF2B5EF4-FFF2-40B4-BE49-F238E27FC236}">
                <a16:creationId xmlns:a16="http://schemas.microsoft.com/office/drawing/2014/main" id="{9614B049-5374-2A7A-AD7B-32EAEA6AA041}"/>
              </a:ext>
            </a:extLst>
          </p:cNvPr>
          <p:cNvSpPr txBox="1"/>
          <p:nvPr/>
        </p:nvSpPr>
        <p:spPr>
          <a:xfrm>
            <a:off x="7167716" y="5820697"/>
            <a:ext cx="4685071" cy="46166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wrap="square" rtlCol="0">
            <a:spAutoFit/>
          </a:bodyPr>
          <a:lstStyle/>
          <a:p>
            <a:r>
              <a:rPr lang="ca-ES" sz="1200" i="1" dirty="0">
                <a:solidFill>
                  <a:srgbClr val="000000"/>
                </a:solidFill>
                <a:latin typeface="Arial" panose="020B0604020202020204" pitchFamily="34" charset="0"/>
                <a:cs typeface="Arial" panose="020B0604020202020204" pitchFamily="34" charset="0"/>
              </a:rPr>
              <a:t>La </a:t>
            </a:r>
            <a:r>
              <a:rPr lang="ca-ES" sz="1200" b="1" i="1" dirty="0">
                <a:solidFill>
                  <a:srgbClr val="000000"/>
                </a:solidFill>
                <a:latin typeface="Arial" panose="020B0604020202020204" pitchFamily="34" charset="0"/>
                <a:cs typeface="Arial" panose="020B0604020202020204" pitchFamily="34" charset="0"/>
              </a:rPr>
              <a:t>determinació del cost efectiu dels serveis </a:t>
            </a:r>
            <a:r>
              <a:rPr lang="ca-ES" sz="1200" i="1" dirty="0">
                <a:solidFill>
                  <a:srgbClr val="000000"/>
                </a:solidFill>
                <a:latin typeface="Arial" panose="020B0604020202020204" pitchFamily="34" charset="0"/>
                <a:cs typeface="Arial" panose="020B0604020202020204" pitchFamily="34" charset="0"/>
              </a:rPr>
              <a:t>com a garantia de compliment del principis de transparència i d’eficiència  (LRSAL)</a:t>
            </a:r>
          </a:p>
        </p:txBody>
      </p:sp>
      <p:sp>
        <p:nvSpPr>
          <p:cNvPr id="3" name="Arrow: Up 2">
            <a:extLst>
              <a:ext uri="{FF2B5EF4-FFF2-40B4-BE49-F238E27FC236}">
                <a16:creationId xmlns:a16="http://schemas.microsoft.com/office/drawing/2014/main" id="{DD0D47A5-7D44-BD7F-195E-EB8C95F0BCCB}"/>
              </a:ext>
            </a:extLst>
          </p:cNvPr>
          <p:cNvSpPr/>
          <p:nvPr/>
        </p:nvSpPr>
        <p:spPr>
          <a:xfrm>
            <a:off x="9517625" y="5221379"/>
            <a:ext cx="216310" cy="461665"/>
          </a:xfrm>
          <a:prstGeom prst="upArrow">
            <a:avLst/>
          </a:prstGeom>
          <a:noFill/>
          <a:ln>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687595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057D9-F026-B6C5-AF30-37D9E77AAED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5C5F448-7D48-CE98-5F97-6F11ADE8F209}"/>
              </a:ext>
            </a:extLst>
          </p:cNvPr>
          <p:cNvSpPr txBox="1"/>
          <p:nvPr/>
        </p:nvSpPr>
        <p:spPr>
          <a:xfrm>
            <a:off x="575187" y="1495251"/>
            <a:ext cx="11041626" cy="369332"/>
          </a:xfrm>
          <a:prstGeom prst="rect">
            <a:avLst/>
          </a:prstGeom>
          <a:noFill/>
        </p:spPr>
        <p:txBody>
          <a:bodyPr wrap="square">
            <a:spAutoFit/>
          </a:bodyPr>
          <a:lstStyle/>
          <a:p>
            <a:pPr algn="just"/>
            <a:r>
              <a:rPr lang="ca-ES" b="1" dirty="0">
                <a:solidFill>
                  <a:srgbClr val="000000"/>
                </a:solidFill>
                <a:latin typeface="Arial" panose="020B0604020202020204" pitchFamily="34" charset="0"/>
                <a:cs typeface="Arial" panose="020B0604020202020204" pitchFamily="34" charset="0"/>
              </a:rPr>
              <a:t>Elements bàsics a tenir en compte:</a:t>
            </a:r>
            <a:endParaRPr lang="ca-ES" sz="1400" dirty="0">
              <a:solidFill>
                <a:srgbClr val="00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23201BE-EF8B-A71A-136A-DD325B9D8832}"/>
              </a:ext>
            </a:extLst>
          </p:cNvPr>
          <p:cNvSpPr txBox="1"/>
          <p:nvPr/>
        </p:nvSpPr>
        <p:spPr>
          <a:xfrm>
            <a:off x="575186" y="834887"/>
            <a:ext cx="5796117" cy="461665"/>
          </a:xfrm>
          <a:prstGeom prst="rect">
            <a:avLst/>
          </a:prstGeom>
          <a:noFill/>
        </p:spPr>
        <p:txBody>
          <a:bodyPr wrap="square" rtlCol="0">
            <a:spAutoFit/>
          </a:bodyPr>
          <a:lstStyle/>
          <a:p>
            <a:r>
              <a:rPr lang="ca-ES" sz="2400" dirty="0">
                <a:solidFill>
                  <a:srgbClr val="008080"/>
                </a:solidFill>
                <a:latin typeface="Arial" panose="020B0604020202020204" pitchFamily="34" charset="0"/>
                <a:cs typeface="Arial" panose="020B0604020202020204" pitchFamily="34" charset="0"/>
              </a:rPr>
              <a:t>DETERMINACIÓ FORMA DE GESTIÓ </a:t>
            </a:r>
          </a:p>
        </p:txBody>
      </p:sp>
      <p:sp>
        <p:nvSpPr>
          <p:cNvPr id="4" name="TextBox 3">
            <a:extLst>
              <a:ext uri="{FF2B5EF4-FFF2-40B4-BE49-F238E27FC236}">
                <a16:creationId xmlns:a16="http://schemas.microsoft.com/office/drawing/2014/main" id="{8E530C51-098E-9218-9F06-22504A476C9A}"/>
              </a:ext>
            </a:extLst>
          </p:cNvPr>
          <p:cNvSpPr txBox="1"/>
          <p:nvPr/>
        </p:nvSpPr>
        <p:spPr>
          <a:xfrm>
            <a:off x="806245" y="6367242"/>
            <a:ext cx="9763432" cy="230832"/>
          </a:xfrm>
          <a:prstGeom prst="rect">
            <a:avLst/>
          </a:prstGeom>
          <a:noFill/>
        </p:spPr>
        <p:txBody>
          <a:bodyPr wrap="square" rtlCol="0">
            <a:spAutoFit/>
          </a:bodyPr>
          <a:lstStyle/>
          <a:p>
            <a:pPr algn="just"/>
            <a:r>
              <a:rPr lang="ca-ES" sz="900" baseline="30000" dirty="0">
                <a:solidFill>
                  <a:srgbClr val="000000"/>
                </a:solidFill>
                <a:latin typeface="Arial" panose="020B0604020202020204" pitchFamily="34" charset="0"/>
                <a:cs typeface="Arial" panose="020B0604020202020204" pitchFamily="34" charset="0"/>
              </a:rPr>
              <a:t>1</a:t>
            </a:r>
            <a:r>
              <a:rPr lang="ca-ES" sz="900" dirty="0">
                <a:solidFill>
                  <a:srgbClr val="000000"/>
                </a:solidFill>
                <a:latin typeface="Arial" panose="020B0604020202020204" pitchFamily="34" charset="0"/>
                <a:cs typeface="Arial" panose="020B0604020202020204" pitchFamily="34" charset="0"/>
              </a:rPr>
              <a:t> La sostenibilitat financera, segons l’art 4.2 de la LOEPSF, és la capacitat per finançar compromisos de despesa presents i futurs dins dels límits de dèficit i deute públic</a:t>
            </a:r>
          </a:p>
        </p:txBody>
      </p:sp>
      <p:sp>
        <p:nvSpPr>
          <p:cNvPr id="8" name="Rectangle: Rounded Corners 7">
            <a:extLst>
              <a:ext uri="{FF2B5EF4-FFF2-40B4-BE49-F238E27FC236}">
                <a16:creationId xmlns:a16="http://schemas.microsoft.com/office/drawing/2014/main" id="{CC301698-07A9-B32B-F5A9-7A383C93D797}"/>
              </a:ext>
            </a:extLst>
          </p:cNvPr>
          <p:cNvSpPr/>
          <p:nvPr/>
        </p:nvSpPr>
        <p:spPr>
          <a:xfrm>
            <a:off x="8290343" y="2027615"/>
            <a:ext cx="3205317" cy="1549887"/>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a-ES" sz="1400" dirty="0">
                <a:solidFill>
                  <a:schemeClr val="tx1"/>
                </a:solidFill>
              </a:rPr>
              <a:t>El Servei ha de ser financera i econòmicament autosuficient. Els ingressos propis del Servei (Taxa o PPPNT) han de cobrir les despeses i necessitats del mateix.</a:t>
            </a:r>
          </a:p>
        </p:txBody>
      </p:sp>
      <p:sp>
        <p:nvSpPr>
          <p:cNvPr id="9" name="Rectangle: Rounded Corners 8">
            <a:extLst>
              <a:ext uri="{FF2B5EF4-FFF2-40B4-BE49-F238E27FC236}">
                <a16:creationId xmlns:a16="http://schemas.microsoft.com/office/drawing/2014/main" id="{F30EE8ED-028E-7D45-E149-47638E8E29E7}"/>
              </a:ext>
            </a:extLst>
          </p:cNvPr>
          <p:cNvSpPr/>
          <p:nvPr/>
        </p:nvSpPr>
        <p:spPr>
          <a:xfrm>
            <a:off x="4548294" y="2027615"/>
            <a:ext cx="3205317" cy="1549887"/>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a-ES" sz="1400" dirty="0">
                <a:solidFill>
                  <a:schemeClr val="tx1"/>
                </a:solidFill>
              </a:rPr>
              <a:t>La sostenibilitat financera</a:t>
            </a:r>
            <a:r>
              <a:rPr lang="ca-ES" sz="1400" baseline="30000" dirty="0">
                <a:solidFill>
                  <a:schemeClr val="tx1"/>
                </a:solidFill>
              </a:rPr>
              <a:t>1</a:t>
            </a:r>
            <a:r>
              <a:rPr lang="ca-ES" sz="1400" dirty="0">
                <a:solidFill>
                  <a:schemeClr val="tx1"/>
                </a:solidFill>
              </a:rPr>
              <a:t> i la capacitat de finançament d’inversions han de tenir, forçosament, la major rellevància en la decisió sobre la forma de gestió.</a:t>
            </a:r>
          </a:p>
        </p:txBody>
      </p:sp>
      <p:sp>
        <p:nvSpPr>
          <p:cNvPr id="10" name="Rectangle: Rounded Corners 9">
            <a:extLst>
              <a:ext uri="{FF2B5EF4-FFF2-40B4-BE49-F238E27FC236}">
                <a16:creationId xmlns:a16="http://schemas.microsoft.com/office/drawing/2014/main" id="{66CF20ED-F48A-44D2-2733-C80F61F9D612}"/>
              </a:ext>
            </a:extLst>
          </p:cNvPr>
          <p:cNvSpPr/>
          <p:nvPr/>
        </p:nvSpPr>
        <p:spPr>
          <a:xfrm>
            <a:off x="806245" y="2027615"/>
            <a:ext cx="3205317" cy="1549887"/>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a-ES" sz="1400" noProof="0" dirty="0">
                <a:solidFill>
                  <a:schemeClr val="tx1"/>
                </a:solidFill>
              </a:rPr>
              <a:t>L’eficiència en l’assignació dels recursos públics i </a:t>
            </a:r>
            <a:r>
              <a:rPr lang="ca-ES" sz="1400" dirty="0">
                <a:solidFill>
                  <a:schemeClr val="tx1"/>
                </a:solidFill>
              </a:rPr>
              <a:t>l</a:t>
            </a:r>
            <a:r>
              <a:rPr lang="ca-ES" sz="1400" noProof="0" dirty="0">
                <a:solidFill>
                  <a:schemeClr val="tx1"/>
                </a:solidFill>
              </a:rPr>
              <a:t>a transparència en la presa de decisions</a:t>
            </a:r>
          </a:p>
        </p:txBody>
      </p:sp>
      <p:sp>
        <p:nvSpPr>
          <p:cNvPr id="11" name="Oval 10">
            <a:extLst>
              <a:ext uri="{FF2B5EF4-FFF2-40B4-BE49-F238E27FC236}">
                <a16:creationId xmlns:a16="http://schemas.microsoft.com/office/drawing/2014/main" id="{F22A39EC-ED9E-4032-F4CE-C5832C5ABB3F}"/>
              </a:ext>
            </a:extLst>
          </p:cNvPr>
          <p:cNvSpPr/>
          <p:nvPr/>
        </p:nvSpPr>
        <p:spPr>
          <a:xfrm>
            <a:off x="2608282" y="4288525"/>
            <a:ext cx="1465007" cy="1366684"/>
          </a:xfrm>
          <a:prstGeom prst="ellips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a-ES" sz="1400" dirty="0">
                <a:solidFill>
                  <a:schemeClr val="tx1"/>
                </a:solidFill>
              </a:rPr>
              <a:t>La inversió requerida</a:t>
            </a:r>
            <a:endParaRPr lang="ca-ES" sz="1400" dirty="0"/>
          </a:p>
        </p:txBody>
      </p:sp>
      <p:sp>
        <p:nvSpPr>
          <p:cNvPr id="13" name="TextBox 12">
            <a:extLst>
              <a:ext uri="{FF2B5EF4-FFF2-40B4-BE49-F238E27FC236}">
                <a16:creationId xmlns:a16="http://schemas.microsoft.com/office/drawing/2014/main" id="{11C31D4A-E85F-D0C5-A8A9-AA16EEF51631}"/>
              </a:ext>
            </a:extLst>
          </p:cNvPr>
          <p:cNvSpPr txBox="1"/>
          <p:nvPr/>
        </p:nvSpPr>
        <p:spPr>
          <a:xfrm>
            <a:off x="575187" y="3776821"/>
            <a:ext cx="11041626" cy="369332"/>
          </a:xfrm>
          <a:prstGeom prst="rect">
            <a:avLst/>
          </a:prstGeom>
          <a:noFill/>
        </p:spPr>
        <p:txBody>
          <a:bodyPr wrap="square">
            <a:spAutoFit/>
          </a:bodyPr>
          <a:lstStyle/>
          <a:p>
            <a:pPr algn="just"/>
            <a:r>
              <a:rPr lang="ca-ES" b="1" dirty="0">
                <a:solidFill>
                  <a:srgbClr val="000000"/>
                </a:solidFill>
                <a:latin typeface="Arial" panose="020B0604020202020204" pitchFamily="34" charset="0"/>
                <a:cs typeface="Arial" panose="020B0604020202020204" pitchFamily="34" charset="0"/>
              </a:rPr>
              <a:t>El condicionant de la inversió:</a:t>
            </a:r>
            <a:endParaRPr lang="ca-ES" sz="1400" dirty="0">
              <a:solidFill>
                <a:srgbClr val="000000"/>
              </a:solidFill>
              <a:latin typeface="Arial" panose="020B060402020202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858F67CD-FFA9-7349-2482-7963E79E4532}"/>
              </a:ext>
            </a:extLst>
          </p:cNvPr>
          <p:cNvSpPr/>
          <p:nvPr/>
        </p:nvSpPr>
        <p:spPr>
          <a:xfrm>
            <a:off x="5230761" y="5096826"/>
            <a:ext cx="914400" cy="914400"/>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a-ES" sz="1200" noProof="0" dirty="0">
                <a:solidFill>
                  <a:schemeClr val="tx1"/>
                </a:solidFill>
              </a:rPr>
              <a:t>Gestió  indirecta: durada  del contracte</a:t>
            </a:r>
            <a:endParaRPr lang="ca-ES" sz="1200" noProof="0" dirty="0"/>
          </a:p>
        </p:txBody>
      </p:sp>
      <p:sp>
        <p:nvSpPr>
          <p:cNvPr id="15" name="Arrow: Right 14">
            <a:extLst>
              <a:ext uri="{FF2B5EF4-FFF2-40B4-BE49-F238E27FC236}">
                <a16:creationId xmlns:a16="http://schemas.microsoft.com/office/drawing/2014/main" id="{168DC210-A1B5-1489-A5CD-53C70AE67A9C}"/>
              </a:ext>
            </a:extLst>
          </p:cNvPr>
          <p:cNvSpPr/>
          <p:nvPr/>
        </p:nvSpPr>
        <p:spPr>
          <a:xfrm rot="1115169">
            <a:off x="4262406" y="5184990"/>
            <a:ext cx="806245" cy="279236"/>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6" name="Arrow: Right 15">
            <a:extLst>
              <a:ext uri="{FF2B5EF4-FFF2-40B4-BE49-F238E27FC236}">
                <a16:creationId xmlns:a16="http://schemas.microsoft.com/office/drawing/2014/main" id="{983532B1-9965-DA0A-3C84-1B1AFF38EBCD}"/>
              </a:ext>
            </a:extLst>
          </p:cNvPr>
          <p:cNvSpPr/>
          <p:nvPr/>
        </p:nvSpPr>
        <p:spPr>
          <a:xfrm rot="20343415">
            <a:off x="4267398" y="4459293"/>
            <a:ext cx="806245" cy="279236"/>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7" name="Rectangle: Rounded Corners 16">
            <a:extLst>
              <a:ext uri="{FF2B5EF4-FFF2-40B4-BE49-F238E27FC236}">
                <a16:creationId xmlns:a16="http://schemas.microsoft.com/office/drawing/2014/main" id="{EB92D88F-81F9-C6F1-3060-BEC316C0A666}"/>
              </a:ext>
            </a:extLst>
          </p:cNvPr>
          <p:cNvSpPr/>
          <p:nvPr/>
        </p:nvSpPr>
        <p:spPr>
          <a:xfrm>
            <a:off x="5212321" y="3958998"/>
            <a:ext cx="914400" cy="914400"/>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a-ES" sz="1200" dirty="0">
                <a:solidFill>
                  <a:schemeClr val="tx1"/>
                </a:solidFill>
              </a:rPr>
              <a:t>Gestió directa: opció real?</a:t>
            </a:r>
          </a:p>
        </p:txBody>
      </p:sp>
      <p:pic>
        <p:nvPicPr>
          <p:cNvPr id="19" name="Picture 18">
            <a:extLst>
              <a:ext uri="{FF2B5EF4-FFF2-40B4-BE49-F238E27FC236}">
                <a16:creationId xmlns:a16="http://schemas.microsoft.com/office/drawing/2014/main" id="{04920D6E-7FA5-5E7D-7C00-0EB2C078DC18}"/>
              </a:ext>
            </a:extLst>
          </p:cNvPr>
          <p:cNvPicPr>
            <a:picLocks noChangeAspect="1"/>
          </p:cNvPicPr>
          <p:nvPr/>
        </p:nvPicPr>
        <p:blipFill>
          <a:blip r:embed="rId2"/>
          <a:stretch>
            <a:fillRect/>
          </a:stretch>
        </p:blipFill>
        <p:spPr>
          <a:xfrm>
            <a:off x="7390161" y="5156549"/>
            <a:ext cx="1352739" cy="781159"/>
          </a:xfrm>
          <a:prstGeom prst="rect">
            <a:avLst/>
          </a:prstGeom>
        </p:spPr>
      </p:pic>
      <p:cxnSp>
        <p:nvCxnSpPr>
          <p:cNvPr id="21" name="Straight Arrow Connector 20">
            <a:extLst>
              <a:ext uri="{FF2B5EF4-FFF2-40B4-BE49-F238E27FC236}">
                <a16:creationId xmlns:a16="http://schemas.microsoft.com/office/drawing/2014/main" id="{7E13913E-3F6E-6FBE-3F66-472EB4B6F55F}"/>
              </a:ext>
            </a:extLst>
          </p:cNvPr>
          <p:cNvCxnSpPr/>
          <p:nvPr/>
        </p:nvCxnSpPr>
        <p:spPr>
          <a:xfrm>
            <a:off x="6336890" y="5554881"/>
            <a:ext cx="72758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6780F7E3-F1C2-EE9E-9539-0D1CDE3D5CDC}"/>
              </a:ext>
            </a:extLst>
          </p:cNvPr>
          <p:cNvCxnSpPr/>
          <p:nvPr/>
        </p:nvCxnSpPr>
        <p:spPr>
          <a:xfrm>
            <a:off x="6336891" y="4400790"/>
            <a:ext cx="72758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3" name="Rectangle: Rounded Corners 22">
            <a:extLst>
              <a:ext uri="{FF2B5EF4-FFF2-40B4-BE49-F238E27FC236}">
                <a16:creationId xmlns:a16="http://schemas.microsoft.com/office/drawing/2014/main" id="{4CFCEC22-1C19-372B-9D3C-9A6C96F7EA35}"/>
              </a:ext>
            </a:extLst>
          </p:cNvPr>
          <p:cNvSpPr/>
          <p:nvPr/>
        </p:nvSpPr>
        <p:spPr>
          <a:xfrm>
            <a:off x="7412286" y="4177628"/>
            <a:ext cx="1446569" cy="47713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ca-ES" sz="1000" dirty="0">
                <a:solidFill>
                  <a:schemeClr val="tx1"/>
                </a:solidFill>
              </a:rPr>
              <a:t>Sostenibilitat financera i capacitat finançament</a:t>
            </a:r>
          </a:p>
        </p:txBody>
      </p:sp>
    </p:spTree>
    <p:extLst>
      <p:ext uri="{BB962C8B-B14F-4D97-AF65-F5344CB8AC3E}">
        <p14:creationId xmlns:p14="http://schemas.microsoft.com/office/powerpoint/2010/main" val="1079914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85EA3-02E2-DE96-4676-B63F507ECEC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7FF3959-00EF-A012-FB11-23A69C1D3162}"/>
              </a:ext>
            </a:extLst>
          </p:cNvPr>
          <p:cNvSpPr txBox="1"/>
          <p:nvPr/>
        </p:nvSpPr>
        <p:spPr>
          <a:xfrm>
            <a:off x="575187" y="1387998"/>
            <a:ext cx="11041626" cy="1938992"/>
          </a:xfrm>
          <a:prstGeom prst="rect">
            <a:avLst/>
          </a:prstGeom>
          <a:ln>
            <a:solidFill>
              <a:srgbClr val="008080"/>
            </a:solid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defPPr>
              <a:defRPr lang="ca-ES"/>
            </a:defPPr>
            <a:lvl1pPr>
              <a:defRPr sz="1200" b="1">
                <a:solidFill>
                  <a:srgbClr val="000000"/>
                </a:solidFill>
                <a:latin typeface="Arial" panose="020B0604020202020204" pitchFamily="34" charset="0"/>
                <a:cs typeface="Arial" panose="020B0604020202020204" pitchFamily="34" charset="0"/>
              </a:defRPr>
            </a:lvl1pPr>
          </a:lstStyle>
          <a:p>
            <a:r>
              <a:rPr lang="ca-ES" dirty="0"/>
              <a:t>El factor diferencial de la transferència del risc operacional en la concessió de serveis:</a:t>
            </a:r>
          </a:p>
          <a:p>
            <a:endParaRPr lang="ca-ES" dirty="0"/>
          </a:p>
          <a:p>
            <a:pPr marL="171450" indent="-171450">
              <a:buFont typeface="Wingdings" panose="05000000000000000000" pitchFamily="2" charset="2"/>
              <a:buChar char="Ø"/>
            </a:pPr>
            <a:r>
              <a:rPr lang="ca-ES" b="0" dirty="0"/>
              <a:t>La transferència del risc operacional, alliberant a l’administració de la seva assumpció, és el què realment distingeix i posa en valor la concessió de serveis, no tant sols en relació a les formes de gestió directa, sinó també en relació al contracte de serveis. </a:t>
            </a:r>
          </a:p>
          <a:p>
            <a:pPr marL="171450" indent="-171450">
              <a:buFont typeface="Wingdings" panose="05000000000000000000" pitchFamily="2" charset="2"/>
              <a:buChar char="Ø"/>
            </a:pPr>
            <a:endParaRPr lang="ca-ES" b="0" dirty="0"/>
          </a:p>
          <a:p>
            <a:pPr marL="171450" indent="-171450">
              <a:buFont typeface="Wingdings" panose="05000000000000000000" pitchFamily="2" charset="2"/>
              <a:buChar char="Ø"/>
            </a:pPr>
            <a:r>
              <a:rPr lang="ca-ES" b="0" dirty="0"/>
              <a:t>L’exigència de la LCSP que la transferència d’un risc operacional (rellevant) inclogui com a mínim el risc de demanda o el risc de subministrament o ambdós.</a:t>
            </a:r>
          </a:p>
          <a:p>
            <a:pPr marL="171450" indent="-171450">
              <a:buFont typeface="Wingdings" panose="05000000000000000000" pitchFamily="2" charset="2"/>
              <a:buChar char="Ø"/>
            </a:pPr>
            <a:endParaRPr lang="ca-ES" b="0" dirty="0"/>
          </a:p>
          <a:p>
            <a:pPr marL="171450" indent="-171450">
              <a:buFont typeface="Wingdings" panose="05000000000000000000" pitchFamily="2" charset="2"/>
              <a:buChar char="Ø"/>
            </a:pPr>
            <a:r>
              <a:rPr lang="ca-ES" b="0" dirty="0"/>
              <a:t>La concreció del risc operacional és el fet de no estigui garantit que, en condicions normals de funcionament, el concessionari recuperar les inversions realitzades ni cobreixi els costos incorreguts en l’explotació del servei.</a:t>
            </a:r>
          </a:p>
          <a:p>
            <a:endParaRPr lang="ca-ES" dirty="0"/>
          </a:p>
        </p:txBody>
      </p:sp>
      <p:sp>
        <p:nvSpPr>
          <p:cNvPr id="5" name="TextBox 4">
            <a:extLst>
              <a:ext uri="{FF2B5EF4-FFF2-40B4-BE49-F238E27FC236}">
                <a16:creationId xmlns:a16="http://schemas.microsoft.com/office/drawing/2014/main" id="{D3B0B2DE-BDF0-5190-3DE0-5B1A049AF111}"/>
              </a:ext>
            </a:extLst>
          </p:cNvPr>
          <p:cNvSpPr txBox="1"/>
          <p:nvPr/>
        </p:nvSpPr>
        <p:spPr>
          <a:xfrm>
            <a:off x="575185" y="834887"/>
            <a:ext cx="9827344" cy="461665"/>
          </a:xfrm>
          <a:prstGeom prst="rect">
            <a:avLst/>
          </a:prstGeom>
          <a:noFill/>
        </p:spPr>
        <p:txBody>
          <a:bodyPr wrap="square" rtlCol="0">
            <a:spAutoFit/>
          </a:bodyPr>
          <a:lstStyle/>
          <a:p>
            <a:r>
              <a:rPr lang="ca-ES" sz="2400" dirty="0">
                <a:solidFill>
                  <a:srgbClr val="008080"/>
                </a:solidFill>
                <a:latin typeface="Arial" panose="020B0604020202020204" pitchFamily="34" charset="0"/>
                <a:cs typeface="Arial" panose="020B0604020202020204" pitchFamily="34" charset="0"/>
              </a:rPr>
              <a:t>TRANSFERÈNCIA RISC OPERACIONAL I FORMES DE GESTIÓ</a:t>
            </a:r>
          </a:p>
        </p:txBody>
      </p:sp>
      <p:sp>
        <p:nvSpPr>
          <p:cNvPr id="2" name="TextBox 1">
            <a:extLst>
              <a:ext uri="{FF2B5EF4-FFF2-40B4-BE49-F238E27FC236}">
                <a16:creationId xmlns:a16="http://schemas.microsoft.com/office/drawing/2014/main" id="{FFE6F922-59BC-B9D4-B91C-38C7A55A071A}"/>
              </a:ext>
            </a:extLst>
          </p:cNvPr>
          <p:cNvSpPr txBox="1"/>
          <p:nvPr/>
        </p:nvSpPr>
        <p:spPr>
          <a:xfrm>
            <a:off x="575187" y="4849597"/>
            <a:ext cx="11041626" cy="1754326"/>
          </a:xfrm>
          <a:prstGeom prst="rect">
            <a:avLst/>
          </a:prstGeom>
          <a:ln>
            <a:solidFill>
              <a:srgbClr val="008080"/>
            </a:solid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defPPr>
              <a:defRPr lang="ca-ES"/>
            </a:defPPr>
            <a:lvl1pPr>
              <a:defRPr sz="1200" b="1">
                <a:solidFill>
                  <a:srgbClr val="000000"/>
                </a:solidFill>
                <a:latin typeface="Arial" panose="020B0604020202020204" pitchFamily="34" charset="0"/>
                <a:cs typeface="Arial" panose="020B0604020202020204" pitchFamily="34" charset="0"/>
              </a:defRPr>
            </a:lvl1pPr>
          </a:lstStyle>
          <a:p>
            <a:r>
              <a:rPr lang="ca-ES" dirty="0"/>
              <a:t>Contracte de serveis: no existeix transferència del risc operacional </a:t>
            </a:r>
          </a:p>
          <a:p>
            <a:endParaRPr lang="ca-ES" dirty="0"/>
          </a:p>
          <a:p>
            <a:pPr marL="171450" indent="-171450">
              <a:buFont typeface="Wingdings" panose="05000000000000000000" pitchFamily="2" charset="2"/>
              <a:buChar char="Ø"/>
            </a:pPr>
            <a:r>
              <a:rPr lang="ca-ES" b="0" dirty="0"/>
              <a:t>L’especialització, la flexibilitat operativa i la capacitat d’inversió i d’accés al mercat de capitals dels operadors són elements que haurien de justificar aquest major nivell d’eficiència, expressat en variables de cost i/o servei.</a:t>
            </a:r>
          </a:p>
          <a:p>
            <a:pPr marL="171450" indent="-171450">
              <a:buFont typeface="Wingdings" panose="05000000000000000000" pitchFamily="2" charset="2"/>
              <a:buChar char="Ø"/>
            </a:pPr>
            <a:endParaRPr lang="ca-ES" b="0" dirty="0"/>
          </a:p>
          <a:p>
            <a:pPr marL="171450" indent="-171450">
              <a:buFont typeface="Wingdings" panose="05000000000000000000" pitchFamily="2" charset="2"/>
              <a:buChar char="Ø"/>
            </a:pPr>
            <a:r>
              <a:rPr lang="ca-ES" b="0" dirty="0"/>
              <a:t>La dispersió i major consum de recursos (pressupostaris, humans i materials) de l’Administració en tasques operatives i de gestió que pugui implicar la gestió directa, vers aquells necessaris per la regulació i supervisió dels operadors privats, serien elements justificatius d’aquesta major eficiència i que evitin actuacions  administratives desproporcionades.</a:t>
            </a:r>
          </a:p>
          <a:p>
            <a:endParaRPr lang="ca-ES" dirty="0"/>
          </a:p>
        </p:txBody>
      </p:sp>
      <p:sp>
        <p:nvSpPr>
          <p:cNvPr id="8" name="TextBox 7">
            <a:extLst>
              <a:ext uri="{FF2B5EF4-FFF2-40B4-BE49-F238E27FC236}">
                <a16:creationId xmlns:a16="http://schemas.microsoft.com/office/drawing/2014/main" id="{012D8492-B542-C049-C620-15C3C2432048}"/>
              </a:ext>
            </a:extLst>
          </p:cNvPr>
          <p:cNvSpPr txBox="1"/>
          <p:nvPr/>
        </p:nvSpPr>
        <p:spPr>
          <a:xfrm>
            <a:off x="575185" y="3598670"/>
            <a:ext cx="11041626" cy="1015663"/>
          </a:xfrm>
          <a:prstGeom prst="rect">
            <a:avLst/>
          </a:prstGeom>
          <a:ln>
            <a:solidFill>
              <a:srgbClr val="008080"/>
            </a:solid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r>
              <a:rPr lang="ca-ES" sz="1200" b="1" dirty="0">
                <a:solidFill>
                  <a:srgbClr val="000000"/>
                </a:solidFill>
                <a:latin typeface="Arial" panose="020B0604020202020204" pitchFamily="34" charset="0"/>
                <a:cs typeface="Arial" panose="020B0604020202020204" pitchFamily="34" charset="0"/>
              </a:rPr>
              <a:t>La societat d’economia mixta</a:t>
            </a:r>
          </a:p>
          <a:p>
            <a:pPr marL="171450" indent="-171450">
              <a:buFont typeface="Wingdings" panose="05000000000000000000" pitchFamily="2" charset="2"/>
              <a:buChar char="Ø"/>
            </a:pPr>
            <a:endParaRPr lang="ca-ES" sz="1200" dirty="0">
              <a:solidFill>
                <a:srgbClr val="000000"/>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Ø"/>
            </a:pPr>
            <a:r>
              <a:rPr lang="ca-ES" sz="1200" dirty="0">
                <a:solidFill>
                  <a:srgbClr val="000000"/>
                </a:solidFill>
                <a:latin typeface="Arial" panose="020B0604020202020204" pitchFamily="34" charset="0"/>
                <a:cs typeface="Arial" panose="020B0604020202020204" pitchFamily="34" charset="0"/>
              </a:rPr>
              <a:t> Acotant-se el règim de responsabilitat de l’administració a l’aportació compromesa, es dona cabuda la transferència del risc operacional al soci privat.</a:t>
            </a:r>
          </a:p>
          <a:p>
            <a:pPr marL="171450" indent="-171450">
              <a:buFont typeface="Wingdings" panose="05000000000000000000" pitchFamily="2" charset="2"/>
              <a:buChar char="Ø"/>
            </a:pPr>
            <a:endParaRPr lang="ca-ES" sz="1200" dirty="0">
              <a:solidFill>
                <a:srgbClr val="000000"/>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Ø"/>
            </a:pPr>
            <a:r>
              <a:rPr lang="ca-ES" sz="1200" dirty="0">
                <a:solidFill>
                  <a:srgbClr val="000000"/>
                </a:solidFill>
                <a:latin typeface="Arial" panose="020B0604020202020204" pitchFamily="34" charset="0"/>
                <a:cs typeface="Arial" panose="020B0604020202020204" pitchFamily="34" charset="0"/>
              </a:rPr>
              <a:t>L’alternativa sense transferència de risc operacional, eliminant els efectes del finançament de les inversions en l’endeutament municipal.</a:t>
            </a:r>
          </a:p>
        </p:txBody>
      </p:sp>
    </p:spTree>
    <p:extLst>
      <p:ext uri="{BB962C8B-B14F-4D97-AF65-F5344CB8AC3E}">
        <p14:creationId xmlns:p14="http://schemas.microsoft.com/office/powerpoint/2010/main" val="157961326"/>
      </p:ext>
    </p:extLst>
  </p:cSld>
  <p:clrMapOvr>
    <a:masterClrMapping/>
  </p:clrMapOvr>
</p:sld>
</file>

<file path=ppt/theme/theme1.xml><?xml version="1.0" encoding="utf-8"?>
<a:theme xmlns:a="http://schemas.openxmlformats.org/drawingml/2006/main" name="Tema de l'Office">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ici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3321</TotalTime>
  <Words>1987</Words>
  <Application>Microsoft Office PowerPoint</Application>
  <PresentationFormat>Widescreen</PresentationFormat>
  <Paragraphs>171</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Aptos Display</vt:lpstr>
      <vt:lpstr>Arial</vt:lpstr>
      <vt:lpstr>Calibri Light</vt:lpstr>
      <vt:lpstr>Wingdings</vt:lpstr>
      <vt:lpstr>Tema de l'Office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Aina Vesa Martinez</dc:creator>
  <cp:lastModifiedBy>Albert Pinadell</cp:lastModifiedBy>
  <cp:revision>3</cp:revision>
  <dcterms:created xsi:type="dcterms:W3CDTF">2025-07-17T08:18:11Z</dcterms:created>
  <dcterms:modified xsi:type="dcterms:W3CDTF">2025-08-08T16:14:51Z</dcterms:modified>
</cp:coreProperties>
</file>