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5" r:id="rId4"/>
    <p:sldId id="266" r:id="rId5"/>
    <p:sldId id="264" r:id="rId6"/>
    <p:sldId id="258" r:id="rId7"/>
    <p:sldId id="259" r:id="rId8"/>
    <p:sldId id="260" r:id="rId9"/>
    <p:sldId id="261" r:id="rId10"/>
    <p:sldId id="268" r:id="rId11"/>
    <p:sldId id="269" r:id="rId12"/>
    <p:sldId id="263" r:id="rId13"/>
    <p:sldId id="267" r:id="rId14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C66D61-4A42-4511-B681-83D6B2DEB6AB}" v="3" dt="2025-08-28T09:26:08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iva Rodriguez, Pilar" userId="b3d1319f-a49a-4aba-b7e4-4637ffb00ae8" providerId="ADAL" clId="{B4C66D61-4A42-4511-B681-83D6B2DEB6AB}"/>
    <pc:docChg chg="custSel modSld">
      <pc:chgData name="Chiva Rodriguez, Pilar" userId="b3d1319f-a49a-4aba-b7e4-4637ffb00ae8" providerId="ADAL" clId="{B4C66D61-4A42-4511-B681-83D6B2DEB6AB}" dt="2025-08-28T09:26:26.702" v="108" actId="1076"/>
      <pc:docMkLst>
        <pc:docMk/>
      </pc:docMkLst>
      <pc:sldChg chg="modSp mod">
        <pc:chgData name="Chiva Rodriguez, Pilar" userId="b3d1319f-a49a-4aba-b7e4-4637ffb00ae8" providerId="ADAL" clId="{B4C66D61-4A42-4511-B681-83D6B2DEB6AB}" dt="2025-08-28T09:23:06.050" v="89" actId="20577"/>
        <pc:sldMkLst>
          <pc:docMk/>
          <pc:sldMk cId="3888923542" sldId="258"/>
        </pc:sldMkLst>
        <pc:spChg chg="mod">
          <ac:chgData name="Chiva Rodriguez, Pilar" userId="b3d1319f-a49a-4aba-b7e4-4637ffb00ae8" providerId="ADAL" clId="{B4C66D61-4A42-4511-B681-83D6B2DEB6AB}" dt="2025-08-28T09:23:06.050" v="89" actId="20577"/>
          <ac:spMkLst>
            <pc:docMk/>
            <pc:sldMk cId="3888923542" sldId="258"/>
            <ac:spMk id="2" creationId="{3C9CD0C4-313A-3BC7-FE9F-7E9D39D12F79}"/>
          </ac:spMkLst>
        </pc:spChg>
      </pc:sldChg>
      <pc:sldChg chg="modSp mod">
        <pc:chgData name="Chiva Rodriguez, Pilar" userId="b3d1319f-a49a-4aba-b7e4-4637ffb00ae8" providerId="ADAL" clId="{B4C66D61-4A42-4511-B681-83D6B2DEB6AB}" dt="2025-08-28T09:25:00.277" v="91" actId="20577"/>
        <pc:sldMkLst>
          <pc:docMk/>
          <pc:sldMk cId="3909662212" sldId="260"/>
        </pc:sldMkLst>
        <pc:spChg chg="mod">
          <ac:chgData name="Chiva Rodriguez, Pilar" userId="b3d1319f-a49a-4aba-b7e4-4637ffb00ae8" providerId="ADAL" clId="{B4C66D61-4A42-4511-B681-83D6B2DEB6AB}" dt="2025-08-28T09:25:00.277" v="91" actId="20577"/>
          <ac:spMkLst>
            <pc:docMk/>
            <pc:sldMk cId="3909662212" sldId="260"/>
            <ac:spMk id="4" creationId="{3F11822C-C5E0-44C6-E6D3-7C4718BA4314}"/>
          </ac:spMkLst>
        </pc:spChg>
      </pc:sldChg>
      <pc:sldChg chg="modSp mod">
        <pc:chgData name="Chiva Rodriguez, Pilar" userId="b3d1319f-a49a-4aba-b7e4-4637ffb00ae8" providerId="ADAL" clId="{B4C66D61-4A42-4511-B681-83D6B2DEB6AB}" dt="2025-08-28T09:22:27.662" v="34" actId="20577"/>
        <pc:sldMkLst>
          <pc:docMk/>
          <pc:sldMk cId="1991089368" sldId="264"/>
        </pc:sldMkLst>
        <pc:spChg chg="mod">
          <ac:chgData name="Chiva Rodriguez, Pilar" userId="b3d1319f-a49a-4aba-b7e4-4637ffb00ae8" providerId="ADAL" clId="{B4C66D61-4A42-4511-B681-83D6B2DEB6AB}" dt="2025-08-28T09:22:27.662" v="34" actId="20577"/>
          <ac:spMkLst>
            <pc:docMk/>
            <pc:sldMk cId="1991089368" sldId="264"/>
            <ac:spMk id="2" creationId="{3C9CD0C4-313A-3BC7-FE9F-7E9D39D12F79}"/>
          </ac:spMkLst>
        </pc:spChg>
      </pc:sldChg>
      <pc:sldChg chg="modSp mod">
        <pc:chgData name="Chiva Rodriguez, Pilar" userId="b3d1319f-a49a-4aba-b7e4-4637ffb00ae8" providerId="ADAL" clId="{B4C66D61-4A42-4511-B681-83D6B2DEB6AB}" dt="2025-08-28T09:20:28.180" v="31" actId="1076"/>
        <pc:sldMkLst>
          <pc:docMk/>
          <pc:sldMk cId="1086896959" sldId="267"/>
        </pc:sldMkLst>
        <pc:spChg chg="mod">
          <ac:chgData name="Chiva Rodriguez, Pilar" userId="b3d1319f-a49a-4aba-b7e4-4637ffb00ae8" providerId="ADAL" clId="{B4C66D61-4A42-4511-B681-83D6B2DEB6AB}" dt="2025-08-28T09:19:47.176" v="1" actId="255"/>
          <ac:spMkLst>
            <pc:docMk/>
            <pc:sldMk cId="1086896959" sldId="267"/>
            <ac:spMk id="2" creationId="{F11C90EA-5793-BE44-1887-5C465E3B9AD7}"/>
          </ac:spMkLst>
        </pc:spChg>
        <pc:spChg chg="mod">
          <ac:chgData name="Chiva Rodriguez, Pilar" userId="b3d1319f-a49a-4aba-b7e4-4637ffb00ae8" providerId="ADAL" clId="{B4C66D61-4A42-4511-B681-83D6B2DEB6AB}" dt="2025-08-28T09:20:28.180" v="31" actId="1076"/>
          <ac:spMkLst>
            <pc:docMk/>
            <pc:sldMk cId="1086896959" sldId="267"/>
            <ac:spMk id="4" creationId="{88223288-14FB-6BA0-68D0-E77816F439CC}"/>
          </ac:spMkLst>
        </pc:spChg>
        <pc:spChg chg="mod">
          <ac:chgData name="Chiva Rodriguez, Pilar" userId="b3d1319f-a49a-4aba-b7e4-4637ffb00ae8" providerId="ADAL" clId="{B4C66D61-4A42-4511-B681-83D6B2DEB6AB}" dt="2025-08-28T09:20:24.180" v="30" actId="1076"/>
          <ac:spMkLst>
            <pc:docMk/>
            <pc:sldMk cId="1086896959" sldId="267"/>
            <ac:spMk id="6" creationId="{2BD50DEA-1471-C62F-D31E-BA40E1BC258D}"/>
          </ac:spMkLst>
        </pc:spChg>
        <pc:spChg chg="mod">
          <ac:chgData name="Chiva Rodriguez, Pilar" userId="b3d1319f-a49a-4aba-b7e4-4637ffb00ae8" providerId="ADAL" clId="{B4C66D61-4A42-4511-B681-83D6B2DEB6AB}" dt="2025-08-28T09:20:19.557" v="29" actId="20577"/>
          <ac:spMkLst>
            <pc:docMk/>
            <pc:sldMk cId="1086896959" sldId="267"/>
            <ac:spMk id="7" creationId="{1F5F7FF2-34A1-2E73-F6A8-DF74CA962C63}"/>
          </ac:spMkLst>
        </pc:spChg>
      </pc:sldChg>
      <pc:sldChg chg="modSp mod">
        <pc:chgData name="Chiva Rodriguez, Pilar" userId="b3d1319f-a49a-4aba-b7e4-4637ffb00ae8" providerId="ADAL" clId="{B4C66D61-4A42-4511-B681-83D6B2DEB6AB}" dt="2025-08-28T09:25:23.632" v="92" actId="113"/>
        <pc:sldMkLst>
          <pc:docMk/>
          <pc:sldMk cId="3098301049" sldId="268"/>
        </pc:sldMkLst>
        <pc:spChg chg="mod">
          <ac:chgData name="Chiva Rodriguez, Pilar" userId="b3d1319f-a49a-4aba-b7e4-4637ffb00ae8" providerId="ADAL" clId="{B4C66D61-4A42-4511-B681-83D6B2DEB6AB}" dt="2025-08-28T09:25:23.632" v="92" actId="113"/>
          <ac:spMkLst>
            <pc:docMk/>
            <pc:sldMk cId="3098301049" sldId="268"/>
            <ac:spMk id="4" creationId="{3F11822C-C5E0-44C6-E6D3-7C4718BA4314}"/>
          </ac:spMkLst>
        </pc:spChg>
      </pc:sldChg>
      <pc:sldChg chg="modSp mod">
        <pc:chgData name="Chiva Rodriguez, Pilar" userId="b3d1319f-a49a-4aba-b7e4-4637ffb00ae8" providerId="ADAL" clId="{B4C66D61-4A42-4511-B681-83D6B2DEB6AB}" dt="2025-08-28T09:26:26.702" v="108" actId="1076"/>
        <pc:sldMkLst>
          <pc:docMk/>
          <pc:sldMk cId="1029757618" sldId="269"/>
        </pc:sldMkLst>
        <pc:spChg chg="mod">
          <ac:chgData name="Chiva Rodriguez, Pilar" userId="b3d1319f-a49a-4aba-b7e4-4637ffb00ae8" providerId="ADAL" clId="{B4C66D61-4A42-4511-B681-83D6B2DEB6AB}" dt="2025-08-28T09:26:02.137" v="104" actId="14100"/>
          <ac:spMkLst>
            <pc:docMk/>
            <pc:sldMk cId="1029757618" sldId="269"/>
            <ac:spMk id="4" creationId="{3F11822C-C5E0-44C6-E6D3-7C4718BA4314}"/>
          </ac:spMkLst>
        </pc:spChg>
        <pc:picChg chg="mod">
          <ac:chgData name="Chiva Rodriguez, Pilar" userId="b3d1319f-a49a-4aba-b7e4-4637ffb00ae8" providerId="ADAL" clId="{B4C66D61-4A42-4511-B681-83D6B2DEB6AB}" dt="2025-08-28T09:26:26.702" v="108" actId="1076"/>
          <ac:picMkLst>
            <pc:docMk/>
            <pc:sldMk cId="1029757618" sldId="269"/>
            <ac:picMk id="5" creationId="{95959D1D-B456-9730-D9DB-654B2E940099}"/>
          </ac:picMkLst>
        </pc:picChg>
        <pc:picChg chg="mod">
          <ac:chgData name="Chiva Rodriguez, Pilar" userId="b3d1319f-a49a-4aba-b7e4-4637ffb00ae8" providerId="ADAL" clId="{B4C66D61-4A42-4511-B681-83D6B2DEB6AB}" dt="2025-08-28T09:26:08.212" v="107" actId="1076"/>
          <ac:picMkLst>
            <pc:docMk/>
            <pc:sldMk cId="1029757618" sldId="269"/>
            <ac:picMk id="1026" creationId="{7CB012CD-5F8A-FF0E-7A2B-6C89DE867CA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0D089-59F6-4ADD-96DF-9310FBC2B776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9FB50-2C2E-41EF-B342-663F50FC53A4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87208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9FB50-2C2E-41EF-B342-663F50FC53A4}" type="slidenum">
              <a:rPr lang="ca-ES" smtClean="0"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47780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9FB50-2C2E-41EF-B342-663F50FC53A4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08824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 descr="Imatge que conté text, captura de pantalla, Font, disseny&#10;&#10;Pot ser que el contingut generat per IA no sigui correcte.">
            <a:extLst>
              <a:ext uri="{FF2B5EF4-FFF2-40B4-BE49-F238E27FC236}">
                <a16:creationId xmlns:a16="http://schemas.microsoft.com/office/drawing/2014/main" id="{39D503C4-9427-1F73-053A-46895462F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" y="-1"/>
            <a:ext cx="12217362" cy="6874235"/>
          </a:xfrm>
          <a:prstGeom prst="rect">
            <a:avLst/>
          </a:prstGeom>
        </p:spPr>
      </p:pic>
      <p:sp>
        <p:nvSpPr>
          <p:cNvPr id="2" name="Títol 1">
            <a:extLst>
              <a:ext uri="{FF2B5EF4-FFF2-40B4-BE49-F238E27FC236}">
                <a16:creationId xmlns:a16="http://schemas.microsoft.com/office/drawing/2014/main" id="{F5A0B8B6-05E0-F5C5-12E1-54D9C644E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DDE08A3F-8545-FEB3-9AB6-9D64B68AC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D4F4647-2A08-7FF5-7651-8A49DB79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2746D6F-F7AE-DAD7-3A14-F8F79098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4D73793-2BCB-F901-CBE1-F7DFB6F7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  <p:pic>
        <p:nvPicPr>
          <p:cNvPr id="11" name="Imatge 10">
            <a:extLst>
              <a:ext uri="{FF2B5EF4-FFF2-40B4-BE49-F238E27FC236}">
                <a16:creationId xmlns:a16="http://schemas.microsoft.com/office/drawing/2014/main" id="{5E6B2E1D-C436-4B89-53C8-2264489474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873" y="6077610"/>
            <a:ext cx="4297216" cy="503252"/>
          </a:xfrm>
          <a:prstGeom prst="rect">
            <a:avLst/>
          </a:prstGeom>
        </p:spPr>
      </p:pic>
      <p:cxnSp>
        <p:nvCxnSpPr>
          <p:cNvPr id="12" name="Connector de fletxa recta 11">
            <a:extLst>
              <a:ext uri="{FF2B5EF4-FFF2-40B4-BE49-F238E27FC236}">
                <a16:creationId xmlns:a16="http://schemas.microsoft.com/office/drawing/2014/main" id="{D8B080F2-5299-03C1-17FF-D48C65119C28}"/>
              </a:ext>
            </a:extLst>
          </p:cNvPr>
          <p:cNvCxnSpPr>
            <a:cxnSpLocks/>
          </p:cNvCxnSpPr>
          <p:nvPr userDrawn="1"/>
        </p:nvCxnSpPr>
        <p:spPr>
          <a:xfrm flipV="1">
            <a:off x="7552368" y="5951646"/>
            <a:ext cx="4392000" cy="320"/>
          </a:xfrm>
          <a:prstGeom prst="straightConnector1">
            <a:avLst/>
          </a:prstGeom>
          <a:ln w="12700">
            <a:solidFill>
              <a:srgbClr val="004138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99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EB61132-C18D-B1EB-F79A-663E56B7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0C5CC69C-493D-3C2F-AA6C-689B5409D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013FE7A-3CF6-A67A-EF4B-729283F23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166632B-D0B3-ECF1-1323-81348E79D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5CB818E-4DB4-4889-45FA-A45FD11FA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2577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8AB499A8-2B0E-A1BC-B64A-78EBF479BC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E29F121-014D-6474-2C40-E10325162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0D447443-A6B6-B723-272B-A5F37D40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07CCFAD-82D7-4904-54A2-2A4B1649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12AADBCC-2945-E419-1646-663B7B6D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59169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tge 8" descr="Imatge que conté text, captura de pantalla, Font, disseny&#10;&#10;Pot ser que el contingut generat per IA no sigui correcte.">
            <a:extLst>
              <a:ext uri="{FF2B5EF4-FFF2-40B4-BE49-F238E27FC236}">
                <a16:creationId xmlns:a16="http://schemas.microsoft.com/office/drawing/2014/main" id="{28927215-F30D-A2A4-3EB8-D735CB9459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8"/>
          <a:stretch/>
        </p:blipFill>
        <p:spPr>
          <a:xfrm>
            <a:off x="0" y="579120"/>
            <a:ext cx="12219108" cy="6295114"/>
          </a:xfrm>
          <a:prstGeom prst="rect">
            <a:avLst/>
          </a:prstGeom>
        </p:spPr>
      </p:pic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202250B7-A18A-9C0C-4123-8D45738E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40DAFD90-189B-B003-588B-87BFB55C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4F0DE5EF-203A-6A35-FDBA-D4CB7C29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F83E277A-4585-66DB-19D3-BC0F24AF73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763" y="3153988"/>
            <a:ext cx="4297216" cy="50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81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F67FB66-26F7-7487-0037-8C9B16FA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02863045-FFF7-91ED-10FE-B686AED96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E26B6D4F-9F1A-5A29-8DBF-7FB348C4E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DE8FB60-74CD-4A9C-74A3-6A82A0B5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2CDF762-F3A3-5EB1-C7CE-8288F3F1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670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ED7AC52-E079-0AE3-DDB4-60BFC4AC4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A04E181C-DB5F-449C-1D2E-D27F546A2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FBD4A62-A273-6CDF-1E04-0D2A469D2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44ECF15-6002-014E-051D-8A7D55EA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0D28E6C-5EA2-410D-9B8F-FAB53012E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3457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37B4983-8B09-AE7D-22E2-3D2C005EB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0E1B65C-883C-28F6-84BD-622917ECD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0882B729-C882-F13A-25D5-12D3B7437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2829AE-BBAE-C079-8B18-CA834C67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84A2B750-A74C-FB01-1D77-3338E583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F3BAC79F-4530-F70A-A447-054252DD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881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A4D8516-6EBD-DACC-7F56-2EA698DF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8BC1A8BF-3EC7-2246-7588-E4D3629B8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4BDE471E-032D-89DB-4912-B9A57CF9D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9C710AA6-9D10-D52E-0860-4548C0BFE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7E5450C2-1C8F-CE77-E4D5-48BCD37D7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98E1BE77-0596-EAE8-0A5C-7A7E5209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0623C8A1-582C-5A7F-780E-360576CE6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EDCDE34C-0144-04C2-030E-55948DDE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5050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A35C8FB-1E0F-0EB8-B0FE-F22C7D6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6F44EF79-8435-7DA5-0495-B359477E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556C73AC-F5C6-4E7B-FB6E-75BCF89F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47550A9-A4C4-603A-732C-445F8CB4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6807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202250B7-A18A-9C0C-4123-8D45738E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40DAFD90-189B-B003-588B-87BFB55C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4F0DE5EF-203A-6A35-FDBA-D4CB7C29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35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D7BEE67-0236-EA3D-BCCC-944C8A7C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2B0B9E5-EC87-1102-FD18-C6CABF04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65C2E10D-EEB3-6A1D-BB33-650EA4F7A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B1BDE68E-B66C-1230-FE60-4634A2E2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04CC6523-C689-EAF1-CAB4-19ED7AECD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C0FB2468-51DA-4EA0-4AFF-F3E6BEC0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0392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A5FE856-BAFA-B3E9-1A42-16375EFD8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B539C627-7A5A-2BB0-742A-AE2E5484D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83828578-1AB1-14BB-A171-AFADBF630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881B8659-4C6D-DA1B-A6E1-E48B045B1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CAB3D454-68CA-E305-4C6D-112C5EF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1DFB3727-242F-64A8-9539-8C2D47EA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383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A073949E-C7CE-6282-FE45-1A3995EF4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2480"/>
            <a:ext cx="10515600" cy="898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126CCCC-D6DA-D37A-3672-4C6577426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1814909-9760-1BA0-A2FC-22D24BC2B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EFD1D9-A943-4E17-A67E-2B6F587322E8}" type="datetimeFigureOut">
              <a:rPr lang="ca-ES" smtClean="0"/>
              <a:t>10/9/2025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D24516A-5758-0628-43A7-41E3C73D3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C27CEA09-84C7-DAFD-1E79-40B2710AB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602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dr.arc.cat/sdr/GetLogin.d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 4">
            <a:extLst>
              <a:ext uri="{FF2B5EF4-FFF2-40B4-BE49-F238E27FC236}">
                <a16:creationId xmlns:a16="http://schemas.microsoft.com/office/drawing/2014/main" id="{86EF9DAC-4857-E366-A636-6114C07B0FA0}"/>
              </a:ext>
            </a:extLst>
          </p:cNvPr>
          <p:cNvGrpSpPr/>
          <p:nvPr/>
        </p:nvGrpSpPr>
        <p:grpSpPr>
          <a:xfrm>
            <a:off x="5344232" y="579262"/>
            <a:ext cx="6582297" cy="3864919"/>
            <a:chOff x="5344231" y="566770"/>
            <a:chExt cx="6408665" cy="4316276"/>
          </a:xfrm>
        </p:grpSpPr>
        <p:cxnSp>
          <p:nvCxnSpPr>
            <p:cNvPr id="6" name="Connector de fletxa recta 5">
              <a:extLst>
                <a:ext uri="{FF2B5EF4-FFF2-40B4-BE49-F238E27FC236}">
                  <a16:creationId xmlns:a16="http://schemas.microsoft.com/office/drawing/2014/main" id="{3EC86AC4-8FCA-6C5F-863F-CE8D8C4383D1}"/>
                </a:ext>
              </a:extLst>
            </p:cNvPr>
            <p:cNvCxnSpPr/>
            <p:nvPr/>
          </p:nvCxnSpPr>
          <p:spPr>
            <a:xfrm flipV="1">
              <a:off x="5444166" y="4882689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or de fletxa recta 6">
              <a:extLst>
                <a:ext uri="{FF2B5EF4-FFF2-40B4-BE49-F238E27FC236}">
                  <a16:creationId xmlns:a16="http://schemas.microsoft.com/office/drawing/2014/main" id="{BEFF9A91-B7B2-625C-3E04-7C85FD41EB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4231" y="566770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ol 1">
            <a:extLst>
              <a:ext uri="{FF2B5EF4-FFF2-40B4-BE49-F238E27FC236}">
                <a16:creationId xmlns:a16="http://schemas.microsoft.com/office/drawing/2014/main" id="{F9DBF1E9-1DF2-EAED-6FE3-768E645168E5}"/>
              </a:ext>
            </a:extLst>
          </p:cNvPr>
          <p:cNvSpPr txBox="1">
            <a:spLocks/>
          </p:cNvSpPr>
          <p:nvPr/>
        </p:nvSpPr>
        <p:spPr>
          <a:xfrm>
            <a:off x="5266039" y="910002"/>
            <a:ext cx="6393788" cy="28123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4500" dirty="0">
                <a:solidFill>
                  <a:srgbClr val="004138"/>
                </a:solidFill>
                <a:latin typeface="Arial"/>
                <a:cs typeface="Arial"/>
              </a:rPr>
              <a:t>No té preu però</a:t>
            </a:r>
          </a:p>
          <a:p>
            <a:pPr algn="l"/>
            <a:r>
              <a:rPr lang="ca-ES" sz="4500" dirty="0">
                <a:solidFill>
                  <a:srgbClr val="004138"/>
                </a:solidFill>
                <a:latin typeface="Arial"/>
                <a:cs typeface="Arial"/>
              </a:rPr>
              <a:t>sí un cost</a:t>
            </a:r>
          </a:p>
        </p:txBody>
      </p:sp>
      <p:sp>
        <p:nvSpPr>
          <p:cNvPr id="9" name="Subtítol 2">
            <a:extLst>
              <a:ext uri="{FF2B5EF4-FFF2-40B4-BE49-F238E27FC236}">
                <a16:creationId xmlns:a16="http://schemas.microsoft.com/office/drawing/2014/main" id="{FA47F415-E3B1-A5B0-F4B8-A0201E6C7F11}"/>
              </a:ext>
            </a:extLst>
          </p:cNvPr>
          <p:cNvSpPr txBox="1">
            <a:spLocks/>
          </p:cNvSpPr>
          <p:nvPr/>
        </p:nvSpPr>
        <p:spPr>
          <a:xfrm>
            <a:off x="5386339" y="4493730"/>
            <a:ext cx="6393788" cy="595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300" b="1" dirty="0">
                <a:solidFill>
                  <a:srgbClr val="004138"/>
                </a:solidFill>
                <a:latin typeface="Arial"/>
                <a:cs typeface="Arial"/>
              </a:rPr>
              <a:t>PILAR CHIVA</a:t>
            </a:r>
          </a:p>
          <a:p>
            <a:pPr algn="l"/>
            <a:endParaRPr lang="ca-ES" sz="2300" dirty="0"/>
          </a:p>
        </p:txBody>
      </p:sp>
      <p:sp>
        <p:nvSpPr>
          <p:cNvPr id="10" name="Subtítol 2">
            <a:extLst>
              <a:ext uri="{FF2B5EF4-FFF2-40B4-BE49-F238E27FC236}">
                <a16:creationId xmlns:a16="http://schemas.microsoft.com/office/drawing/2014/main" id="{D8462CFA-13ED-AB79-9F86-2EF78E719E1F}"/>
              </a:ext>
            </a:extLst>
          </p:cNvPr>
          <p:cNvSpPr txBox="1">
            <a:spLocks/>
          </p:cNvSpPr>
          <p:nvPr/>
        </p:nvSpPr>
        <p:spPr>
          <a:xfrm>
            <a:off x="5349347" y="5030728"/>
            <a:ext cx="6426022" cy="7082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300" dirty="0">
                <a:solidFill>
                  <a:srgbClr val="004138"/>
                </a:solidFill>
                <a:latin typeface="Arial"/>
                <a:cs typeface="Arial"/>
              </a:rPr>
              <a:t>Directora de l’Àrea d’economia circular</a:t>
            </a:r>
          </a:p>
          <a:p>
            <a:pPr algn="l"/>
            <a:r>
              <a:rPr lang="ca-ES" sz="2300" dirty="0">
                <a:solidFill>
                  <a:srgbClr val="004138"/>
                </a:solidFill>
                <a:latin typeface="Arial"/>
                <a:cs typeface="Arial"/>
              </a:rPr>
              <a:t>AGÈNCIA DE RESIDUS DE CATALUNYA</a:t>
            </a:r>
          </a:p>
          <a:p>
            <a:pPr algn="l"/>
            <a:endParaRPr lang="ca-ES" sz="2300" dirty="0"/>
          </a:p>
        </p:txBody>
      </p:sp>
    </p:spTree>
    <p:extLst>
      <p:ext uri="{BB962C8B-B14F-4D97-AF65-F5344CB8AC3E}">
        <p14:creationId xmlns:p14="http://schemas.microsoft.com/office/powerpoint/2010/main" val="1701040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468086" y="1089899"/>
            <a:ext cx="11321143" cy="86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LES TAXES </a:t>
            </a:r>
            <a:r>
              <a:rPr lang="ca-ES" sz="2400" b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COMPORTAMENT</a:t>
            </a:r>
            <a:r>
              <a:rPr lang="ca-ES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3F11822C-C5E0-44C6-E6D3-7C4718BA4314}"/>
              </a:ext>
            </a:extLst>
          </p:cNvPr>
          <p:cNvSpPr txBox="1"/>
          <p:nvPr/>
        </p:nvSpPr>
        <p:spPr>
          <a:xfrm>
            <a:off x="468086" y="1488404"/>
            <a:ext cx="1049444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D’acord amb la Directiva europea, si no s’assoleixen els objectius, cal implementar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instruments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econòmics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, com ara els sistemes de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taxes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per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comportament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(PAYT).</a:t>
            </a: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Molts municipis que han implantat models eficients, estan establint taxes per comportament, amb els seus propis programes de gestió de dades, i comunicant-se amb els corresponents organismes tributaris. Hi ha una gran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diversitat de plataformes i sistemes de gestió de dades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, amb dificultats per a adaptar-se a sistemes de taxes per comportament.</a:t>
            </a: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6">
            <a:extLst>
              <a:ext uri="{FF2B5EF4-FFF2-40B4-BE49-F238E27FC236}">
                <a16:creationId xmlns:a16="http://schemas.microsoft.com/office/drawing/2014/main" id="{1DDDE086-3EBB-E7D9-7FAA-8DD9D2B73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1951" y="5090355"/>
            <a:ext cx="2352782" cy="773215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E2A9F236-72EE-05EA-72D5-58F4CEE00DEC}"/>
              </a:ext>
            </a:extLst>
          </p:cNvPr>
          <p:cNvSpPr txBox="1"/>
          <p:nvPr/>
        </p:nvSpPr>
        <p:spPr>
          <a:xfrm>
            <a:off x="468086" y="5062682"/>
            <a:ext cx="883002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L’ORGT de la Diputació de Barcelona va establir uns models d’ordenances fiscals amb taxes per comportament i va desenvolupar el programa adient per a implantar-la.</a:t>
            </a:r>
          </a:p>
        </p:txBody>
      </p:sp>
    </p:spTree>
    <p:extLst>
      <p:ext uri="{BB962C8B-B14F-4D97-AF65-F5344CB8AC3E}">
        <p14:creationId xmlns:p14="http://schemas.microsoft.com/office/powerpoint/2010/main" val="309830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468086" y="1089899"/>
            <a:ext cx="11321143" cy="86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LES TAXES PER COMPORTAMENT</a:t>
            </a:r>
            <a:r>
              <a:rPr lang="ca-ES" sz="2400" b="1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a-E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3F11822C-C5E0-44C6-E6D3-7C4718BA4314}"/>
              </a:ext>
            </a:extLst>
          </p:cNvPr>
          <p:cNvSpPr txBox="1"/>
          <p:nvPr/>
        </p:nvSpPr>
        <p:spPr>
          <a:xfrm>
            <a:off x="468086" y="1827451"/>
            <a:ext cx="710837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Vista la problemàtica,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l’ARC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va publicar al 2025 una convocatòria d’ajuts per a la digitalització amb fons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Next Generation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per a desenvolupar una plataforma centralitzada de gestió de dades per a les taxes que faciliti la implantació de taxes per comportament, connectant ens locals amb organismes tributaris.</a:t>
            </a: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95959D1D-B456-9730-D9DB-654B2E940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394" y="4808833"/>
            <a:ext cx="2810267" cy="1381318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7787F4DB-7B9C-FC49-F9A8-3CA360CB278D}"/>
              </a:ext>
            </a:extLst>
          </p:cNvPr>
          <p:cNvSpPr txBox="1"/>
          <p:nvPr/>
        </p:nvSpPr>
        <p:spPr>
          <a:xfrm>
            <a:off x="468086" y="4903122"/>
            <a:ext cx="746356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El consorci per a la transformació digital dels ens locals a Catalunya, LOCALRET, ha presentat un projecte per fer realitat aquesta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plataforma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centralitzada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dades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per l’establiment de taxes per comportament.</a:t>
            </a:r>
          </a:p>
        </p:txBody>
      </p:sp>
      <p:pic>
        <p:nvPicPr>
          <p:cNvPr id="1026" name="Picture 2" descr="Next Generation Catalunya. Identitat corporativa">
            <a:extLst>
              <a:ext uri="{FF2B5EF4-FFF2-40B4-BE49-F238E27FC236}">
                <a16:creationId xmlns:a16="http://schemas.microsoft.com/office/drawing/2014/main" id="{7CB012CD-5F8A-FF0E-7A2B-6C89DE867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829" y="2131530"/>
            <a:ext cx="3279398" cy="86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75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291107" y="981747"/>
            <a:ext cx="11321143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 EXPLICAR-HO ALS CIUTADANS</a:t>
            </a:r>
            <a:r>
              <a:rPr lang="ca-ES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r>
              <a:rPr lang="ca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3F11822C-C5E0-44C6-E6D3-7C4718BA4314}"/>
              </a:ext>
            </a:extLst>
          </p:cNvPr>
          <p:cNvSpPr txBox="1"/>
          <p:nvPr/>
        </p:nvSpPr>
        <p:spPr>
          <a:xfrm>
            <a:off x="291106" y="1649764"/>
            <a:ext cx="672912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Kit digital </a:t>
            </a:r>
            <a:r>
              <a:rPr lang="ca-ES" sz="2200" dirty="0" err="1">
                <a:latin typeface="Arial" panose="020B0604020202020204" pitchFamily="34" charset="0"/>
                <a:cs typeface="Arial" panose="020B0604020202020204" pitchFamily="34" charset="0"/>
              </a:rPr>
              <a:t>personalitzable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per a la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campanya de comunicació de taxes de residus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, que inclou:</a:t>
            </a: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Pòster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Infografia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a-ES" sz="2200" dirty="0" err="1">
                <a:latin typeface="Arial" panose="020B0604020202020204" pitchFamily="34" charset="0"/>
                <a:cs typeface="Arial" panose="020B0604020202020204" pitchFamily="34" charset="0"/>
              </a:rPr>
              <a:t>FAQs</a:t>
            </a:r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Càpsules per xarxes socials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E0F50207-B899-FD7D-DE8C-ABA4D7A25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71" y="649279"/>
            <a:ext cx="4288857" cy="610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099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contingut 2">
            <a:extLst>
              <a:ext uri="{FF2B5EF4-FFF2-40B4-BE49-F238E27FC236}">
                <a16:creationId xmlns:a16="http://schemas.microsoft.com/office/drawing/2014/main" id="{88223288-14FB-6BA0-68D0-E77816F439CC}"/>
              </a:ext>
            </a:extLst>
          </p:cNvPr>
          <p:cNvSpPr txBox="1">
            <a:spLocks/>
          </p:cNvSpPr>
          <p:nvPr/>
        </p:nvSpPr>
        <p:spPr>
          <a:xfrm>
            <a:off x="2492826" y="5386964"/>
            <a:ext cx="7199087" cy="156566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dirty="0"/>
              <a:t>Residus.gencat.cat</a:t>
            </a:r>
          </a:p>
        </p:txBody>
      </p:sp>
      <p:sp>
        <p:nvSpPr>
          <p:cNvPr id="5" name="Contenidor de text 3">
            <a:extLst>
              <a:ext uri="{FF2B5EF4-FFF2-40B4-BE49-F238E27FC236}">
                <a16:creationId xmlns:a16="http://schemas.microsoft.com/office/drawing/2014/main" id="{AB31B890-9236-C8EE-6065-F6DEE29C7A7B}"/>
              </a:ext>
            </a:extLst>
          </p:cNvPr>
          <p:cNvSpPr txBox="1">
            <a:spLocks/>
          </p:cNvSpPr>
          <p:nvPr/>
        </p:nvSpPr>
        <p:spPr>
          <a:xfrm>
            <a:off x="2492828" y="5549709"/>
            <a:ext cx="7199086" cy="32547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dirty="0"/>
              <a:t>@residuscat</a:t>
            </a:r>
          </a:p>
        </p:txBody>
      </p:sp>
      <p:sp>
        <p:nvSpPr>
          <p:cNvPr id="6" name="Contenidor de contingut 2">
            <a:extLst>
              <a:ext uri="{FF2B5EF4-FFF2-40B4-BE49-F238E27FC236}">
                <a16:creationId xmlns:a16="http://schemas.microsoft.com/office/drawing/2014/main" id="{2BD50DEA-1471-C62F-D31E-BA40E1BC258D}"/>
              </a:ext>
            </a:extLst>
          </p:cNvPr>
          <p:cNvSpPr txBox="1">
            <a:spLocks/>
          </p:cNvSpPr>
          <p:nvPr/>
        </p:nvSpPr>
        <p:spPr>
          <a:xfrm>
            <a:off x="2492826" y="4753368"/>
            <a:ext cx="7199087" cy="195581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800" dirty="0"/>
              <a:t>pchiva@gencat.cat</a:t>
            </a:r>
          </a:p>
        </p:txBody>
      </p:sp>
      <p:sp>
        <p:nvSpPr>
          <p:cNvPr id="7" name="Contenidor de text 3">
            <a:extLst>
              <a:ext uri="{FF2B5EF4-FFF2-40B4-BE49-F238E27FC236}">
                <a16:creationId xmlns:a16="http://schemas.microsoft.com/office/drawing/2014/main" id="{1F5F7FF2-34A1-2E73-F6A8-DF74CA962C63}"/>
              </a:ext>
            </a:extLst>
          </p:cNvPr>
          <p:cNvSpPr txBox="1">
            <a:spLocks/>
          </p:cNvSpPr>
          <p:nvPr/>
        </p:nvSpPr>
        <p:spPr>
          <a:xfrm>
            <a:off x="2492828" y="3911600"/>
            <a:ext cx="7199086" cy="32547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800" b="1" dirty="0"/>
              <a:t>Pilar Chiva</a:t>
            </a:r>
          </a:p>
          <a:p>
            <a:r>
              <a:rPr lang="ca-ES" sz="1800" b="1" dirty="0"/>
              <a:t>Àrea Economia circular</a:t>
            </a: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F11C90EA-5793-BE44-1887-5C465E3B9AD7}"/>
              </a:ext>
            </a:extLst>
          </p:cNvPr>
          <p:cNvSpPr txBox="1"/>
          <p:nvPr/>
        </p:nvSpPr>
        <p:spPr>
          <a:xfrm>
            <a:off x="431799" y="1907032"/>
            <a:ext cx="11321143" cy="642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MOLTES GRÀCIES PER LA VOSTRA ATENCIÓ</a:t>
            </a:r>
            <a:endParaRPr lang="ca-ES" sz="36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896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468086" y="1055914"/>
            <a:ext cx="11321143" cy="42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D002814D-7BF4-BFF4-0DB9-555056282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29" y="690284"/>
            <a:ext cx="11778493" cy="5438103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CFC9BF36-E908-B7AD-ACE4-A7ED772D5C2B}"/>
              </a:ext>
            </a:extLst>
          </p:cNvPr>
          <p:cNvSpPr txBox="1"/>
          <p:nvPr/>
        </p:nvSpPr>
        <p:spPr>
          <a:xfrm>
            <a:off x="275578" y="690284"/>
            <a:ext cx="559525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3600" b="1" dirty="0">
                <a:latin typeface="Arial" panose="020B0604020202020204" pitchFamily="34" charset="0"/>
                <a:cs typeface="Arial" panose="020B0604020202020204" pitchFamily="34" charset="0"/>
              </a:rPr>
              <a:t>ON SOM?</a:t>
            </a:r>
          </a:p>
        </p:txBody>
      </p:sp>
    </p:spTree>
    <p:extLst>
      <p:ext uri="{BB962C8B-B14F-4D97-AF65-F5344CB8AC3E}">
        <p14:creationId xmlns:p14="http://schemas.microsoft.com/office/powerpoint/2010/main" val="125718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468086" y="1055914"/>
            <a:ext cx="11321143" cy="42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CE70AF2C-1B4C-A492-232D-3F45152EE882}"/>
              </a:ext>
            </a:extLst>
          </p:cNvPr>
          <p:cNvSpPr txBox="1"/>
          <p:nvPr/>
        </p:nvSpPr>
        <p:spPr>
          <a:xfrm>
            <a:off x="196645" y="607555"/>
            <a:ext cx="11592584" cy="1324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PERÒ ENCARA ESTEM LLUNY DE COMPLIR ELS OBJECTIUS EUROPEUS!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CC613561-4336-3BC1-76B2-A6DF559C9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39" y="1150297"/>
            <a:ext cx="11705929" cy="2616157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32511CCF-301E-ED5A-7C31-DC80F13BD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040" y="3766454"/>
            <a:ext cx="7745368" cy="309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6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468086" y="1055914"/>
            <a:ext cx="11321143" cy="42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CE70AF2C-1B4C-A492-232D-3F45152EE882}"/>
              </a:ext>
            </a:extLst>
          </p:cNvPr>
          <p:cNvSpPr txBox="1"/>
          <p:nvPr/>
        </p:nvSpPr>
        <p:spPr>
          <a:xfrm>
            <a:off x="255640" y="1055914"/>
            <a:ext cx="11533590" cy="4440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AVANÇAR, CAL APLICAR INSTRUMENTS ECONÒMICS: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a-ES" sz="2400" b="1" dirty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a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Impostos (abocador, plàstic,..)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a-E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Taxes obligatòries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a-E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Taxes per comportament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a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Incentius fiscals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a-E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a-E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SDDR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a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Compra pública</a:t>
            </a:r>
            <a:r>
              <a:rPr lang="ca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1026" name="Picture 2" descr="Estrategia Ambiental S.A.S. – Consultoria, Asesoria, Gestion de Proyectos y  Outsourcing en Ingenieria Ambiental » Guía metodológica de Instrumentos  económicos para la gestión ambiental">
            <a:extLst>
              <a:ext uri="{FF2B5EF4-FFF2-40B4-BE49-F238E27FC236}">
                <a16:creationId xmlns:a16="http://schemas.microsoft.com/office/drawing/2014/main" id="{ECCECA7B-A1A9-681A-82B3-F0C45C1DF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1894460"/>
            <a:ext cx="5959929" cy="389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07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265471" y="1055914"/>
            <a:ext cx="11651225" cy="430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 PAGUEM EL COST DELS RESIDUS MUNICIPALS QUE GENEREM?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</a:t>
            </a:r>
            <a:r>
              <a:rPr lang="ca-ES" sz="22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municipis</a:t>
            </a: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presten el servei de prevenció, recollida i assumeixen les despeses de tractament de la major part de les fraccions dels residus municipals.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a-E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 paguem com a </a:t>
            </a:r>
            <a:r>
              <a:rPr lang="ca-ES" sz="22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ciutadans o activitats econòmiques </a:t>
            </a: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mitjançant les: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a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36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TAXES DE RESIDUS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a-E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taxes han d’incorporar </a:t>
            </a:r>
            <a:r>
              <a:rPr lang="ca-ES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tots</a:t>
            </a:r>
            <a:r>
              <a:rPr lang="ca-E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els costos i tots els ingressos</a:t>
            </a:r>
          </a:p>
        </p:txBody>
      </p:sp>
    </p:spTree>
    <p:extLst>
      <p:ext uri="{BB962C8B-B14F-4D97-AF65-F5344CB8AC3E}">
        <p14:creationId xmlns:p14="http://schemas.microsoft.com/office/powerpoint/2010/main" val="1991089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5D8AFD0B-D6E4-02EB-4695-3D133EA3B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264063">
            <a:off x="9431922" y="3303617"/>
            <a:ext cx="1905000" cy="1905000"/>
          </a:xfrm>
          <a:prstGeom prst="rect">
            <a:avLst/>
          </a:prstGeom>
        </p:spPr>
      </p:pic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294968" y="977258"/>
            <a:ext cx="11494261" cy="4904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 PAGUEM EL COST DELS RESIDUS QUE GENEREM?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Algunes fraccions estan sotmeses a la </a:t>
            </a:r>
            <a:r>
              <a:rPr lang="ca-E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 (Responsabilitat Ampliada del Productor):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productors han d’assumir els costos i/o la organització de </a:t>
            </a:r>
            <a:r>
              <a:rPr lang="ca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recollida i gestió</a:t>
            </a: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 paguem com a consumidors en el moment d’adquirir els productes (punt verd)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Alguns fluxos es recullen en el circuit municipal (envasos) i altres amb circuits privats (pneumàtics).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Quan s’implanta un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SDDR (Sistema de Dipòsit, Devolució i Retorn):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La recollida i gestió la fan els productors i distribuïdors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Ho paguem com a consumidors en el moment d’adquirir els productes i ens retornen una part (dipòsit) quan tornem el residu (ciutadans actius).</a:t>
            </a:r>
            <a:endParaRPr lang="ca-E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923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286230" y="1055914"/>
            <a:ext cx="11502999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 PAGUEM EL COST DELS RESIDUS QUE GENEREM?</a:t>
            </a:r>
            <a:r>
              <a:rPr lang="ca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3F11822C-C5E0-44C6-E6D3-7C4718BA4314}"/>
              </a:ext>
            </a:extLst>
          </p:cNvPr>
          <p:cNvSpPr txBox="1"/>
          <p:nvPr/>
        </p:nvSpPr>
        <p:spPr>
          <a:xfrm>
            <a:off x="286230" y="1691198"/>
            <a:ext cx="794337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Com actua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l’impost a l’eliminació i el retorn de l’impost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Encareix la fracció resta (increment de taxes) i disminueix el cost de les recollides selectives (disminució de taxes per la orgànica).</a:t>
            </a: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I altres fraccions com els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residus tèxtils i els mobles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Ara ho paguem principalment com a resta a través de les nostres taxes, amb destí majoritari d’eliminació, cost més alt. Quan s’implanti la RAP ho pagarem amb el producte.</a:t>
            </a:r>
          </a:p>
        </p:txBody>
      </p:sp>
      <p:pic>
        <p:nvPicPr>
          <p:cNvPr id="2050" name="Picture 2" descr="La sobreproducció de residus s'ha convertit en un problema mundial - Porta  a porta calaf">
            <a:extLst>
              <a:ext uri="{FF2B5EF4-FFF2-40B4-BE49-F238E27FC236}">
                <a16:creationId xmlns:a16="http://schemas.microsoft.com/office/drawing/2014/main" id="{FFDA2487-60E7-CCE8-9A2D-D8AB9E071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688927"/>
            <a:ext cx="3676170" cy="367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947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295858" y="721621"/>
            <a:ext cx="11493372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QUINS SÓN </a:t>
            </a:r>
            <a:r>
              <a:rPr lang="ca-ES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COSTOS DELS RESIDUS QUE GENEREM?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3F11822C-C5E0-44C6-E6D3-7C4718BA4314}"/>
              </a:ext>
            </a:extLst>
          </p:cNvPr>
          <p:cNvSpPr txBox="1"/>
          <p:nvPr/>
        </p:nvSpPr>
        <p:spPr>
          <a:xfrm>
            <a:off x="304800" y="1180401"/>
            <a:ext cx="108966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Actuacions de prevenció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Recollida i transport de les fraccions selectives i fracció resta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Servei de deixalleria fixa i/o mòbil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Tractament dels residus recollits,</a:t>
            </a:r>
          </a:p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Incloent: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Impost a la disposició final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Actuacions de vigilància i control, inspecció, caracteritzacions,...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Manteniment i vigilància posterior al tancament dels abocadors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Actuacions de comunicació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ELS INGRESSOS?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Venda de productes reutilitzats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Venda de materials i energia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Compensacions per recollida de residus amb règim RAP (envasos, RAEE i piles)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Retorn de l’impost a la disposició final</a:t>
            </a:r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5DBC3899-9927-F3CA-67F1-D9B500D15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0892" y="1514217"/>
            <a:ext cx="2936843" cy="189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62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>
            <a:extLst>
              <a:ext uri="{FF2B5EF4-FFF2-40B4-BE49-F238E27FC236}">
                <a16:creationId xmlns:a16="http://schemas.microsoft.com/office/drawing/2014/main" id="{3C9CD0C4-313A-3BC7-FE9F-7E9D39D12F79}"/>
              </a:ext>
            </a:extLst>
          </p:cNvPr>
          <p:cNvSpPr txBox="1"/>
          <p:nvPr/>
        </p:nvSpPr>
        <p:spPr>
          <a:xfrm>
            <a:off x="202618" y="810108"/>
            <a:ext cx="11321143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 S’HAN DE CALCULAR LES TAXES</a:t>
            </a:r>
            <a:r>
              <a:rPr lang="ca-ES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r>
              <a:rPr lang="ca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3F11822C-C5E0-44C6-E6D3-7C4718BA4314}"/>
              </a:ext>
            </a:extLst>
          </p:cNvPr>
          <p:cNvSpPr txBox="1"/>
          <p:nvPr/>
        </p:nvSpPr>
        <p:spPr>
          <a:xfrm>
            <a:off x="195246" y="1268888"/>
            <a:ext cx="1073331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Les entitats locals han d'establir, en el termini de tres anys a comptar de l'entrada en vigor de la Llei 7/22, una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taxa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 o, si s'escau, una prestació patrimonial de caràcter públic no tributària,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específica, diferenciada i no deficitària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, que permeti implantar sistemes de pagament per generació i que reflecteixi el </a:t>
            </a:r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cost real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, directe o indirecte.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S’HAN DE REPORTAR?</a:t>
            </a:r>
          </a:p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Art. 11.5. Les entitats locals han de comunicar aquestes</a:t>
            </a:r>
          </a:p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taxes, així com els càlculs utilitzats per confeccionar-les,</a:t>
            </a:r>
          </a:p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a les autoritats competents de les comunitats autònomes.</a:t>
            </a:r>
          </a:p>
          <a:p>
            <a:endParaRPr lang="ca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a-ES" sz="22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Aplicatiu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SDR</a:t>
            </a:r>
            <a:r>
              <a:rPr lang="ca-ES" sz="2200" dirty="0">
                <a:latin typeface="Arial" panose="020B0604020202020204" pitchFamily="34" charset="0"/>
                <a:cs typeface="Arial" panose="020B0604020202020204" pitchFamily="34" charset="0"/>
              </a:rPr>
              <a:t>: termini 15 octubre) </a:t>
            </a:r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4F9A7D3E-0BDB-8459-06DB-B3448E375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802" y="3021921"/>
            <a:ext cx="4101978" cy="312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5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</TotalTime>
  <Words>813</Words>
  <Application>Microsoft Office PowerPoint</Application>
  <PresentationFormat>Pantalla panoràmica</PresentationFormat>
  <Paragraphs>102</Paragraphs>
  <Slides>13</Slides>
  <Notes>2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Aina Vesa Martinez</dc:creator>
  <cp:lastModifiedBy>Chiva Rodriguez, Pilar</cp:lastModifiedBy>
  <cp:revision>9</cp:revision>
  <dcterms:created xsi:type="dcterms:W3CDTF">2025-07-17T08:18:11Z</dcterms:created>
  <dcterms:modified xsi:type="dcterms:W3CDTF">2025-09-10T14:29:21Z</dcterms:modified>
</cp:coreProperties>
</file>