
<file path=[Content_Types].xml><?xml version="1.0" encoding="utf-8"?>
<Types xmlns="http://schemas.openxmlformats.org/package/2006/content-types">
  <Default Extension="jfif" ContentType="image/pn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421" r:id="rId4"/>
    <p:sldId id="478" r:id="rId5"/>
    <p:sldId id="502" r:id="rId6"/>
    <p:sldId id="504" r:id="rId7"/>
    <p:sldId id="498" r:id="rId8"/>
    <p:sldId id="501" r:id="rId9"/>
    <p:sldId id="2147481875" r:id="rId10"/>
    <p:sldId id="499" r:id="rId11"/>
    <p:sldId id="2147481876" r:id="rId12"/>
    <p:sldId id="2147481877" r:id="rId13"/>
    <p:sldId id="2147481878" r:id="rId14"/>
    <p:sldId id="285" r:id="rId15"/>
    <p:sldId id="2147481879" r:id="rId16"/>
    <p:sldId id="2147481874" r:id="rId17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A746"/>
    <a:srgbClr val="8DD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F0457-458F-4451-9C92-CBB41D8DBB66}" v="2" dt="2025-09-12T10:17:18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15" autoAdjust="0"/>
  </p:normalViewPr>
  <p:slideViewPr>
    <p:cSldViewPr snapToGrid="0">
      <p:cViewPr varScale="1">
        <p:scale>
          <a:sx n="110" d="100"/>
          <a:sy n="110" d="100"/>
        </p:scale>
        <p:origin x="59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avier Balague Viladrich" userId="e6f4fbfb-a03c-4c2b-920d-fbdd2e26fbbe" providerId="ADAL" clId="{480F0457-458F-4451-9C92-CBB41D8DBB66}"/>
    <pc:docChg chg="addSld modSld">
      <pc:chgData name="Xavier Balague Viladrich" userId="e6f4fbfb-a03c-4c2b-920d-fbdd2e26fbbe" providerId="ADAL" clId="{480F0457-458F-4451-9C92-CBB41D8DBB66}" dt="2025-09-12T10:21:10.817" v="27" actId="20577"/>
      <pc:docMkLst>
        <pc:docMk/>
      </pc:docMkLst>
      <pc:sldChg chg="addSp modSp add mod">
        <pc:chgData name="Xavier Balague Viladrich" userId="e6f4fbfb-a03c-4c2b-920d-fbdd2e26fbbe" providerId="ADAL" clId="{480F0457-458F-4451-9C92-CBB41D8DBB66}" dt="2025-09-12T10:18:54.879" v="20" actId="1076"/>
        <pc:sldMkLst>
          <pc:docMk/>
          <pc:sldMk cId="0" sldId="285"/>
        </pc:sldMkLst>
        <pc:spChg chg="add mod">
          <ac:chgData name="Xavier Balague Viladrich" userId="e6f4fbfb-a03c-4c2b-920d-fbdd2e26fbbe" providerId="ADAL" clId="{480F0457-458F-4451-9C92-CBB41D8DBB66}" dt="2025-09-12T10:18:54.879" v="20" actId="1076"/>
          <ac:spMkLst>
            <pc:docMk/>
            <pc:sldMk cId="0" sldId="285"/>
            <ac:spMk id="3" creationId="{7044BF4D-D437-3997-DC8A-CEDD1A45E3F3}"/>
          </ac:spMkLst>
        </pc:spChg>
        <pc:spChg chg="mod">
          <ac:chgData name="Xavier Balague Viladrich" userId="e6f4fbfb-a03c-4c2b-920d-fbdd2e26fbbe" providerId="ADAL" clId="{480F0457-458F-4451-9C92-CBB41D8DBB66}" dt="2025-09-12T10:18:42.636" v="19" actId="6549"/>
          <ac:spMkLst>
            <pc:docMk/>
            <pc:sldMk cId="0" sldId="285"/>
            <ac:spMk id="9" creationId="{00000000-0000-0000-0000-000000000000}"/>
          </ac:spMkLst>
        </pc:spChg>
      </pc:sldChg>
      <pc:sldChg chg="modNotesTx">
        <pc:chgData name="Xavier Balague Viladrich" userId="e6f4fbfb-a03c-4c2b-920d-fbdd2e26fbbe" providerId="ADAL" clId="{480F0457-458F-4451-9C92-CBB41D8DBB66}" dt="2025-09-12T10:20:40.019" v="22" actId="6549"/>
        <pc:sldMkLst>
          <pc:docMk/>
          <pc:sldMk cId="3466495931" sldId="501"/>
        </pc:sldMkLst>
      </pc:sldChg>
      <pc:sldChg chg="modNotesTx">
        <pc:chgData name="Xavier Balague Viladrich" userId="e6f4fbfb-a03c-4c2b-920d-fbdd2e26fbbe" providerId="ADAL" clId="{480F0457-458F-4451-9C92-CBB41D8DBB66}" dt="2025-09-12T10:20:51.884" v="23" actId="20577"/>
        <pc:sldMkLst>
          <pc:docMk/>
          <pc:sldMk cId="3796137721" sldId="2147481876"/>
        </pc:sldMkLst>
      </pc:sldChg>
      <pc:sldChg chg="modNotesTx">
        <pc:chgData name="Xavier Balague Viladrich" userId="e6f4fbfb-a03c-4c2b-920d-fbdd2e26fbbe" providerId="ADAL" clId="{480F0457-458F-4451-9C92-CBB41D8DBB66}" dt="2025-09-12T10:20:56.693" v="24" actId="6549"/>
        <pc:sldMkLst>
          <pc:docMk/>
          <pc:sldMk cId="2589134016" sldId="2147481877"/>
        </pc:sldMkLst>
      </pc:sldChg>
      <pc:sldChg chg="modSp mod modNotesTx">
        <pc:chgData name="Xavier Balague Viladrich" userId="e6f4fbfb-a03c-4c2b-920d-fbdd2e26fbbe" providerId="ADAL" clId="{480F0457-458F-4451-9C92-CBB41D8DBB66}" dt="2025-09-12T10:21:00.569" v="25" actId="20577"/>
        <pc:sldMkLst>
          <pc:docMk/>
          <pc:sldMk cId="2416903590" sldId="2147481878"/>
        </pc:sldMkLst>
        <pc:picChg chg="mod">
          <ac:chgData name="Xavier Balague Viladrich" userId="e6f4fbfb-a03c-4c2b-920d-fbdd2e26fbbe" providerId="ADAL" clId="{480F0457-458F-4451-9C92-CBB41D8DBB66}" dt="2025-09-12T10:19:22.152" v="21" actId="1076"/>
          <ac:picMkLst>
            <pc:docMk/>
            <pc:sldMk cId="2416903590" sldId="2147481878"/>
            <ac:picMk id="21" creationId="{BDC620FD-DFA3-2D88-2E28-B5FED9FF27B7}"/>
          </ac:picMkLst>
        </pc:picChg>
      </pc:sldChg>
      <pc:sldChg chg="modNotesTx">
        <pc:chgData name="Xavier Balague Viladrich" userId="e6f4fbfb-a03c-4c2b-920d-fbdd2e26fbbe" providerId="ADAL" clId="{480F0457-458F-4451-9C92-CBB41D8DBB66}" dt="2025-09-12T10:21:10.817" v="27" actId="20577"/>
        <pc:sldMkLst>
          <pc:docMk/>
          <pc:sldMk cId="603153672" sldId="21474818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B43B0-3B04-49B9-950B-16740ACDA786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4E880-037F-4189-8B89-E926A5DAE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2108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22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s-ES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195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s-ES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1554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s-ES" b="1"/>
          </a:p>
          <a:p>
            <a:pPr marL="0" indent="0">
              <a:buFontTx/>
              <a:buNone/>
            </a:pPr>
            <a:endParaRPr lang="es-ES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111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6470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" dirty="0"/>
          </a:p>
          <a:p>
            <a:pPr marL="0" indent="0">
              <a:buFontTx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449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8097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771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1725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3089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558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s-ES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5173-30C5-3647-90AE-63DC57D44B6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50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jpe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jpe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9.png"/><Relationship Id="rId4" Type="http://schemas.openxmlformats.org/officeDocument/2006/relationships/image" Target="../media/image8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3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3.png"/><Relationship Id="rId4" Type="http://schemas.openxmlformats.org/officeDocument/2006/relationships/image" Target="../media/image44.jpe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.svg"/><Relationship Id="rId7" Type="http://schemas.openxmlformats.org/officeDocument/2006/relationships/image" Target="../media/image48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7.png"/><Relationship Id="rId11" Type="http://schemas.openxmlformats.org/officeDocument/2006/relationships/image" Target="../media/image52.svg"/><Relationship Id="rId5" Type="http://schemas.openxmlformats.org/officeDocument/2006/relationships/image" Target="../media/image46.sv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.svg"/><Relationship Id="rId7" Type="http://schemas.openxmlformats.org/officeDocument/2006/relationships/image" Target="../media/image4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Relationship Id="rId9" Type="http://schemas.openxmlformats.org/officeDocument/2006/relationships/image" Target="../media/image48.sv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5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6.jpe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9.sv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5A0B8B6-05E0-F5C5-12E1-54D9C644E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DDE08A3F-8545-FEB3-9AB6-9D64B68AC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D4F4647-2A08-7FF5-7651-8A49DB799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2746D6F-F7AE-DAD7-3A14-F8F79098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4D73793-2BCB-F901-CBE1-F7DFB6F7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499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6EB61132-C18D-B1EB-F79A-663E56B7C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0C5CC69C-493D-3C2F-AA6C-689B5409D3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013FE7A-3CF6-A67A-EF4B-729283F23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5166632B-D0B3-ECF1-1323-81348E79D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5CB818E-4DB4-4889-45FA-A45FD11FA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25775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8AB499A8-2B0E-A1BC-B64A-78EBF479BC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E29F121-014D-6474-2C40-E10325162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0D447443-A6B6-B723-272B-A5F37D40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07CCFAD-82D7-4904-54A2-2A4B16493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12AADBCC-2945-E419-1646-663B7B6D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59169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 LOGO_contenido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3AED880D-AFF2-BEE0-537F-3CAA604B35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54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 LOGO_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43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FB3EB7AC-3254-23FF-A86C-B791C30D1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54BF49FA-B747-9897-C599-B9C44A7B09A2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2478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01-Image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posición de imagen 8">
            <a:extLst>
              <a:ext uri="{FF2B5EF4-FFF2-40B4-BE49-F238E27FC236}">
                <a16:creationId xmlns:a16="http://schemas.microsoft.com/office/drawing/2014/main" id="{750E1FF8-1610-DBE3-5710-6A21DEA5F9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CF324C5F-657A-B4EB-CAA6-60E94B3687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5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829" y="194398"/>
            <a:ext cx="5225143" cy="5353931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8AE377BF-76D9-2DA9-CA1E-D4161108B9C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38000" y="5246622"/>
            <a:ext cx="2916000" cy="716211"/>
          </a:xfrm>
          <a:prstGeom prst="rect">
            <a:avLst/>
          </a:prstGeom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id="{32657FED-3A98-6E7F-47FC-553E901C7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5045" y="2110614"/>
            <a:ext cx="6981910" cy="1754326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defRPr b="0" i="0">
                <a:solidFill>
                  <a:schemeClr val="bg1"/>
                </a:solidFill>
                <a:latin typeface="Nunito Light" pitchFamily="2" charset="77"/>
              </a:defRPr>
            </a:lvl1pPr>
          </a:lstStyle>
          <a:p>
            <a:r>
              <a:rPr lang="es-ES" sz="5400" dirty="0">
                <a:solidFill>
                  <a:srgbClr val="777876"/>
                </a:solidFill>
              </a:rPr>
              <a:t>Haga clic para agregar título</a:t>
            </a:r>
          </a:p>
        </p:txBody>
      </p:sp>
      <p:sp>
        <p:nvSpPr>
          <p:cNvPr id="28" name="Subtítulo 2">
            <a:extLst>
              <a:ext uri="{FF2B5EF4-FFF2-40B4-BE49-F238E27FC236}">
                <a16:creationId xmlns:a16="http://schemas.microsoft.com/office/drawing/2014/main" id="{E137985C-CA71-BFC9-F7D3-53D665573C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1397" y="4019294"/>
            <a:ext cx="4269206" cy="70002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Nunito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2400" baseline="0" dirty="0">
                <a:solidFill>
                  <a:srgbClr val="636462"/>
                </a:solidFill>
              </a:rPr>
              <a:t>Haga clic para agregar subtítulo</a:t>
            </a:r>
            <a:endParaRPr lang="es-ES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54889EC-A3DB-88CC-F1AD-44CE4CE12EE8}"/>
              </a:ext>
            </a:extLst>
          </p:cNvPr>
          <p:cNvCxnSpPr>
            <a:cxnSpLocks/>
          </p:cNvCxnSpPr>
          <p:nvPr userDrawn="1"/>
        </p:nvCxnSpPr>
        <p:spPr>
          <a:xfrm>
            <a:off x="4296000" y="3864940"/>
            <a:ext cx="360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793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02-Image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posición de imagen 5">
            <a:extLst>
              <a:ext uri="{FF2B5EF4-FFF2-40B4-BE49-F238E27FC236}">
                <a16:creationId xmlns:a16="http://schemas.microsoft.com/office/drawing/2014/main" id="{A06C8835-A792-6868-4B80-A246F6A0C9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F231BFD3-6888-CE2D-9305-0C0547F912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45310" y="1480456"/>
            <a:ext cx="4900500" cy="5021287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F0036C89-64B2-69E9-C9D0-BE02D8AC2DB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id="{32657FED-3A98-6E7F-47FC-553E901C7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0565" y="3058395"/>
            <a:ext cx="6981910" cy="196043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sz="6000" b="0" i="0">
                <a:solidFill>
                  <a:schemeClr val="bg1"/>
                </a:solidFill>
                <a:latin typeface="Nunito Light" pitchFamily="2" charset="77"/>
              </a:defRPr>
            </a:lvl1pPr>
          </a:lstStyle>
          <a:p>
            <a:r>
              <a:rPr lang="es-ES" sz="5400" dirty="0">
                <a:solidFill>
                  <a:srgbClr val="777876"/>
                </a:solidFill>
              </a:rPr>
              <a:t>Haga clic para agregar título</a:t>
            </a:r>
          </a:p>
        </p:txBody>
      </p:sp>
      <p:sp>
        <p:nvSpPr>
          <p:cNvPr id="28" name="Subtítulo 2">
            <a:extLst>
              <a:ext uri="{FF2B5EF4-FFF2-40B4-BE49-F238E27FC236}">
                <a16:creationId xmlns:a16="http://schemas.microsoft.com/office/drawing/2014/main" id="{E137985C-CA71-BFC9-F7D3-53D665573C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0565" y="5167374"/>
            <a:ext cx="4269206" cy="70002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tx1"/>
                </a:solidFill>
                <a:latin typeface="Nunito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2400" baseline="0" dirty="0">
                <a:solidFill>
                  <a:srgbClr val="636462"/>
                </a:solidFill>
              </a:rPr>
              <a:t>Haga clic para agregar subtítulo</a:t>
            </a:r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9D99DB03-3204-F0B4-80C1-7C55ECF8E8DF}"/>
              </a:ext>
            </a:extLst>
          </p:cNvPr>
          <p:cNvCxnSpPr>
            <a:cxnSpLocks/>
          </p:cNvCxnSpPr>
          <p:nvPr userDrawn="1"/>
        </p:nvCxnSpPr>
        <p:spPr>
          <a:xfrm>
            <a:off x="1095600" y="5018825"/>
            <a:ext cx="360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398EC4E-000D-6A41-1DC4-93D76D6C32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6149788"/>
            <a:ext cx="4273550" cy="352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accent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Fecha: 00/00/00</a:t>
            </a:r>
          </a:p>
        </p:txBody>
      </p:sp>
    </p:spTree>
    <p:extLst>
      <p:ext uri="{BB962C8B-B14F-4D97-AF65-F5344CB8AC3E}">
        <p14:creationId xmlns:p14="http://schemas.microsoft.com/office/powerpoint/2010/main" val="41596460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135B1C0-A2DB-E61E-5643-797BF9CA08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endParaRPr lang="es-ES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CF324C5F-657A-B4EB-CAA6-60E94B3687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6829" y="194398"/>
            <a:ext cx="5225143" cy="5353931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8AE377BF-76D9-2DA9-CA1E-D4161108B9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id="{32657FED-3A98-6E7F-47FC-553E901C7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5045" y="2110614"/>
            <a:ext cx="6981910" cy="1754326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defRPr b="0" i="0">
                <a:solidFill>
                  <a:schemeClr val="bg1"/>
                </a:solidFill>
                <a:latin typeface="Nunito Light" pitchFamily="2" charset="77"/>
              </a:defRPr>
            </a:lvl1pPr>
          </a:lstStyle>
          <a:p>
            <a:r>
              <a:rPr lang="es-ES" sz="5400" dirty="0">
                <a:solidFill>
                  <a:srgbClr val="777876"/>
                </a:solidFill>
              </a:rPr>
              <a:t>Haga clic para agregar título</a:t>
            </a:r>
          </a:p>
        </p:txBody>
      </p:sp>
      <p:sp>
        <p:nvSpPr>
          <p:cNvPr id="28" name="Subtítulo 2">
            <a:extLst>
              <a:ext uri="{FF2B5EF4-FFF2-40B4-BE49-F238E27FC236}">
                <a16:creationId xmlns:a16="http://schemas.microsoft.com/office/drawing/2014/main" id="{E137985C-CA71-BFC9-F7D3-53D665573C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1397" y="4019294"/>
            <a:ext cx="4269206" cy="70002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Nunito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2400" baseline="0" dirty="0">
                <a:solidFill>
                  <a:srgbClr val="636462"/>
                </a:solidFill>
              </a:rPr>
              <a:t>Haga clic para agregar subtítulo</a:t>
            </a:r>
            <a:endParaRPr lang="es-ES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09E8C3BD-EB25-BB94-B6CA-5BA5C78AB91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23064" y="4544581"/>
            <a:ext cx="1945872" cy="600129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54889EC-A3DB-88CC-F1AD-44CE4CE12EE8}"/>
              </a:ext>
            </a:extLst>
          </p:cNvPr>
          <p:cNvCxnSpPr>
            <a:cxnSpLocks/>
          </p:cNvCxnSpPr>
          <p:nvPr userDrawn="1"/>
        </p:nvCxnSpPr>
        <p:spPr>
          <a:xfrm>
            <a:off x="4296000" y="3864940"/>
            <a:ext cx="360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297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143860B7-165C-022D-1138-E1964DDD27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endParaRPr lang="es-ES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F231BFD3-6888-CE2D-9305-0C0547F912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5310" y="1480456"/>
            <a:ext cx="4900500" cy="5021287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F0036C89-64B2-69E9-C9D0-BE02D8AC2D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4B35EC2A-4C81-D24C-5740-59F7F78374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5272" y="5776843"/>
            <a:ext cx="1945872" cy="600129"/>
          </a:xfrm>
          <a:prstGeom prst="rect">
            <a:avLst/>
          </a:prstGeom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id="{32657FED-3A98-6E7F-47FC-553E901C7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0565" y="3058395"/>
            <a:ext cx="6981910" cy="196043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sz="6000" b="0" i="0">
                <a:solidFill>
                  <a:schemeClr val="bg1"/>
                </a:solidFill>
                <a:latin typeface="Nunito Light" pitchFamily="2" charset="77"/>
              </a:defRPr>
            </a:lvl1pPr>
          </a:lstStyle>
          <a:p>
            <a:r>
              <a:rPr lang="es-ES" sz="5400" dirty="0">
                <a:solidFill>
                  <a:srgbClr val="777876"/>
                </a:solidFill>
              </a:rPr>
              <a:t>Haga clic para agregar título</a:t>
            </a:r>
          </a:p>
        </p:txBody>
      </p:sp>
      <p:sp>
        <p:nvSpPr>
          <p:cNvPr id="28" name="Subtítulo 2">
            <a:extLst>
              <a:ext uri="{FF2B5EF4-FFF2-40B4-BE49-F238E27FC236}">
                <a16:creationId xmlns:a16="http://schemas.microsoft.com/office/drawing/2014/main" id="{E137985C-CA71-BFC9-F7D3-53D665573C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0565" y="5167374"/>
            <a:ext cx="4269206" cy="70002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tx1"/>
                </a:solidFill>
                <a:latin typeface="Nunito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2400" baseline="0" dirty="0">
                <a:solidFill>
                  <a:srgbClr val="636462"/>
                </a:solidFill>
              </a:rPr>
              <a:t>Haga clic para agregar subtítulo</a:t>
            </a:r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9D99DB03-3204-F0B4-80C1-7C55ECF8E8DF}"/>
              </a:ext>
            </a:extLst>
          </p:cNvPr>
          <p:cNvCxnSpPr>
            <a:cxnSpLocks/>
          </p:cNvCxnSpPr>
          <p:nvPr userDrawn="1"/>
        </p:nvCxnSpPr>
        <p:spPr>
          <a:xfrm>
            <a:off x="1095600" y="5018825"/>
            <a:ext cx="360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128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03-Image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967F3F9-49F5-A3D8-0F08-FC4E3EB608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53232"/>
            <a:ext cx="12192001" cy="5755369"/>
          </a:xfrm>
          <a:prstGeom prst="rect">
            <a:avLst/>
          </a:prstGeom>
        </p:spPr>
      </p:pic>
      <p:sp>
        <p:nvSpPr>
          <p:cNvPr id="16" name="Forma libre 15">
            <a:extLst>
              <a:ext uri="{FF2B5EF4-FFF2-40B4-BE49-F238E27FC236}">
                <a16:creationId xmlns:a16="http://schemas.microsoft.com/office/drawing/2014/main" id="{0BB7A709-AA2F-6BED-0806-3085F32FD80A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1097483" y="790323"/>
            <a:ext cx="9997033" cy="10109473"/>
          </a:xfrm>
          <a:custGeom>
            <a:avLst/>
            <a:gdLst>
              <a:gd name="connsiteX0" fmla="*/ 1443674 w 9997033"/>
              <a:gd name="connsiteY0" fmla="*/ 0 h 10109473"/>
              <a:gd name="connsiteX1" fmla="*/ 5430372 w 9997033"/>
              <a:gd name="connsiteY1" fmla="*/ 4049549 h 10109473"/>
              <a:gd name="connsiteX2" fmla="*/ 5430372 w 9997033"/>
              <a:gd name="connsiteY2" fmla="*/ 4538798 h 10109473"/>
              <a:gd name="connsiteX3" fmla="*/ 5529260 w 9997033"/>
              <a:gd name="connsiteY3" fmla="*/ 4637685 h 10109473"/>
              <a:gd name="connsiteX4" fmla="*/ 6009380 w 9997033"/>
              <a:gd name="connsiteY4" fmla="*/ 4637685 h 10109473"/>
              <a:gd name="connsiteX5" fmla="*/ 9997033 w 9997033"/>
              <a:gd name="connsiteY5" fmla="*/ 8688205 h 10109473"/>
              <a:gd name="connsiteX6" fmla="*/ 8553359 w 9997033"/>
              <a:gd name="connsiteY6" fmla="*/ 10109473 h 10109473"/>
              <a:gd name="connsiteX7" fmla="*/ 0 w 9997033"/>
              <a:gd name="connsiteY7" fmla="*/ 1421267 h 10109473"/>
              <a:gd name="connsiteX8" fmla="*/ 1443674 w 9997033"/>
              <a:gd name="connsiteY8" fmla="*/ 0 h 10109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97033" h="10109473">
                <a:moveTo>
                  <a:pt x="1443674" y="0"/>
                </a:moveTo>
                <a:lnTo>
                  <a:pt x="5430372" y="4049549"/>
                </a:lnTo>
                <a:lnTo>
                  <a:pt x="5430372" y="4538798"/>
                </a:lnTo>
                <a:cubicBezTo>
                  <a:pt x="5430371" y="4593411"/>
                  <a:pt x="5474646" y="4637685"/>
                  <a:pt x="5529260" y="4637685"/>
                </a:cubicBezTo>
                <a:lnTo>
                  <a:pt x="6009380" y="4637685"/>
                </a:lnTo>
                <a:lnTo>
                  <a:pt x="9997033" y="8688205"/>
                </a:lnTo>
                <a:lnTo>
                  <a:pt x="8553359" y="10109473"/>
                </a:lnTo>
                <a:lnTo>
                  <a:pt x="0" y="1421267"/>
                </a:lnTo>
                <a:lnTo>
                  <a:pt x="144367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CF324C5F-657A-B4EB-CAA6-60E94B3687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5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830" y="194399"/>
            <a:ext cx="4149812" cy="4252096"/>
          </a:xfrm>
          <a:prstGeom prst="rect">
            <a:avLst/>
          </a:prstGeom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id="{32657FED-3A98-6E7F-47FC-553E901C7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96" y="2551837"/>
            <a:ext cx="10698480" cy="1754326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defRPr b="0" i="0">
                <a:solidFill>
                  <a:schemeClr val="bg1"/>
                </a:solidFill>
                <a:latin typeface="Nunito Light" pitchFamily="2" charset="77"/>
              </a:defRPr>
            </a:lvl1pPr>
          </a:lstStyle>
          <a:p>
            <a:r>
              <a:rPr lang="es-ES" sz="5400" dirty="0">
                <a:solidFill>
                  <a:srgbClr val="777876"/>
                </a:solidFill>
              </a:rPr>
              <a:t>Haga clic para agregar título</a:t>
            </a:r>
          </a:p>
        </p:txBody>
      </p:sp>
      <p:sp>
        <p:nvSpPr>
          <p:cNvPr id="28" name="Subtítulo 2">
            <a:extLst>
              <a:ext uri="{FF2B5EF4-FFF2-40B4-BE49-F238E27FC236}">
                <a16:creationId xmlns:a16="http://schemas.microsoft.com/office/drawing/2014/main" id="{E137985C-CA71-BFC9-F7D3-53D665573C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05045" y="5383788"/>
            <a:ext cx="6981910" cy="70002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0" i="0">
                <a:solidFill>
                  <a:schemeClr val="accent1"/>
                </a:solidFill>
                <a:latin typeface="Nunito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2400" baseline="0" dirty="0">
                <a:solidFill>
                  <a:srgbClr val="636462"/>
                </a:solidFill>
              </a:rPr>
              <a:t>Haga clic para agregar subtítulo</a:t>
            </a:r>
            <a:endParaRPr lang="es-ES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35CEC483-9BB8-1224-61A1-05E74D9D864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19" name="Marcador de texto 4">
            <a:extLst>
              <a:ext uri="{FF2B5EF4-FFF2-40B4-BE49-F238E27FC236}">
                <a16:creationId xmlns:a16="http://schemas.microsoft.com/office/drawing/2014/main" id="{C5770006-CBDF-C400-2797-BA61F0F3EF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55624" y="6302631"/>
            <a:ext cx="1470218" cy="29476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>
                <a:solidFill>
                  <a:schemeClr val="accent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Fecha: 00/00/00</a:t>
            </a:r>
          </a:p>
        </p:txBody>
      </p:sp>
    </p:spTree>
    <p:extLst>
      <p:ext uri="{BB962C8B-B14F-4D97-AF65-F5344CB8AC3E}">
        <p14:creationId xmlns:p14="http://schemas.microsoft.com/office/powerpoint/2010/main" val="2760034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F67FB66-26F7-7487-0037-8C9B16FA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02863045-FFF7-91ED-10FE-B686AED96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E26B6D4F-9F1A-5A29-8DBF-7FB348C4E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DE8FB60-74CD-4A9C-74A3-6A82A0B56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2CDF762-F3A3-5EB1-C7CE-8288F3F1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67031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03-Image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911F72F5-6D84-137B-63A8-B2F92F1B30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73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455548E0-4B0B-F2BE-AB4F-D5839617E332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0BB7A709-AA2F-6BED-0806-3085F32FD80A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1097483" y="790323"/>
            <a:ext cx="9997033" cy="10109473"/>
          </a:xfrm>
          <a:custGeom>
            <a:avLst/>
            <a:gdLst>
              <a:gd name="connsiteX0" fmla="*/ 1443674 w 9997033"/>
              <a:gd name="connsiteY0" fmla="*/ 0 h 10109473"/>
              <a:gd name="connsiteX1" fmla="*/ 5430372 w 9997033"/>
              <a:gd name="connsiteY1" fmla="*/ 4049549 h 10109473"/>
              <a:gd name="connsiteX2" fmla="*/ 5430372 w 9997033"/>
              <a:gd name="connsiteY2" fmla="*/ 4538798 h 10109473"/>
              <a:gd name="connsiteX3" fmla="*/ 5529260 w 9997033"/>
              <a:gd name="connsiteY3" fmla="*/ 4637685 h 10109473"/>
              <a:gd name="connsiteX4" fmla="*/ 6009380 w 9997033"/>
              <a:gd name="connsiteY4" fmla="*/ 4637685 h 10109473"/>
              <a:gd name="connsiteX5" fmla="*/ 9997033 w 9997033"/>
              <a:gd name="connsiteY5" fmla="*/ 8688205 h 10109473"/>
              <a:gd name="connsiteX6" fmla="*/ 8553359 w 9997033"/>
              <a:gd name="connsiteY6" fmla="*/ 10109473 h 10109473"/>
              <a:gd name="connsiteX7" fmla="*/ 0 w 9997033"/>
              <a:gd name="connsiteY7" fmla="*/ 1421267 h 10109473"/>
              <a:gd name="connsiteX8" fmla="*/ 1443674 w 9997033"/>
              <a:gd name="connsiteY8" fmla="*/ 0 h 10109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97033" h="10109473">
                <a:moveTo>
                  <a:pt x="1443674" y="0"/>
                </a:moveTo>
                <a:lnTo>
                  <a:pt x="5430372" y="4049549"/>
                </a:lnTo>
                <a:lnTo>
                  <a:pt x="5430372" y="4538798"/>
                </a:lnTo>
                <a:cubicBezTo>
                  <a:pt x="5430371" y="4593411"/>
                  <a:pt x="5474646" y="4637685"/>
                  <a:pt x="5529260" y="4637685"/>
                </a:cubicBezTo>
                <a:lnTo>
                  <a:pt x="6009380" y="4637685"/>
                </a:lnTo>
                <a:lnTo>
                  <a:pt x="9997033" y="8688205"/>
                </a:lnTo>
                <a:lnTo>
                  <a:pt x="8553359" y="10109473"/>
                </a:lnTo>
                <a:lnTo>
                  <a:pt x="0" y="1421267"/>
                </a:lnTo>
                <a:lnTo>
                  <a:pt x="144367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CF324C5F-657A-B4EB-CAA6-60E94B3687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5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830" y="194399"/>
            <a:ext cx="4149812" cy="4252096"/>
          </a:xfrm>
          <a:prstGeom prst="rect">
            <a:avLst/>
          </a:prstGeom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id="{32657FED-3A98-6E7F-47FC-553E901C7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5045" y="2551837"/>
            <a:ext cx="6981910" cy="1754326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defRPr b="0" i="0">
                <a:solidFill>
                  <a:schemeClr val="bg1"/>
                </a:solidFill>
                <a:latin typeface="Nunito Light" pitchFamily="2" charset="77"/>
              </a:defRPr>
            </a:lvl1pPr>
          </a:lstStyle>
          <a:p>
            <a:r>
              <a:rPr lang="es-ES" sz="5400" dirty="0">
                <a:solidFill>
                  <a:srgbClr val="777876"/>
                </a:solidFill>
              </a:rPr>
              <a:t>Haga clic para agregar título</a:t>
            </a:r>
          </a:p>
        </p:txBody>
      </p:sp>
      <p:sp>
        <p:nvSpPr>
          <p:cNvPr id="28" name="Subtítulo 2">
            <a:extLst>
              <a:ext uri="{FF2B5EF4-FFF2-40B4-BE49-F238E27FC236}">
                <a16:creationId xmlns:a16="http://schemas.microsoft.com/office/drawing/2014/main" id="{E137985C-CA71-BFC9-F7D3-53D665573C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05045" y="5383788"/>
            <a:ext cx="6981910" cy="70002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0" i="0">
                <a:solidFill>
                  <a:schemeClr val="accent1"/>
                </a:solidFill>
                <a:latin typeface="Nunito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2400" baseline="0" dirty="0">
                <a:solidFill>
                  <a:srgbClr val="636462"/>
                </a:solidFill>
              </a:rPr>
              <a:t>Haga clic para agregar subtítulo</a:t>
            </a:r>
            <a:endParaRPr lang="es-ES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35CEC483-9BB8-1224-61A1-05E74D9D864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19" name="Marcador de texto 4">
            <a:extLst>
              <a:ext uri="{FF2B5EF4-FFF2-40B4-BE49-F238E27FC236}">
                <a16:creationId xmlns:a16="http://schemas.microsoft.com/office/drawing/2014/main" id="{C5770006-CBDF-C400-2797-BA61F0F3EF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55624" y="6302631"/>
            <a:ext cx="1470218" cy="29476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>
                <a:solidFill>
                  <a:schemeClr val="accent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Fecha: 00/00/00</a:t>
            </a:r>
          </a:p>
        </p:txBody>
      </p:sp>
    </p:spTree>
    <p:extLst>
      <p:ext uri="{BB962C8B-B14F-4D97-AF65-F5344CB8AC3E}">
        <p14:creationId xmlns:p14="http://schemas.microsoft.com/office/powerpoint/2010/main" val="1737856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03-Imagen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5BDF07F-7705-E2AF-DB52-946FA2FBF8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1" cy="6302631"/>
          </a:xfrm>
          <a:prstGeom prst="rect">
            <a:avLst/>
          </a:prstGeom>
        </p:spPr>
      </p:pic>
      <p:sp>
        <p:nvSpPr>
          <p:cNvPr id="16" name="Forma libre 15">
            <a:extLst>
              <a:ext uri="{FF2B5EF4-FFF2-40B4-BE49-F238E27FC236}">
                <a16:creationId xmlns:a16="http://schemas.microsoft.com/office/drawing/2014/main" id="{0BB7A709-AA2F-6BED-0806-3085F32FD80A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1097483" y="790323"/>
            <a:ext cx="9997033" cy="10109473"/>
          </a:xfrm>
          <a:custGeom>
            <a:avLst/>
            <a:gdLst>
              <a:gd name="connsiteX0" fmla="*/ 1443674 w 9997033"/>
              <a:gd name="connsiteY0" fmla="*/ 0 h 10109473"/>
              <a:gd name="connsiteX1" fmla="*/ 5430372 w 9997033"/>
              <a:gd name="connsiteY1" fmla="*/ 4049549 h 10109473"/>
              <a:gd name="connsiteX2" fmla="*/ 5430372 w 9997033"/>
              <a:gd name="connsiteY2" fmla="*/ 4538798 h 10109473"/>
              <a:gd name="connsiteX3" fmla="*/ 5529260 w 9997033"/>
              <a:gd name="connsiteY3" fmla="*/ 4637685 h 10109473"/>
              <a:gd name="connsiteX4" fmla="*/ 6009380 w 9997033"/>
              <a:gd name="connsiteY4" fmla="*/ 4637685 h 10109473"/>
              <a:gd name="connsiteX5" fmla="*/ 9997033 w 9997033"/>
              <a:gd name="connsiteY5" fmla="*/ 8688205 h 10109473"/>
              <a:gd name="connsiteX6" fmla="*/ 8553359 w 9997033"/>
              <a:gd name="connsiteY6" fmla="*/ 10109473 h 10109473"/>
              <a:gd name="connsiteX7" fmla="*/ 0 w 9997033"/>
              <a:gd name="connsiteY7" fmla="*/ 1421267 h 10109473"/>
              <a:gd name="connsiteX8" fmla="*/ 1443674 w 9997033"/>
              <a:gd name="connsiteY8" fmla="*/ 0 h 10109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97033" h="10109473">
                <a:moveTo>
                  <a:pt x="1443674" y="0"/>
                </a:moveTo>
                <a:lnTo>
                  <a:pt x="5430372" y="4049549"/>
                </a:lnTo>
                <a:lnTo>
                  <a:pt x="5430372" y="4538798"/>
                </a:lnTo>
                <a:cubicBezTo>
                  <a:pt x="5430371" y="4593411"/>
                  <a:pt x="5474646" y="4637685"/>
                  <a:pt x="5529260" y="4637685"/>
                </a:cubicBezTo>
                <a:lnTo>
                  <a:pt x="6009380" y="4637685"/>
                </a:lnTo>
                <a:lnTo>
                  <a:pt x="9997033" y="8688205"/>
                </a:lnTo>
                <a:lnTo>
                  <a:pt x="8553359" y="10109473"/>
                </a:lnTo>
                <a:lnTo>
                  <a:pt x="0" y="1421267"/>
                </a:lnTo>
                <a:lnTo>
                  <a:pt x="144367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CF324C5F-657A-B4EB-CAA6-60E94B3687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5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830" y="194399"/>
            <a:ext cx="4149812" cy="4252096"/>
          </a:xfrm>
          <a:prstGeom prst="rect">
            <a:avLst/>
          </a:prstGeom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id="{32657FED-3A98-6E7F-47FC-553E901C7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9808" y="2551837"/>
            <a:ext cx="10753344" cy="1754326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defRPr b="0" i="0">
                <a:solidFill>
                  <a:schemeClr val="bg1"/>
                </a:solidFill>
                <a:latin typeface="Nunito Light" pitchFamily="2" charset="77"/>
              </a:defRPr>
            </a:lvl1pPr>
          </a:lstStyle>
          <a:p>
            <a:r>
              <a:rPr lang="es-ES" sz="5400" dirty="0">
                <a:solidFill>
                  <a:srgbClr val="777876"/>
                </a:solidFill>
              </a:rPr>
              <a:t>Haga clic para agregar título</a:t>
            </a:r>
          </a:p>
        </p:txBody>
      </p:sp>
      <p:sp>
        <p:nvSpPr>
          <p:cNvPr id="28" name="Subtítulo 2">
            <a:extLst>
              <a:ext uri="{FF2B5EF4-FFF2-40B4-BE49-F238E27FC236}">
                <a16:creationId xmlns:a16="http://schemas.microsoft.com/office/drawing/2014/main" id="{E137985C-CA71-BFC9-F7D3-53D665573C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05045" y="5383788"/>
            <a:ext cx="6981910" cy="70002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0" i="0">
                <a:solidFill>
                  <a:schemeClr val="accent1"/>
                </a:solidFill>
                <a:latin typeface="Nunito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2400" baseline="0" dirty="0">
                <a:solidFill>
                  <a:srgbClr val="636462"/>
                </a:solidFill>
              </a:rPr>
              <a:t>Haga clic para agregar subtítulo</a:t>
            </a:r>
            <a:endParaRPr lang="es-ES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35CEC483-9BB8-1224-61A1-05E74D9D864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19" name="Marcador de texto 4">
            <a:extLst>
              <a:ext uri="{FF2B5EF4-FFF2-40B4-BE49-F238E27FC236}">
                <a16:creationId xmlns:a16="http://schemas.microsoft.com/office/drawing/2014/main" id="{C5770006-CBDF-C400-2797-BA61F0F3EF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55624" y="6302631"/>
            <a:ext cx="1470218" cy="29476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>
                <a:solidFill>
                  <a:schemeClr val="accent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Fecha: 00/00/00</a:t>
            </a:r>
          </a:p>
        </p:txBody>
      </p:sp>
    </p:spTree>
    <p:extLst>
      <p:ext uri="{BB962C8B-B14F-4D97-AF65-F5344CB8AC3E}">
        <p14:creationId xmlns:p14="http://schemas.microsoft.com/office/powerpoint/2010/main" val="3963285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4F612040-E75F-EEC4-7A0D-A6FBE0BF1D02}"/>
              </a:ext>
            </a:extLst>
          </p:cNvPr>
          <p:cNvSpPr/>
          <p:nvPr userDrawn="1"/>
        </p:nvSpPr>
        <p:spPr>
          <a:xfrm>
            <a:off x="0" y="1488140"/>
            <a:ext cx="12192000" cy="40276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C2E5EA1-8E65-42DA-631F-A7B3CAFD0AC0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Marcador de texto 15">
            <a:extLst>
              <a:ext uri="{FF2B5EF4-FFF2-40B4-BE49-F238E27FC236}">
                <a16:creationId xmlns:a16="http://schemas.microsoft.com/office/drawing/2014/main" id="{0C01B986-CDDF-58A0-9349-4825EDF09F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D8B7C72D-ECC6-91B7-7F51-4857E04D76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4" name="Marcador de posición de imagen 25">
            <a:extLst>
              <a:ext uri="{FF2B5EF4-FFF2-40B4-BE49-F238E27FC236}">
                <a16:creationId xmlns:a16="http://schemas.microsoft.com/office/drawing/2014/main" id="{940699E3-5A6F-3A8A-E311-39215C2B08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97765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+ 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E97B125-1988-AA24-2E0F-2D600AF44C36}"/>
              </a:ext>
            </a:extLst>
          </p:cNvPr>
          <p:cNvSpPr/>
          <p:nvPr userDrawn="1"/>
        </p:nvSpPr>
        <p:spPr>
          <a:xfrm>
            <a:off x="0" y="1488140"/>
            <a:ext cx="12192000" cy="40276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7" name="Marcador de texto 15">
            <a:extLst>
              <a:ext uri="{FF2B5EF4-FFF2-40B4-BE49-F238E27FC236}">
                <a16:creationId xmlns:a16="http://schemas.microsoft.com/office/drawing/2014/main" id="{20D57671-610B-681C-64AF-280851CD00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B0090216-C78D-DD41-CF7D-5FAE9573485B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posición de imagen 25">
            <a:extLst>
              <a:ext uri="{FF2B5EF4-FFF2-40B4-BE49-F238E27FC236}">
                <a16:creationId xmlns:a16="http://schemas.microsoft.com/office/drawing/2014/main" id="{F29BE628-4A30-8C22-5E82-B321F122B1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C0E3F952-2DE9-884F-D751-00F215DB916E}"/>
              </a:ext>
            </a:extLst>
          </p:cNvPr>
          <p:cNvGrpSpPr/>
          <p:nvPr userDrawn="1"/>
        </p:nvGrpSpPr>
        <p:grpSpPr>
          <a:xfrm>
            <a:off x="1084097" y="4921761"/>
            <a:ext cx="10023806" cy="1188000"/>
            <a:chOff x="993545" y="4944862"/>
            <a:chExt cx="10023806" cy="1079468"/>
          </a:xfrm>
        </p:grpSpPr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D28EB71A-D21E-1ED0-BDA1-0DCA6FF28D7D}"/>
                </a:ext>
              </a:extLst>
            </p:cNvPr>
            <p:cNvSpPr/>
            <p:nvPr userDrawn="1"/>
          </p:nvSpPr>
          <p:spPr>
            <a:xfrm>
              <a:off x="993545" y="4944862"/>
              <a:ext cx="3240000" cy="1079468"/>
            </a:xfrm>
            <a:prstGeom prst="roundRect">
              <a:avLst>
                <a:gd name="adj" fmla="val 5556"/>
              </a:avLst>
            </a:prstGeom>
            <a:solidFill>
              <a:schemeClr val="bg1"/>
            </a:solidFill>
            <a:ln>
              <a:solidFill>
                <a:srgbClr val="00A13A"/>
              </a:solidFill>
            </a:ln>
            <a:effectLst>
              <a:outerShdw blurRad="181094" sx="102000" sy="102000" algn="ctr" rotWithShape="0">
                <a:srgbClr val="636462">
                  <a:alpha val="27245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/>
            </a:p>
          </p:txBody>
        </p:sp>
        <p:sp>
          <p:nvSpPr>
            <p:cNvPr id="11" name="Rectángulo redondeado 10">
              <a:extLst>
                <a:ext uri="{FF2B5EF4-FFF2-40B4-BE49-F238E27FC236}">
                  <a16:creationId xmlns:a16="http://schemas.microsoft.com/office/drawing/2014/main" id="{476FCEC3-7CA8-2885-A136-F58FE831FE11}"/>
                </a:ext>
              </a:extLst>
            </p:cNvPr>
            <p:cNvSpPr/>
            <p:nvPr userDrawn="1"/>
          </p:nvSpPr>
          <p:spPr>
            <a:xfrm>
              <a:off x="4385448" y="4944862"/>
              <a:ext cx="3240000" cy="1079468"/>
            </a:xfrm>
            <a:prstGeom prst="roundRect">
              <a:avLst>
                <a:gd name="adj" fmla="val 5556"/>
              </a:avLst>
            </a:prstGeom>
            <a:solidFill>
              <a:schemeClr val="bg1"/>
            </a:solidFill>
            <a:ln>
              <a:solidFill>
                <a:srgbClr val="00A13A"/>
              </a:solidFill>
            </a:ln>
            <a:effectLst>
              <a:outerShdw blurRad="181094" sx="102000" sy="102000" algn="ctr" rotWithShape="0">
                <a:srgbClr val="636462">
                  <a:alpha val="27245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/>
            </a:p>
          </p:txBody>
        </p:sp>
        <p:sp>
          <p:nvSpPr>
            <p:cNvPr id="12" name="Rectángulo redondeado 11">
              <a:extLst>
                <a:ext uri="{FF2B5EF4-FFF2-40B4-BE49-F238E27FC236}">
                  <a16:creationId xmlns:a16="http://schemas.microsoft.com/office/drawing/2014/main" id="{3DCDCBD3-2D72-2CDB-3F39-BD21D8376634}"/>
                </a:ext>
              </a:extLst>
            </p:cNvPr>
            <p:cNvSpPr/>
            <p:nvPr userDrawn="1"/>
          </p:nvSpPr>
          <p:spPr>
            <a:xfrm>
              <a:off x="7777351" y="4944862"/>
              <a:ext cx="3240000" cy="1079468"/>
            </a:xfrm>
            <a:prstGeom prst="roundRect">
              <a:avLst>
                <a:gd name="adj" fmla="val 5556"/>
              </a:avLst>
            </a:prstGeom>
            <a:solidFill>
              <a:schemeClr val="bg1"/>
            </a:solidFill>
            <a:ln>
              <a:solidFill>
                <a:srgbClr val="00A13A"/>
              </a:solidFill>
            </a:ln>
            <a:effectLst>
              <a:outerShdw blurRad="181094" sx="102000" sy="102000" algn="ctr" rotWithShape="0">
                <a:srgbClr val="636462">
                  <a:alpha val="27245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/>
            </a:p>
          </p:txBody>
        </p:sp>
      </p:grp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1A94832F-1005-894F-DBA3-030BD4A962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3962" y="5078413"/>
            <a:ext cx="2956151" cy="865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sz="1600" b="1" i="0" dirty="0">
                <a:latin typeface="Nunito" pitchFamily="2" charset="77"/>
              </a:rPr>
              <a:t>Título del tema 1</a:t>
            </a:r>
            <a:endParaRPr lang="es-ES" dirty="0"/>
          </a:p>
        </p:txBody>
      </p:sp>
      <p:sp>
        <p:nvSpPr>
          <p:cNvPr id="17" name="Marcador de texto 9">
            <a:extLst>
              <a:ext uri="{FF2B5EF4-FFF2-40B4-BE49-F238E27FC236}">
                <a16:creationId xmlns:a16="http://schemas.microsoft.com/office/drawing/2014/main" id="{7D01521E-40C4-180A-C9B3-0E57AD6160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7924" y="5084274"/>
            <a:ext cx="2956151" cy="865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sz="1600" b="1" i="0" dirty="0">
                <a:latin typeface="Nunito" pitchFamily="2" charset="77"/>
              </a:rPr>
              <a:t>Título del tema 2</a:t>
            </a:r>
            <a:endParaRPr lang="es-ES" dirty="0"/>
          </a:p>
        </p:txBody>
      </p:sp>
      <p:sp>
        <p:nvSpPr>
          <p:cNvPr id="18" name="Marcador de texto 9">
            <a:extLst>
              <a:ext uri="{FF2B5EF4-FFF2-40B4-BE49-F238E27FC236}">
                <a16:creationId xmlns:a16="http://schemas.microsoft.com/office/drawing/2014/main" id="{30F6B1E5-B893-B42C-DA7A-E324E5C5F0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11887" y="5076378"/>
            <a:ext cx="2956151" cy="865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1" i="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sz="1600" b="1" i="0" dirty="0">
                <a:latin typeface="Nunito" pitchFamily="2" charset="77"/>
              </a:rPr>
              <a:t>Título del tema 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1027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+ Temas-Image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5B4A8733-73F7-768E-5FE3-D85EAD064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8137"/>
            <a:ext cx="12192000" cy="4027624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12BB77-B462-FD68-9053-8603A5CFB7E4}"/>
              </a:ext>
            </a:extLst>
          </p:cNvPr>
          <p:cNvSpPr/>
          <p:nvPr userDrawn="1"/>
        </p:nvSpPr>
        <p:spPr>
          <a:xfrm>
            <a:off x="0" y="1488137"/>
            <a:ext cx="12192000" cy="402762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7" name="Marcador de texto 15">
            <a:extLst>
              <a:ext uri="{FF2B5EF4-FFF2-40B4-BE49-F238E27FC236}">
                <a16:creationId xmlns:a16="http://schemas.microsoft.com/office/drawing/2014/main" id="{20D57671-610B-681C-64AF-280851CD00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B0090216-C78D-DD41-CF7D-5FAE9573485B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posición de imagen 25">
            <a:extLst>
              <a:ext uri="{FF2B5EF4-FFF2-40B4-BE49-F238E27FC236}">
                <a16:creationId xmlns:a16="http://schemas.microsoft.com/office/drawing/2014/main" id="{F29BE628-4A30-8C22-5E82-B321F122B1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C0E3F952-2DE9-884F-D751-00F215DB916E}"/>
              </a:ext>
            </a:extLst>
          </p:cNvPr>
          <p:cNvGrpSpPr/>
          <p:nvPr userDrawn="1"/>
        </p:nvGrpSpPr>
        <p:grpSpPr>
          <a:xfrm>
            <a:off x="1084097" y="4921761"/>
            <a:ext cx="10023806" cy="1188000"/>
            <a:chOff x="993545" y="4944862"/>
            <a:chExt cx="10023806" cy="1079468"/>
          </a:xfrm>
        </p:grpSpPr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D28EB71A-D21E-1ED0-BDA1-0DCA6FF28D7D}"/>
                </a:ext>
              </a:extLst>
            </p:cNvPr>
            <p:cNvSpPr/>
            <p:nvPr userDrawn="1"/>
          </p:nvSpPr>
          <p:spPr>
            <a:xfrm>
              <a:off x="993545" y="4944862"/>
              <a:ext cx="3240000" cy="1079468"/>
            </a:xfrm>
            <a:prstGeom prst="roundRect">
              <a:avLst>
                <a:gd name="adj" fmla="val 5556"/>
              </a:avLst>
            </a:prstGeom>
            <a:solidFill>
              <a:schemeClr val="bg1"/>
            </a:solidFill>
            <a:ln>
              <a:solidFill>
                <a:srgbClr val="00A13A"/>
              </a:solidFill>
            </a:ln>
            <a:effectLst>
              <a:outerShdw blurRad="181094" sx="102000" sy="102000" algn="ctr" rotWithShape="0">
                <a:srgbClr val="636462">
                  <a:alpha val="27245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/>
            </a:p>
          </p:txBody>
        </p:sp>
        <p:sp>
          <p:nvSpPr>
            <p:cNvPr id="11" name="Rectángulo redondeado 10">
              <a:extLst>
                <a:ext uri="{FF2B5EF4-FFF2-40B4-BE49-F238E27FC236}">
                  <a16:creationId xmlns:a16="http://schemas.microsoft.com/office/drawing/2014/main" id="{476FCEC3-7CA8-2885-A136-F58FE831FE11}"/>
                </a:ext>
              </a:extLst>
            </p:cNvPr>
            <p:cNvSpPr/>
            <p:nvPr userDrawn="1"/>
          </p:nvSpPr>
          <p:spPr>
            <a:xfrm>
              <a:off x="4385448" y="4944862"/>
              <a:ext cx="3240000" cy="1079468"/>
            </a:xfrm>
            <a:prstGeom prst="roundRect">
              <a:avLst>
                <a:gd name="adj" fmla="val 5556"/>
              </a:avLst>
            </a:prstGeom>
            <a:solidFill>
              <a:schemeClr val="bg1"/>
            </a:solidFill>
            <a:ln>
              <a:solidFill>
                <a:srgbClr val="00A13A"/>
              </a:solidFill>
            </a:ln>
            <a:effectLst>
              <a:outerShdw blurRad="181094" sx="102000" sy="102000" algn="ctr" rotWithShape="0">
                <a:srgbClr val="636462">
                  <a:alpha val="27245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/>
            </a:p>
          </p:txBody>
        </p:sp>
        <p:sp>
          <p:nvSpPr>
            <p:cNvPr id="12" name="Rectángulo redondeado 11">
              <a:extLst>
                <a:ext uri="{FF2B5EF4-FFF2-40B4-BE49-F238E27FC236}">
                  <a16:creationId xmlns:a16="http://schemas.microsoft.com/office/drawing/2014/main" id="{3DCDCBD3-2D72-2CDB-3F39-BD21D8376634}"/>
                </a:ext>
              </a:extLst>
            </p:cNvPr>
            <p:cNvSpPr/>
            <p:nvPr userDrawn="1"/>
          </p:nvSpPr>
          <p:spPr>
            <a:xfrm>
              <a:off x="7777351" y="4944862"/>
              <a:ext cx="3240000" cy="1079468"/>
            </a:xfrm>
            <a:prstGeom prst="roundRect">
              <a:avLst>
                <a:gd name="adj" fmla="val 5556"/>
              </a:avLst>
            </a:prstGeom>
            <a:solidFill>
              <a:schemeClr val="bg1"/>
            </a:solidFill>
            <a:ln>
              <a:solidFill>
                <a:srgbClr val="00A13A"/>
              </a:solidFill>
            </a:ln>
            <a:effectLst>
              <a:outerShdw blurRad="181094" sx="102000" sy="102000" algn="ctr" rotWithShape="0">
                <a:srgbClr val="636462">
                  <a:alpha val="27245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/>
            </a:p>
          </p:txBody>
        </p:sp>
      </p:grpSp>
      <p:sp>
        <p:nvSpPr>
          <p:cNvPr id="15" name="Marcador de texto 9">
            <a:extLst>
              <a:ext uri="{FF2B5EF4-FFF2-40B4-BE49-F238E27FC236}">
                <a16:creationId xmlns:a16="http://schemas.microsoft.com/office/drawing/2014/main" id="{1143BE9B-3191-40CB-7324-2F9B69E42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3962" y="5078413"/>
            <a:ext cx="2956151" cy="865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sz="1600" b="1" i="0" dirty="0">
                <a:latin typeface="Nunito" pitchFamily="2" charset="77"/>
              </a:rPr>
              <a:t>Título del tema 1</a:t>
            </a:r>
            <a:endParaRPr lang="es-ES" dirty="0"/>
          </a:p>
        </p:txBody>
      </p:sp>
      <p:sp>
        <p:nvSpPr>
          <p:cNvPr id="16" name="Marcador de texto 9">
            <a:extLst>
              <a:ext uri="{FF2B5EF4-FFF2-40B4-BE49-F238E27FC236}">
                <a16:creationId xmlns:a16="http://schemas.microsoft.com/office/drawing/2014/main" id="{D76F3564-9B6C-09AC-E73B-93C1CA8C82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7924" y="5084274"/>
            <a:ext cx="2956151" cy="865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 i="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sz="1600" b="1" i="0" dirty="0">
                <a:latin typeface="Nunito" pitchFamily="2" charset="77"/>
              </a:rPr>
              <a:t>Título del tema 2</a:t>
            </a:r>
            <a:endParaRPr lang="es-ES" dirty="0"/>
          </a:p>
        </p:txBody>
      </p:sp>
      <p:sp>
        <p:nvSpPr>
          <p:cNvPr id="17" name="Marcador de texto 9">
            <a:extLst>
              <a:ext uri="{FF2B5EF4-FFF2-40B4-BE49-F238E27FC236}">
                <a16:creationId xmlns:a16="http://schemas.microsoft.com/office/drawing/2014/main" id="{C9A50ACD-6869-D30D-ABF8-B083C1EBE6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11887" y="5076378"/>
            <a:ext cx="2956151" cy="865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 i="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sz="1600" b="1" i="0" dirty="0">
                <a:latin typeface="Nunito" pitchFamily="2" charset="77"/>
              </a:rPr>
              <a:t>Título del tema 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47381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Image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C622AB0-B0B5-CFB5-E4FD-81DBAA8BC4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8141"/>
            <a:ext cx="12192000" cy="402762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3718E9-EF08-91AF-529E-628A513AC167}"/>
              </a:ext>
            </a:extLst>
          </p:cNvPr>
          <p:cNvSpPr/>
          <p:nvPr userDrawn="1"/>
        </p:nvSpPr>
        <p:spPr>
          <a:xfrm>
            <a:off x="0" y="1488140"/>
            <a:ext cx="12192000" cy="402762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AA150E2B-CAD1-F300-CB54-A586EE264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968459F-2AE9-FB5A-0E34-ECF312D3BA73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3E7F279-467A-5696-8C30-2292F04D72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6342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Image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E2C61F2-A00E-D010-054A-EBF2E58FC5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8139"/>
            <a:ext cx="12192000" cy="402762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3718E9-EF08-91AF-529E-628A513AC167}"/>
              </a:ext>
            </a:extLst>
          </p:cNvPr>
          <p:cNvSpPr/>
          <p:nvPr userDrawn="1"/>
        </p:nvSpPr>
        <p:spPr>
          <a:xfrm>
            <a:off x="0" y="1488139"/>
            <a:ext cx="12192000" cy="402762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AA150E2B-CAD1-F300-CB54-A586EE264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968459F-2AE9-FB5A-0E34-ECF312D3BA73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3E7F279-467A-5696-8C30-2292F04D72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40909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Imagen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194FFC5A-B6E5-6187-2D3F-906FB1A41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8139"/>
            <a:ext cx="12192000" cy="402762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3718E9-EF08-91AF-529E-628A513AC167}"/>
              </a:ext>
            </a:extLst>
          </p:cNvPr>
          <p:cNvSpPr/>
          <p:nvPr userDrawn="1"/>
        </p:nvSpPr>
        <p:spPr>
          <a:xfrm>
            <a:off x="0" y="1488139"/>
            <a:ext cx="12192000" cy="402762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AA150E2B-CAD1-F300-CB54-A586EE264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968459F-2AE9-FB5A-0E34-ECF312D3BA73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3E7F279-467A-5696-8C30-2292F04D72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13715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Imagen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5CB42F6-4548-9ACD-5086-1B62C3B6F0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8140"/>
            <a:ext cx="12192000" cy="4027623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3718E9-EF08-91AF-529E-628A513AC167}"/>
              </a:ext>
            </a:extLst>
          </p:cNvPr>
          <p:cNvSpPr/>
          <p:nvPr userDrawn="1"/>
        </p:nvSpPr>
        <p:spPr>
          <a:xfrm>
            <a:off x="0" y="1488140"/>
            <a:ext cx="12192000" cy="402762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AA150E2B-CAD1-F300-CB54-A586EE264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968459F-2AE9-FB5A-0E34-ECF312D3BA73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3E7F279-467A-5696-8C30-2292F04D72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4879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Imagen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8CE85EC-3811-EF54-873D-C58987679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8138"/>
            <a:ext cx="12192000" cy="4107754"/>
          </a:xfrm>
          <a:prstGeom prst="rect">
            <a:avLst/>
          </a:prstGeom>
        </p:spPr>
      </p:pic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3718E9-EF08-91AF-529E-628A513AC167}"/>
              </a:ext>
            </a:extLst>
          </p:cNvPr>
          <p:cNvSpPr/>
          <p:nvPr userDrawn="1"/>
        </p:nvSpPr>
        <p:spPr>
          <a:xfrm>
            <a:off x="0" y="1528203"/>
            <a:ext cx="12192000" cy="402762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AA150E2B-CAD1-F300-CB54-A586EE264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968459F-2AE9-FB5A-0E34-ECF312D3BA73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3E7F279-467A-5696-8C30-2292F04D72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57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ED7AC52-E079-0AE3-DDB4-60BFC4AC4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A04E181C-DB5F-449C-1D2E-D27F546A2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FBD4A62-A273-6CDF-1E04-0D2A469D2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44ECF15-6002-014E-051D-8A7D55EA3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0D28E6C-5EA2-410D-9B8F-FAB53012E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345704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Imagen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339FA9D-9FD9-68C7-6F76-BB839CC7D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8137"/>
            <a:ext cx="12192000" cy="4013175"/>
          </a:xfrm>
          <a:prstGeom prst="rect">
            <a:avLst/>
          </a:prstGeom>
        </p:spPr>
      </p:pic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3718E9-EF08-91AF-529E-628A513AC167}"/>
              </a:ext>
            </a:extLst>
          </p:cNvPr>
          <p:cNvSpPr/>
          <p:nvPr userDrawn="1"/>
        </p:nvSpPr>
        <p:spPr>
          <a:xfrm>
            <a:off x="0" y="1473688"/>
            <a:ext cx="12192000" cy="4027624"/>
          </a:xfrm>
          <a:prstGeom prst="rect">
            <a:avLst/>
          </a:prstGeom>
          <a:solidFill>
            <a:schemeClr val="tx2">
              <a:alpha val="3991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AA150E2B-CAD1-F300-CB54-A586EE264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968459F-2AE9-FB5A-0E34-ECF312D3BA73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3E7F279-467A-5696-8C30-2292F04D72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00610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Imagen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A594D1E7-0AEE-1348-11EF-55530A4EA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8138"/>
            <a:ext cx="12192000" cy="4027623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b="2"/>
            </a:stretch>
          </a:blipFill>
        </p:spPr>
      </p:pic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3718E9-EF08-91AF-529E-628A513AC167}"/>
              </a:ext>
            </a:extLst>
          </p:cNvPr>
          <p:cNvSpPr/>
          <p:nvPr userDrawn="1"/>
        </p:nvSpPr>
        <p:spPr>
          <a:xfrm>
            <a:off x="0" y="1488138"/>
            <a:ext cx="12192000" cy="402762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AA150E2B-CAD1-F300-CB54-A586EE264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968459F-2AE9-FB5A-0E34-ECF312D3BA73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3E7F279-467A-5696-8C30-2292F04D72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296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Imagen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D385FC4-8D93-09FD-B73B-3094EB1246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8137"/>
            <a:ext cx="12192000" cy="4027624"/>
          </a:xfrm>
          <a:prstGeom prst="rect">
            <a:avLst/>
          </a:prstGeom>
        </p:spPr>
      </p:pic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3718E9-EF08-91AF-529E-628A513AC167}"/>
              </a:ext>
            </a:extLst>
          </p:cNvPr>
          <p:cNvSpPr/>
          <p:nvPr userDrawn="1"/>
        </p:nvSpPr>
        <p:spPr>
          <a:xfrm>
            <a:off x="0" y="1488137"/>
            <a:ext cx="12192000" cy="402762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AA150E2B-CAD1-F300-CB54-A586EE264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968459F-2AE9-FB5A-0E34-ECF312D3BA73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3E7F279-467A-5696-8C30-2292F04D72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71399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Imagen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992DC6DC-B634-0B71-3B13-7497E514D0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8136"/>
            <a:ext cx="12191999" cy="4027624"/>
          </a:xfrm>
          <a:prstGeom prst="rect">
            <a:avLst/>
          </a:prstGeom>
        </p:spPr>
      </p:pic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3718E9-EF08-91AF-529E-628A513AC167}"/>
              </a:ext>
            </a:extLst>
          </p:cNvPr>
          <p:cNvSpPr/>
          <p:nvPr userDrawn="1"/>
        </p:nvSpPr>
        <p:spPr>
          <a:xfrm>
            <a:off x="0" y="1473687"/>
            <a:ext cx="12192000" cy="402762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AA150E2B-CAD1-F300-CB54-A586EE264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968459F-2AE9-FB5A-0E34-ECF312D3BA73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3E7F279-467A-5696-8C30-2292F04D72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97262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Imagen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CE507503-3639-F7CF-B01C-B9C2E06A2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" y="1488137"/>
            <a:ext cx="12203743" cy="4027624"/>
          </a:xfrm>
          <a:prstGeom prst="rect">
            <a:avLst/>
          </a:prstGeom>
        </p:spPr>
      </p:pic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3718E9-EF08-91AF-529E-628A513AC167}"/>
              </a:ext>
            </a:extLst>
          </p:cNvPr>
          <p:cNvSpPr/>
          <p:nvPr userDrawn="1"/>
        </p:nvSpPr>
        <p:spPr>
          <a:xfrm>
            <a:off x="-4" y="1488137"/>
            <a:ext cx="12192000" cy="402762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AA150E2B-CAD1-F300-CB54-A586EE264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968459F-2AE9-FB5A-0E34-ECF312D3BA73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3E7F279-467A-5696-8C30-2292F04D72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75175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Imagen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DB94CB9-589E-980C-9422-9D4829455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488136"/>
            <a:ext cx="12192001" cy="4027624"/>
          </a:xfrm>
          <a:prstGeom prst="rect">
            <a:avLst/>
          </a:prstGeom>
        </p:spPr>
      </p:pic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8EBEB1A-E00E-0080-A905-88B0535F4F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3718E9-EF08-91AF-529E-628A513AC167}"/>
              </a:ext>
            </a:extLst>
          </p:cNvPr>
          <p:cNvSpPr/>
          <p:nvPr userDrawn="1"/>
        </p:nvSpPr>
        <p:spPr>
          <a:xfrm>
            <a:off x="-2" y="1488136"/>
            <a:ext cx="12192000" cy="402762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AA150E2B-CAD1-F300-CB54-A586EE264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8556" y="2577232"/>
            <a:ext cx="7354888" cy="184943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</a:t>
            </a:r>
          </a:p>
          <a:p>
            <a:pPr lvl="0"/>
            <a:r>
              <a:rPr lang="es-ES" dirty="0"/>
              <a:t>central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968459F-2AE9-FB5A-0E34-ECF312D3BA73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4000" y="90533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3E7F279-467A-5696-8C30-2292F04D72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6000" y="113864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86101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Foto_img 01 + 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B17CD497-B85C-7BCD-2C38-B477174D88D6}"/>
              </a:ext>
            </a:extLst>
          </p:cNvPr>
          <p:cNvSpPr/>
          <p:nvPr/>
        </p:nvSpPr>
        <p:spPr>
          <a:xfrm>
            <a:off x="256801" y="844030"/>
            <a:ext cx="11678399" cy="4125533"/>
          </a:xfrm>
          <a:prstGeom prst="roundRect">
            <a:avLst>
              <a:gd name="adj" fmla="val 2721"/>
            </a:avLst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C001319-3014-3F3F-9C68-0973C74A5EA1}"/>
              </a:ext>
            </a:extLst>
          </p:cNvPr>
          <p:cNvSpPr/>
          <p:nvPr/>
        </p:nvSpPr>
        <p:spPr>
          <a:xfrm>
            <a:off x="256800" y="844030"/>
            <a:ext cx="11678399" cy="4125533"/>
          </a:xfrm>
          <a:prstGeom prst="roundRect">
            <a:avLst>
              <a:gd name="adj" fmla="val 2721"/>
            </a:avLst>
          </a:prstGeom>
          <a:solidFill>
            <a:srgbClr val="212121">
              <a:alpha val="2302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/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53003085-D71A-DDCD-DCB3-ECBD8E66C0CE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6801478" y="1346982"/>
            <a:ext cx="3935" cy="31320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9D9E8612-B1F2-BBEC-B15A-C2F3B0F81CAF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9273968" y="1346982"/>
            <a:ext cx="0" cy="31320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296D92E-03A5-CD81-7165-C365C54F7306}"/>
              </a:ext>
            </a:extLst>
          </p:cNvPr>
          <p:cNvSpPr>
            <a:spLocks noChangeAspect="1"/>
          </p:cNvSpPr>
          <p:nvPr/>
        </p:nvSpPr>
        <p:spPr>
          <a:xfrm rot="18873114">
            <a:off x="5574000" y="449882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5999" y="4587534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B199CEBD-EB2F-7EE3-AE71-023775143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1346200"/>
            <a:ext cx="3816350" cy="3131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990692F5-710A-5594-BA04-7E88E9DD74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2875" y="5429250"/>
            <a:ext cx="9476427" cy="44608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400" b="0" i="0"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32" name="Marcador de texto 30">
            <a:extLst>
              <a:ext uri="{FF2B5EF4-FFF2-40B4-BE49-F238E27FC236}">
                <a16:creationId xmlns:a16="http://schemas.microsoft.com/office/drawing/2014/main" id="{D673DE46-C23A-4BEC-17D8-9482E51232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2875" y="5885810"/>
            <a:ext cx="9476427" cy="44608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8481BA30-E3A9-E7DD-C9D0-7CF795BEB3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45051" y="1428750"/>
            <a:ext cx="2454212" cy="369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Una palabra</a:t>
            </a:r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D4C0866C-D74C-EAC3-7A00-07E4ABFFB6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18103" y="1428098"/>
            <a:ext cx="2454212" cy="369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Una palabra</a:t>
            </a:r>
          </a:p>
        </p:txBody>
      </p:sp>
      <p:sp>
        <p:nvSpPr>
          <p:cNvPr id="36" name="Marcador de texto 33">
            <a:extLst>
              <a:ext uri="{FF2B5EF4-FFF2-40B4-BE49-F238E27FC236}">
                <a16:creationId xmlns:a16="http://schemas.microsoft.com/office/drawing/2014/main" id="{C99F7B2D-2B0E-0E58-3320-6556343BD2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95165" y="1428098"/>
            <a:ext cx="2454212" cy="369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Una palabra</a:t>
            </a:r>
          </a:p>
        </p:txBody>
      </p:sp>
      <p:sp>
        <p:nvSpPr>
          <p:cNvPr id="37" name="Marcador de posición de imagen 25">
            <a:extLst>
              <a:ext uri="{FF2B5EF4-FFF2-40B4-BE49-F238E27FC236}">
                <a16:creationId xmlns:a16="http://schemas.microsoft.com/office/drawing/2014/main" id="{61DC2418-332A-E259-D28E-EB094883E1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12157" y="1797986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38" name="Marcador de posición de imagen 25">
            <a:extLst>
              <a:ext uri="{FF2B5EF4-FFF2-40B4-BE49-F238E27FC236}">
                <a16:creationId xmlns:a16="http://schemas.microsoft.com/office/drawing/2014/main" id="{AD4D0F02-4D5D-7D22-D853-15796FDB4A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85209" y="1781589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39" name="Marcador de posición de imagen 25">
            <a:extLst>
              <a:ext uri="{FF2B5EF4-FFF2-40B4-BE49-F238E27FC236}">
                <a16:creationId xmlns:a16="http://schemas.microsoft.com/office/drawing/2014/main" id="{442CF4D8-F05F-EC3E-F133-B38AA610E32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162271" y="1781589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41" name="Marcador de texto 40">
            <a:extLst>
              <a:ext uri="{FF2B5EF4-FFF2-40B4-BE49-F238E27FC236}">
                <a16:creationId xmlns:a16="http://schemas.microsoft.com/office/drawing/2014/main" id="{4BD0B646-63DC-D92F-4C22-BBEBA91922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41882" y="2574925"/>
            <a:ext cx="1860550" cy="16716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aquí para escribir el texto</a:t>
            </a:r>
          </a:p>
        </p:txBody>
      </p:sp>
      <p:sp>
        <p:nvSpPr>
          <p:cNvPr id="44" name="Marcador de texto 40">
            <a:extLst>
              <a:ext uri="{FF2B5EF4-FFF2-40B4-BE49-F238E27FC236}">
                <a16:creationId xmlns:a16="http://schemas.microsoft.com/office/drawing/2014/main" id="{4DBDC1B1-5624-2BBE-0B23-37E51446FF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14934" y="2579872"/>
            <a:ext cx="1860550" cy="16716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aquí para escribir el texto</a:t>
            </a:r>
          </a:p>
        </p:txBody>
      </p:sp>
      <p:sp>
        <p:nvSpPr>
          <p:cNvPr id="45" name="Marcador de texto 40">
            <a:extLst>
              <a:ext uri="{FF2B5EF4-FFF2-40B4-BE49-F238E27FC236}">
                <a16:creationId xmlns:a16="http://schemas.microsoft.com/office/drawing/2014/main" id="{68664532-FBD2-20CB-AEE5-AB0A73B047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91996" y="2574925"/>
            <a:ext cx="1860550" cy="16716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aquí para escribir el texto</a:t>
            </a:r>
          </a:p>
        </p:txBody>
      </p:sp>
    </p:spTree>
    <p:extLst>
      <p:ext uri="{BB962C8B-B14F-4D97-AF65-F5344CB8AC3E}">
        <p14:creationId xmlns:p14="http://schemas.microsoft.com/office/powerpoint/2010/main" val="42828277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Foto_img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B17CD497-B85C-7BCD-2C38-B477174D88D6}"/>
              </a:ext>
            </a:extLst>
          </p:cNvPr>
          <p:cNvSpPr/>
          <p:nvPr/>
        </p:nvSpPr>
        <p:spPr>
          <a:xfrm>
            <a:off x="256801" y="844030"/>
            <a:ext cx="11678399" cy="4125533"/>
          </a:xfrm>
          <a:prstGeom prst="roundRect">
            <a:avLst>
              <a:gd name="adj" fmla="val 2721"/>
            </a:avLst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C001319-3014-3F3F-9C68-0973C74A5EA1}"/>
              </a:ext>
            </a:extLst>
          </p:cNvPr>
          <p:cNvSpPr/>
          <p:nvPr/>
        </p:nvSpPr>
        <p:spPr>
          <a:xfrm>
            <a:off x="256800" y="844030"/>
            <a:ext cx="11678399" cy="4125533"/>
          </a:xfrm>
          <a:prstGeom prst="roundRect">
            <a:avLst>
              <a:gd name="adj" fmla="val 2721"/>
            </a:avLst>
          </a:prstGeom>
          <a:solidFill>
            <a:srgbClr val="212121">
              <a:alpha val="2302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/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53003085-D71A-DDCD-DCB3-ECBD8E66C0CE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6801478" y="1346982"/>
            <a:ext cx="3935" cy="31320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9D9E8612-B1F2-BBEC-B15A-C2F3B0F81CAF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9273968" y="1346982"/>
            <a:ext cx="0" cy="31320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296D92E-03A5-CD81-7165-C365C54F7306}"/>
              </a:ext>
            </a:extLst>
          </p:cNvPr>
          <p:cNvSpPr>
            <a:spLocks noChangeAspect="1"/>
          </p:cNvSpPr>
          <p:nvPr/>
        </p:nvSpPr>
        <p:spPr>
          <a:xfrm rot="18873114">
            <a:off x="5574000" y="449882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5999" y="4587534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B199CEBD-EB2F-7EE3-AE71-023775143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1346200"/>
            <a:ext cx="3816350" cy="3131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990692F5-710A-5594-BA04-7E88E9DD74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2875" y="5429250"/>
            <a:ext cx="9476427" cy="44608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400" b="0" i="0"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32" name="Marcador de texto 30">
            <a:extLst>
              <a:ext uri="{FF2B5EF4-FFF2-40B4-BE49-F238E27FC236}">
                <a16:creationId xmlns:a16="http://schemas.microsoft.com/office/drawing/2014/main" id="{D673DE46-C23A-4BEC-17D8-9482E51232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2875" y="5885810"/>
            <a:ext cx="9476427" cy="44608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8481BA30-E3A9-E7DD-C9D0-7CF795BEB3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44349" y="1818588"/>
            <a:ext cx="2454212" cy="369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Una palabra</a:t>
            </a:r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D4C0866C-D74C-EAC3-7A00-07E4ABFFB6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17401" y="1817936"/>
            <a:ext cx="2454212" cy="369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Una palabra</a:t>
            </a:r>
          </a:p>
        </p:txBody>
      </p:sp>
      <p:sp>
        <p:nvSpPr>
          <p:cNvPr id="36" name="Marcador de texto 33">
            <a:extLst>
              <a:ext uri="{FF2B5EF4-FFF2-40B4-BE49-F238E27FC236}">
                <a16:creationId xmlns:a16="http://schemas.microsoft.com/office/drawing/2014/main" id="{C99F7B2D-2B0E-0E58-3320-6556343BD2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94463" y="1817936"/>
            <a:ext cx="2454212" cy="369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Una palabra</a:t>
            </a:r>
          </a:p>
        </p:txBody>
      </p:sp>
      <p:sp>
        <p:nvSpPr>
          <p:cNvPr id="41" name="Marcador de texto 40">
            <a:extLst>
              <a:ext uri="{FF2B5EF4-FFF2-40B4-BE49-F238E27FC236}">
                <a16:creationId xmlns:a16="http://schemas.microsoft.com/office/drawing/2014/main" id="{4BD0B646-63DC-D92F-4C22-BBEBA91922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41180" y="2405963"/>
            <a:ext cx="1860550" cy="16716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aquí para escribir el texto</a:t>
            </a:r>
          </a:p>
        </p:txBody>
      </p:sp>
      <p:sp>
        <p:nvSpPr>
          <p:cNvPr id="44" name="Marcador de texto 40">
            <a:extLst>
              <a:ext uri="{FF2B5EF4-FFF2-40B4-BE49-F238E27FC236}">
                <a16:creationId xmlns:a16="http://schemas.microsoft.com/office/drawing/2014/main" id="{4DBDC1B1-5624-2BBE-0B23-37E51446FF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14232" y="2410910"/>
            <a:ext cx="1860550" cy="16716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aquí para escribir el texto</a:t>
            </a:r>
          </a:p>
        </p:txBody>
      </p:sp>
      <p:sp>
        <p:nvSpPr>
          <p:cNvPr id="45" name="Marcador de texto 40">
            <a:extLst>
              <a:ext uri="{FF2B5EF4-FFF2-40B4-BE49-F238E27FC236}">
                <a16:creationId xmlns:a16="http://schemas.microsoft.com/office/drawing/2014/main" id="{68664532-FBD2-20CB-AEE5-AB0A73B047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91294" y="2405963"/>
            <a:ext cx="1860550" cy="16716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aquí para escribir el texto</a:t>
            </a:r>
          </a:p>
        </p:txBody>
      </p:sp>
    </p:spTree>
    <p:extLst>
      <p:ext uri="{BB962C8B-B14F-4D97-AF65-F5344CB8AC3E}">
        <p14:creationId xmlns:p14="http://schemas.microsoft.com/office/powerpoint/2010/main" val="29170776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C001319-3014-3F3F-9C68-0973C74A5EA1}"/>
              </a:ext>
            </a:extLst>
          </p:cNvPr>
          <p:cNvSpPr/>
          <p:nvPr/>
        </p:nvSpPr>
        <p:spPr>
          <a:xfrm>
            <a:off x="256800" y="844030"/>
            <a:ext cx="11678399" cy="4125533"/>
          </a:xfrm>
          <a:prstGeom prst="roundRect">
            <a:avLst>
              <a:gd name="adj" fmla="val 272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53003085-D71A-DDCD-DCB3-ECBD8E66C0CE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6801478" y="1346982"/>
            <a:ext cx="3935" cy="31320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9D9E8612-B1F2-BBEC-B15A-C2F3B0F81CAF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9273968" y="1346982"/>
            <a:ext cx="0" cy="31320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296D92E-03A5-CD81-7165-C365C54F7306}"/>
              </a:ext>
            </a:extLst>
          </p:cNvPr>
          <p:cNvSpPr>
            <a:spLocks noChangeAspect="1"/>
          </p:cNvSpPr>
          <p:nvPr/>
        </p:nvSpPr>
        <p:spPr>
          <a:xfrm rot="18873114">
            <a:off x="5574000" y="4498827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5999" y="4587534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B199CEBD-EB2F-7EE3-AE71-023775143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1346200"/>
            <a:ext cx="3816350" cy="3131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990692F5-710A-5594-BA04-7E88E9DD74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2875" y="5429250"/>
            <a:ext cx="9476427" cy="4460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0" i="0"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32" name="Marcador de texto 30">
            <a:extLst>
              <a:ext uri="{FF2B5EF4-FFF2-40B4-BE49-F238E27FC236}">
                <a16:creationId xmlns:a16="http://schemas.microsoft.com/office/drawing/2014/main" id="{D673DE46-C23A-4BEC-17D8-9482E51232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2875" y="5885810"/>
            <a:ext cx="9476427" cy="44608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8481BA30-E3A9-E7DD-C9D0-7CF795BEB3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44349" y="1818588"/>
            <a:ext cx="2454212" cy="369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Una palabra</a:t>
            </a:r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D4C0866C-D74C-EAC3-7A00-07E4ABFFB6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17401" y="1817936"/>
            <a:ext cx="2454212" cy="369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Una palabra</a:t>
            </a:r>
          </a:p>
        </p:txBody>
      </p:sp>
      <p:sp>
        <p:nvSpPr>
          <p:cNvPr id="36" name="Marcador de texto 33">
            <a:extLst>
              <a:ext uri="{FF2B5EF4-FFF2-40B4-BE49-F238E27FC236}">
                <a16:creationId xmlns:a16="http://schemas.microsoft.com/office/drawing/2014/main" id="{C99F7B2D-2B0E-0E58-3320-6556343BD2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94463" y="1817936"/>
            <a:ext cx="2454212" cy="369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  <a:latin typeface="Nunito" pitchFamily="2" charset="77"/>
              </a:defRPr>
            </a:lvl1pPr>
          </a:lstStyle>
          <a:p>
            <a:pPr lvl="0"/>
            <a:r>
              <a:rPr lang="es-ES" dirty="0"/>
              <a:t>Una palabra</a:t>
            </a:r>
          </a:p>
        </p:txBody>
      </p:sp>
      <p:sp>
        <p:nvSpPr>
          <p:cNvPr id="41" name="Marcador de texto 40">
            <a:extLst>
              <a:ext uri="{FF2B5EF4-FFF2-40B4-BE49-F238E27FC236}">
                <a16:creationId xmlns:a16="http://schemas.microsoft.com/office/drawing/2014/main" id="{4BD0B646-63DC-D92F-4C22-BBEBA91922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41180" y="2405963"/>
            <a:ext cx="1860550" cy="16716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aquí para escribir el texto</a:t>
            </a:r>
          </a:p>
        </p:txBody>
      </p:sp>
      <p:sp>
        <p:nvSpPr>
          <p:cNvPr id="44" name="Marcador de texto 40">
            <a:extLst>
              <a:ext uri="{FF2B5EF4-FFF2-40B4-BE49-F238E27FC236}">
                <a16:creationId xmlns:a16="http://schemas.microsoft.com/office/drawing/2014/main" id="{4DBDC1B1-5624-2BBE-0B23-37E51446FF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14232" y="2410910"/>
            <a:ext cx="1860550" cy="16716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aquí para escribir el texto</a:t>
            </a:r>
          </a:p>
        </p:txBody>
      </p:sp>
      <p:sp>
        <p:nvSpPr>
          <p:cNvPr id="45" name="Marcador de texto 40">
            <a:extLst>
              <a:ext uri="{FF2B5EF4-FFF2-40B4-BE49-F238E27FC236}">
                <a16:creationId xmlns:a16="http://schemas.microsoft.com/office/drawing/2014/main" id="{68664532-FBD2-20CB-AEE5-AB0A73B047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91294" y="2405963"/>
            <a:ext cx="1860550" cy="16716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105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aquí para escribir el texto</a:t>
            </a:r>
          </a:p>
        </p:txBody>
      </p:sp>
    </p:spTree>
    <p:extLst>
      <p:ext uri="{BB962C8B-B14F-4D97-AF65-F5344CB8AC3E}">
        <p14:creationId xmlns:p14="http://schemas.microsoft.com/office/powerpoint/2010/main" val="19517691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C001319-3014-3F3F-9C68-0973C74A5EA1}"/>
              </a:ext>
            </a:extLst>
          </p:cNvPr>
          <p:cNvSpPr/>
          <p:nvPr userDrawn="1"/>
        </p:nvSpPr>
        <p:spPr>
          <a:xfrm>
            <a:off x="256800" y="2114030"/>
            <a:ext cx="11678399" cy="4125533"/>
          </a:xfrm>
          <a:prstGeom prst="roundRect">
            <a:avLst>
              <a:gd name="adj" fmla="val 272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296D92E-03A5-CD81-7165-C365C54F7306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3999" y="1543566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1231" y="1764540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B199CEBD-EB2F-7EE3-AE71-023775143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7786" y="3153253"/>
            <a:ext cx="9476427" cy="240389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4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990692F5-710A-5594-BA04-7E88E9DD74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7786" y="844291"/>
            <a:ext cx="9476427" cy="44608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400" b="0" i="0"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32" name="Marcador de texto 30">
            <a:extLst>
              <a:ext uri="{FF2B5EF4-FFF2-40B4-BE49-F238E27FC236}">
                <a16:creationId xmlns:a16="http://schemas.microsoft.com/office/drawing/2014/main" id="{D673DE46-C23A-4BEC-17D8-9482E51232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57786" y="1300851"/>
            <a:ext cx="9476427" cy="44608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</p:spTree>
    <p:extLst>
      <p:ext uri="{BB962C8B-B14F-4D97-AF65-F5344CB8AC3E}">
        <p14:creationId xmlns:p14="http://schemas.microsoft.com/office/powerpoint/2010/main" val="3473854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37B4983-8B09-AE7D-22E2-3D2C005EB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0E1B65C-883C-28F6-84BD-622917ECD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0882B729-C882-F13A-25D5-12D3B7437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2829AE-BBAE-C079-8B18-CA834C67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84A2B750-A74C-FB01-1D77-3338E5835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F3BAC79F-4530-F70A-A447-054252DD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88155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C001319-3014-3F3F-9C68-0973C74A5EA1}"/>
              </a:ext>
            </a:extLst>
          </p:cNvPr>
          <p:cNvSpPr/>
          <p:nvPr userDrawn="1"/>
        </p:nvSpPr>
        <p:spPr>
          <a:xfrm>
            <a:off x="256800" y="2114030"/>
            <a:ext cx="11678399" cy="4125533"/>
          </a:xfrm>
          <a:prstGeom prst="roundRect">
            <a:avLst>
              <a:gd name="adj" fmla="val 272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296D92E-03A5-CD81-7165-C365C54F7306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573999" y="1543566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1231" y="1764540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Marcador de texto 9">
            <a:extLst>
              <a:ext uri="{FF2B5EF4-FFF2-40B4-BE49-F238E27FC236}">
                <a16:creationId xmlns:a16="http://schemas.microsoft.com/office/drawing/2014/main" id="{89619A68-BA3C-84ED-F4F5-1BA978E556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C032B26F-1FC1-92A8-C57E-78857AD5E2CF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Marcador de texto 28">
            <a:extLst>
              <a:ext uri="{FF2B5EF4-FFF2-40B4-BE49-F238E27FC236}">
                <a16:creationId xmlns:a16="http://schemas.microsoft.com/office/drawing/2014/main" id="{C3161C4E-EDAF-B983-90A2-C855062A87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7786" y="3153253"/>
            <a:ext cx="9476427" cy="240389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4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</p:spTree>
    <p:extLst>
      <p:ext uri="{BB962C8B-B14F-4D97-AF65-F5344CB8AC3E}">
        <p14:creationId xmlns:p14="http://schemas.microsoft.com/office/powerpoint/2010/main" val="26361743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C001319-3014-3F3F-9C68-0973C74A5EA1}"/>
              </a:ext>
            </a:extLst>
          </p:cNvPr>
          <p:cNvSpPr/>
          <p:nvPr userDrawn="1"/>
        </p:nvSpPr>
        <p:spPr>
          <a:xfrm>
            <a:off x="6056119" y="1176160"/>
            <a:ext cx="5839199" cy="4125533"/>
          </a:xfrm>
          <a:prstGeom prst="roundRect">
            <a:avLst>
              <a:gd name="adj" fmla="val 272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57785" y="1176160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B199CEBD-EB2F-7EE3-AE71-023775143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7785" y="2114030"/>
            <a:ext cx="4523469" cy="4125533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440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5" name="Marcador de texto 9">
            <a:extLst>
              <a:ext uri="{FF2B5EF4-FFF2-40B4-BE49-F238E27FC236}">
                <a16:creationId xmlns:a16="http://schemas.microsoft.com/office/drawing/2014/main" id="{23488A3F-6F09-5027-D886-6B27970BD1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1BDD3F61-A2C4-5176-9950-72DB879803A6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797282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C001319-3014-3F3F-9C68-0973C74A5EA1}"/>
              </a:ext>
            </a:extLst>
          </p:cNvPr>
          <p:cNvSpPr/>
          <p:nvPr userDrawn="1"/>
        </p:nvSpPr>
        <p:spPr>
          <a:xfrm>
            <a:off x="6096000" y="1176160"/>
            <a:ext cx="5839199" cy="4125533"/>
          </a:xfrm>
          <a:prstGeom prst="roundRect">
            <a:avLst>
              <a:gd name="adj" fmla="val 272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57785" y="1176160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B199CEBD-EB2F-7EE3-AE71-023775143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7785" y="2114030"/>
            <a:ext cx="4523469" cy="4125533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440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</p:spTree>
    <p:extLst>
      <p:ext uri="{BB962C8B-B14F-4D97-AF65-F5344CB8AC3E}">
        <p14:creationId xmlns:p14="http://schemas.microsoft.com/office/powerpoint/2010/main" val="34363276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817920" y="1038138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B199CEBD-EB2F-7EE3-AE71-023775143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20828" y="2028264"/>
            <a:ext cx="4523469" cy="4125533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60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16854835-0904-1430-8DC9-32A269DA0FC9}"/>
              </a:ext>
            </a:extLst>
          </p:cNvPr>
          <p:cNvGrpSpPr/>
          <p:nvPr userDrawn="1"/>
        </p:nvGrpSpPr>
        <p:grpSpPr>
          <a:xfrm>
            <a:off x="620396" y="-2691237"/>
            <a:ext cx="14324332" cy="8100000"/>
            <a:chOff x="1649788" y="-3183951"/>
            <a:chExt cx="14324332" cy="8100000"/>
          </a:xfrm>
        </p:grpSpPr>
        <p:sp>
          <p:nvSpPr>
            <p:cNvPr id="6" name="Rectángulo redondeado 5">
              <a:extLst>
                <a:ext uri="{FF2B5EF4-FFF2-40B4-BE49-F238E27FC236}">
                  <a16:creationId xmlns:a16="http://schemas.microsoft.com/office/drawing/2014/main" id="{BFB51565-2AE6-667C-4B91-17E074FDD70B}"/>
                </a:ext>
              </a:extLst>
            </p:cNvPr>
            <p:cNvSpPr/>
            <p:nvPr/>
          </p:nvSpPr>
          <p:spPr>
            <a:xfrm>
              <a:off x="8774120" y="3116049"/>
              <a:ext cx="7200000" cy="1800000"/>
            </a:xfrm>
            <a:prstGeom prst="roundRect">
              <a:avLst>
                <a:gd name="adj" fmla="val 50000"/>
              </a:avLst>
            </a:prstGeom>
            <a:solidFill>
              <a:srgbClr val="B2E4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8" name="Rectángulo redondeado 7">
              <a:extLst>
                <a:ext uri="{FF2B5EF4-FFF2-40B4-BE49-F238E27FC236}">
                  <a16:creationId xmlns:a16="http://schemas.microsoft.com/office/drawing/2014/main" id="{C1BA5A85-0909-CDCC-7B3A-AD3E567FBB5D}"/>
                </a:ext>
              </a:extLst>
            </p:cNvPr>
            <p:cNvSpPr/>
            <p:nvPr/>
          </p:nvSpPr>
          <p:spPr>
            <a:xfrm rot="5400000">
              <a:off x="-1050212" y="-483951"/>
              <a:ext cx="7200000" cy="1800000"/>
            </a:xfrm>
            <a:prstGeom prst="roundRect">
              <a:avLst>
                <a:gd name="adj" fmla="val 50000"/>
              </a:avLst>
            </a:prstGeom>
            <a:solidFill>
              <a:srgbClr val="B2E4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11" name="Marcador de posición de imagen 25">
            <a:extLst>
              <a:ext uri="{FF2B5EF4-FFF2-40B4-BE49-F238E27FC236}">
                <a16:creationId xmlns:a16="http://schemas.microsoft.com/office/drawing/2014/main" id="{C0EF1267-40C9-224E-52A3-701AA852AE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24297" y="5454817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18775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. Cabecera image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FB3EB7AC-3254-23FF-A86C-B791C30D1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54BF49FA-B747-9897-C599-B9C44A7B09A2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1893512B-E612-40CE-3961-CC595B334AA1}"/>
              </a:ext>
            </a:extLst>
          </p:cNvPr>
          <p:cNvSpPr/>
          <p:nvPr userDrawn="1"/>
        </p:nvSpPr>
        <p:spPr>
          <a:xfrm>
            <a:off x="256799" y="275914"/>
            <a:ext cx="11678402" cy="2253182"/>
          </a:xfrm>
          <a:prstGeom prst="roundRect">
            <a:avLst>
              <a:gd name="adj" fmla="val 6898"/>
            </a:avLst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685FD73E-8A2A-54B7-1890-DFEA4DE5EEC3}"/>
              </a:ext>
            </a:extLst>
          </p:cNvPr>
          <p:cNvSpPr/>
          <p:nvPr userDrawn="1"/>
        </p:nvSpPr>
        <p:spPr>
          <a:xfrm>
            <a:off x="256799" y="278421"/>
            <a:ext cx="11678402" cy="2253182"/>
          </a:xfrm>
          <a:prstGeom prst="roundRect">
            <a:avLst>
              <a:gd name="adj" fmla="val 6898"/>
            </a:avLst>
          </a:prstGeom>
          <a:solidFill>
            <a:schemeClr val="tx1">
              <a:alpha val="22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73D96F7-E13E-EA2D-4225-BF99AC49A4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4187" y="571566"/>
            <a:ext cx="2439429" cy="59916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C80A259-65B4-D1B6-72F1-758EBF686FC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0930" y="383915"/>
            <a:ext cx="6478712" cy="4319141"/>
          </a:xfrm>
          <a:prstGeom prst="rect">
            <a:avLst/>
          </a:prstGeom>
        </p:spPr>
      </p:pic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29451A5F-8599-B885-3E0A-3D351BF673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7091" y="1285439"/>
            <a:ext cx="9476427" cy="446088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0"/>
              </a:spcBef>
              <a:buNone/>
              <a:defRPr sz="3200" b="0" i="0">
                <a:solidFill>
                  <a:schemeClr val="bg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12" name="Marcador de texto 30">
            <a:extLst>
              <a:ext uri="{FF2B5EF4-FFF2-40B4-BE49-F238E27FC236}">
                <a16:creationId xmlns:a16="http://schemas.microsoft.com/office/drawing/2014/main" id="{EB5BF11F-5127-7DCA-49F1-3CD0839A2E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7091" y="1741999"/>
            <a:ext cx="9476427" cy="446088"/>
          </a:xfrm>
          <a:prstGeom prst="rect">
            <a:avLst/>
          </a:prstGeom>
        </p:spPr>
        <p:txBody>
          <a:bodyPr anchor="t"/>
          <a:lstStyle>
            <a:lvl1pPr marL="0" indent="0" algn="l">
              <a:spcBef>
                <a:spcPts val="0"/>
              </a:spcBef>
              <a:buNone/>
              <a:defRPr sz="1600" b="0" i="0">
                <a:solidFill>
                  <a:schemeClr val="bg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13" name="Marcador de texto 30">
            <a:extLst>
              <a:ext uri="{FF2B5EF4-FFF2-40B4-BE49-F238E27FC236}">
                <a16:creationId xmlns:a16="http://schemas.microsoft.com/office/drawing/2014/main" id="{8862D009-FD92-D439-09AF-1D3F408E09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1231" y="2977192"/>
            <a:ext cx="10673593" cy="383511"/>
          </a:xfrm>
          <a:prstGeom prst="rect">
            <a:avLst/>
          </a:prstGeo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1400" b="0" i="0">
                <a:solidFill>
                  <a:schemeClr val="accent1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14" name="Marcador de texto 30">
            <a:extLst>
              <a:ext uri="{FF2B5EF4-FFF2-40B4-BE49-F238E27FC236}">
                <a16:creationId xmlns:a16="http://schemas.microsoft.com/office/drawing/2014/main" id="{0F796440-12A6-1214-A695-0369944762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1231" y="3497297"/>
            <a:ext cx="10673593" cy="2616632"/>
          </a:xfrm>
          <a:prstGeom prst="rect">
            <a:avLst/>
          </a:prstGeom>
        </p:spPr>
        <p:txBody>
          <a:bodyPr anchor="t"/>
          <a:lstStyle>
            <a:lvl1pPr marL="0" indent="0" algn="l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</p:spTree>
    <p:extLst>
      <p:ext uri="{BB962C8B-B14F-4D97-AF65-F5344CB8AC3E}">
        <p14:creationId xmlns:p14="http://schemas.microsoft.com/office/powerpoint/2010/main" val="8248872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0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id="{53F3C299-9248-5CDB-3500-069FA9D35502}"/>
              </a:ext>
            </a:extLst>
          </p:cNvPr>
          <p:cNvSpPr>
            <a:spLocks noChangeAspect="1"/>
          </p:cNvSpPr>
          <p:nvPr userDrawn="1"/>
        </p:nvSpPr>
        <p:spPr>
          <a:xfrm>
            <a:off x="3666000" y="980120"/>
            <a:ext cx="4860000" cy="4860000"/>
          </a:xfrm>
          <a:prstGeom prst="ellipse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A63EE009-F805-7DB6-FBD5-89AFC61F3EFA}"/>
              </a:ext>
            </a:extLst>
          </p:cNvPr>
          <p:cNvSpPr/>
          <p:nvPr/>
        </p:nvSpPr>
        <p:spPr>
          <a:xfrm>
            <a:off x="4811462" y="2140393"/>
            <a:ext cx="2550817" cy="2550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Forma libre 42">
            <a:extLst>
              <a:ext uri="{FF2B5EF4-FFF2-40B4-BE49-F238E27FC236}">
                <a16:creationId xmlns:a16="http://schemas.microsoft.com/office/drawing/2014/main" id="{4FE6B657-C099-30BC-E8CA-6D54E2D1C174}"/>
              </a:ext>
            </a:extLst>
          </p:cNvPr>
          <p:cNvSpPr>
            <a:spLocks noChangeAspect="1"/>
          </p:cNvSpPr>
          <p:nvPr userDrawn="1"/>
        </p:nvSpPr>
        <p:spPr>
          <a:xfrm rot="2700000">
            <a:off x="-2182188" y="418932"/>
            <a:ext cx="6044844" cy="6030373"/>
          </a:xfrm>
          <a:custGeom>
            <a:avLst/>
            <a:gdLst>
              <a:gd name="connsiteX0" fmla="*/ 0 w 6044844"/>
              <a:gd name="connsiteY0" fmla="*/ 1181034 h 6030373"/>
              <a:gd name="connsiteX1" fmla="*/ 1181036 w 6044844"/>
              <a:gd name="connsiteY1" fmla="*/ 0 h 6030373"/>
              <a:gd name="connsiteX2" fmla="*/ 5923778 w 6044844"/>
              <a:gd name="connsiteY2" fmla="*/ 0 h 6030373"/>
              <a:gd name="connsiteX3" fmla="*/ 6044843 w 6044844"/>
              <a:gd name="connsiteY3" fmla="*/ 121065 h 6030373"/>
              <a:gd name="connsiteX4" fmla="*/ 6044844 w 6044844"/>
              <a:gd name="connsiteY4" fmla="*/ 4834869 h 6030373"/>
              <a:gd name="connsiteX5" fmla="*/ 4849339 w 6044844"/>
              <a:gd name="connsiteY5" fmla="*/ 6030373 h 6030373"/>
              <a:gd name="connsiteX6" fmla="*/ 0 w 6044844"/>
              <a:gd name="connsiteY6" fmla="*/ 1181034 h 6030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44844" h="6030373">
                <a:moveTo>
                  <a:pt x="0" y="1181034"/>
                </a:moveTo>
                <a:lnTo>
                  <a:pt x="1181036" y="0"/>
                </a:lnTo>
                <a:lnTo>
                  <a:pt x="5923778" y="0"/>
                </a:lnTo>
                <a:cubicBezTo>
                  <a:pt x="5990640" y="0"/>
                  <a:pt x="6044843" y="54203"/>
                  <a:pt x="6044843" y="121065"/>
                </a:cubicBezTo>
                <a:lnTo>
                  <a:pt x="6044844" y="4834869"/>
                </a:lnTo>
                <a:lnTo>
                  <a:pt x="4849339" y="6030373"/>
                </a:lnTo>
                <a:lnTo>
                  <a:pt x="0" y="118103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B9CD4684-6D42-A1B2-513B-B44FC75260C0}"/>
              </a:ext>
            </a:extLst>
          </p:cNvPr>
          <p:cNvSpPr>
            <a:spLocks noChangeAspect="1"/>
          </p:cNvSpPr>
          <p:nvPr userDrawn="1"/>
        </p:nvSpPr>
        <p:spPr>
          <a:xfrm rot="2700000">
            <a:off x="8334306" y="410754"/>
            <a:ext cx="6031055" cy="6049633"/>
          </a:xfrm>
          <a:custGeom>
            <a:avLst/>
            <a:gdLst>
              <a:gd name="connsiteX0" fmla="*/ 0 w 6031055"/>
              <a:gd name="connsiteY0" fmla="*/ 1181718 h 6049633"/>
              <a:gd name="connsiteX1" fmla="*/ 1181717 w 6031055"/>
              <a:gd name="connsiteY1" fmla="*/ 0 h 6049633"/>
              <a:gd name="connsiteX2" fmla="*/ 6031055 w 6031055"/>
              <a:gd name="connsiteY2" fmla="*/ 4849339 h 6049633"/>
              <a:gd name="connsiteX3" fmla="*/ 4830761 w 6031055"/>
              <a:gd name="connsiteY3" fmla="*/ 6049633 h 6049633"/>
              <a:gd name="connsiteX4" fmla="*/ 121065 w 6031055"/>
              <a:gd name="connsiteY4" fmla="*/ 6049633 h 6049633"/>
              <a:gd name="connsiteX5" fmla="*/ 0 w 6031055"/>
              <a:gd name="connsiteY5" fmla="*/ 5928568 h 6049633"/>
              <a:gd name="connsiteX6" fmla="*/ 0 w 6031055"/>
              <a:gd name="connsiteY6" fmla="*/ 1181718 h 6049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31055" h="6049633">
                <a:moveTo>
                  <a:pt x="0" y="1181718"/>
                </a:moveTo>
                <a:lnTo>
                  <a:pt x="1181717" y="0"/>
                </a:lnTo>
                <a:lnTo>
                  <a:pt x="6031055" y="4849339"/>
                </a:lnTo>
                <a:lnTo>
                  <a:pt x="4830761" y="6049633"/>
                </a:lnTo>
                <a:lnTo>
                  <a:pt x="121065" y="6049633"/>
                </a:lnTo>
                <a:cubicBezTo>
                  <a:pt x="54203" y="6049633"/>
                  <a:pt x="0" y="5995430"/>
                  <a:pt x="0" y="5928568"/>
                </a:cubicBezTo>
                <a:lnTo>
                  <a:pt x="0" y="118171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73AF5C65-F69B-A904-475E-8369C17A5BCD}"/>
              </a:ext>
            </a:extLst>
          </p:cNvPr>
          <p:cNvGrpSpPr/>
          <p:nvPr/>
        </p:nvGrpSpPr>
        <p:grpSpPr>
          <a:xfrm>
            <a:off x="4615823" y="3255680"/>
            <a:ext cx="308882" cy="308882"/>
            <a:chOff x="5768985" y="3347779"/>
            <a:chExt cx="412294" cy="412294"/>
          </a:xfrm>
        </p:grpSpPr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8A8F8AFB-07B5-FE95-9BF9-CAA9799AAA61}"/>
                </a:ext>
              </a:extLst>
            </p:cNvPr>
            <p:cNvSpPr/>
            <p:nvPr/>
          </p:nvSpPr>
          <p:spPr>
            <a:xfrm>
              <a:off x="5768985" y="3347779"/>
              <a:ext cx="412294" cy="412294"/>
            </a:xfrm>
            <a:custGeom>
              <a:avLst/>
              <a:gdLst>
                <a:gd name="connsiteX0" fmla="*/ 412294 w 412294"/>
                <a:gd name="connsiteY0" fmla="*/ 206147 h 412294"/>
                <a:gd name="connsiteX1" fmla="*/ 206147 w 412294"/>
                <a:gd name="connsiteY1" fmla="*/ 412294 h 412294"/>
                <a:gd name="connsiteX2" fmla="*/ 0 w 412294"/>
                <a:gd name="connsiteY2" fmla="*/ 206147 h 412294"/>
                <a:gd name="connsiteX3" fmla="*/ 206147 w 412294"/>
                <a:gd name="connsiteY3" fmla="*/ 0 h 412294"/>
                <a:gd name="connsiteX4" fmla="*/ 412294 w 412294"/>
                <a:gd name="connsiteY4" fmla="*/ 206147 h 4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294" h="412294">
                  <a:moveTo>
                    <a:pt x="412294" y="206147"/>
                  </a:moveTo>
                  <a:cubicBezTo>
                    <a:pt x="412294" y="319999"/>
                    <a:pt x="319999" y="412294"/>
                    <a:pt x="206147" y="412294"/>
                  </a:cubicBezTo>
                  <a:cubicBezTo>
                    <a:pt x="92295" y="412294"/>
                    <a:pt x="0" y="319999"/>
                    <a:pt x="0" y="206147"/>
                  </a:cubicBezTo>
                  <a:cubicBezTo>
                    <a:pt x="0" y="92295"/>
                    <a:pt x="92295" y="0"/>
                    <a:pt x="206147" y="0"/>
                  </a:cubicBezTo>
                  <a:cubicBezTo>
                    <a:pt x="319999" y="0"/>
                    <a:pt x="412294" y="92295"/>
                    <a:pt x="412294" y="206147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F5993511-7818-8542-267C-2474FA781D8C}"/>
                </a:ext>
              </a:extLst>
            </p:cNvPr>
            <p:cNvSpPr/>
            <p:nvPr/>
          </p:nvSpPr>
          <p:spPr>
            <a:xfrm>
              <a:off x="5899437" y="3478231"/>
              <a:ext cx="151389" cy="151389"/>
            </a:xfrm>
            <a:custGeom>
              <a:avLst/>
              <a:gdLst>
                <a:gd name="connsiteX0" fmla="*/ 143337 w 151389"/>
                <a:gd name="connsiteY0" fmla="*/ 65967 h 151389"/>
                <a:gd name="connsiteX1" fmla="*/ 83747 w 151389"/>
                <a:gd name="connsiteY1" fmla="*/ 65967 h 151389"/>
                <a:gd name="connsiteX2" fmla="*/ 83747 w 151389"/>
                <a:gd name="connsiteY2" fmla="*/ 8053 h 151389"/>
                <a:gd name="connsiteX3" fmla="*/ 75695 w 151389"/>
                <a:gd name="connsiteY3" fmla="*/ 0 h 151389"/>
                <a:gd name="connsiteX4" fmla="*/ 67642 w 151389"/>
                <a:gd name="connsiteY4" fmla="*/ 8053 h 151389"/>
                <a:gd name="connsiteX5" fmla="*/ 67642 w 151389"/>
                <a:gd name="connsiteY5" fmla="*/ 65967 h 151389"/>
                <a:gd name="connsiteX6" fmla="*/ 8053 w 151389"/>
                <a:gd name="connsiteY6" fmla="*/ 65967 h 151389"/>
                <a:gd name="connsiteX7" fmla="*/ 0 w 151389"/>
                <a:gd name="connsiteY7" fmla="*/ 74020 h 151389"/>
                <a:gd name="connsiteX8" fmla="*/ 8053 w 151389"/>
                <a:gd name="connsiteY8" fmla="*/ 82072 h 151389"/>
                <a:gd name="connsiteX9" fmla="*/ 67642 w 151389"/>
                <a:gd name="connsiteY9" fmla="*/ 82072 h 151389"/>
                <a:gd name="connsiteX10" fmla="*/ 67642 w 151389"/>
                <a:gd name="connsiteY10" fmla="*/ 143337 h 151389"/>
                <a:gd name="connsiteX11" fmla="*/ 75695 w 151389"/>
                <a:gd name="connsiteY11" fmla="*/ 151389 h 151389"/>
                <a:gd name="connsiteX12" fmla="*/ 83747 w 151389"/>
                <a:gd name="connsiteY12" fmla="*/ 143337 h 151389"/>
                <a:gd name="connsiteX13" fmla="*/ 83747 w 151389"/>
                <a:gd name="connsiteY13" fmla="*/ 82072 h 151389"/>
                <a:gd name="connsiteX14" fmla="*/ 143337 w 151389"/>
                <a:gd name="connsiteY14" fmla="*/ 82072 h 151389"/>
                <a:gd name="connsiteX15" fmla="*/ 151389 w 151389"/>
                <a:gd name="connsiteY15" fmla="*/ 74020 h 151389"/>
                <a:gd name="connsiteX16" fmla="*/ 143337 w 151389"/>
                <a:gd name="connsiteY16" fmla="*/ 65967 h 151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389" h="151389">
                  <a:moveTo>
                    <a:pt x="143337" y="65967"/>
                  </a:moveTo>
                  <a:lnTo>
                    <a:pt x="83747" y="65967"/>
                  </a:lnTo>
                  <a:lnTo>
                    <a:pt x="83747" y="8053"/>
                  </a:lnTo>
                  <a:cubicBezTo>
                    <a:pt x="83747" y="3608"/>
                    <a:pt x="80140" y="0"/>
                    <a:pt x="75695" y="0"/>
                  </a:cubicBezTo>
                  <a:cubicBezTo>
                    <a:pt x="71250" y="0"/>
                    <a:pt x="67642" y="3608"/>
                    <a:pt x="67642" y="8053"/>
                  </a:cubicBezTo>
                  <a:lnTo>
                    <a:pt x="67642" y="65967"/>
                  </a:lnTo>
                  <a:lnTo>
                    <a:pt x="8053" y="65967"/>
                  </a:lnTo>
                  <a:cubicBezTo>
                    <a:pt x="3608" y="65967"/>
                    <a:pt x="0" y="69575"/>
                    <a:pt x="0" y="74020"/>
                  </a:cubicBezTo>
                  <a:cubicBezTo>
                    <a:pt x="0" y="78465"/>
                    <a:pt x="3608" y="82072"/>
                    <a:pt x="8053" y="82072"/>
                  </a:cubicBezTo>
                  <a:lnTo>
                    <a:pt x="67642" y="82072"/>
                  </a:lnTo>
                  <a:lnTo>
                    <a:pt x="67642" y="143337"/>
                  </a:lnTo>
                  <a:cubicBezTo>
                    <a:pt x="67642" y="147782"/>
                    <a:pt x="71250" y="151389"/>
                    <a:pt x="75695" y="151389"/>
                  </a:cubicBezTo>
                  <a:cubicBezTo>
                    <a:pt x="80140" y="151389"/>
                    <a:pt x="83747" y="147782"/>
                    <a:pt x="83747" y="143337"/>
                  </a:cubicBezTo>
                  <a:lnTo>
                    <a:pt x="83747" y="82072"/>
                  </a:lnTo>
                  <a:lnTo>
                    <a:pt x="143337" y="82072"/>
                  </a:lnTo>
                  <a:cubicBezTo>
                    <a:pt x="147782" y="82072"/>
                    <a:pt x="151389" y="78465"/>
                    <a:pt x="151389" y="74020"/>
                  </a:cubicBezTo>
                  <a:cubicBezTo>
                    <a:pt x="151389" y="69575"/>
                    <a:pt x="147782" y="65967"/>
                    <a:pt x="143337" y="65967"/>
                  </a:cubicBez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E53956D1-845F-0CB7-CE36-EA868BF4217E}"/>
              </a:ext>
            </a:extLst>
          </p:cNvPr>
          <p:cNvGrpSpPr/>
          <p:nvPr/>
        </p:nvGrpSpPr>
        <p:grpSpPr>
          <a:xfrm>
            <a:off x="7249036" y="3255680"/>
            <a:ext cx="308882" cy="308882"/>
            <a:chOff x="5768985" y="3347779"/>
            <a:chExt cx="412294" cy="412294"/>
          </a:xfrm>
        </p:grpSpPr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3E1337DE-25FF-0C17-C430-E136330970B6}"/>
                </a:ext>
              </a:extLst>
            </p:cNvPr>
            <p:cNvSpPr/>
            <p:nvPr/>
          </p:nvSpPr>
          <p:spPr>
            <a:xfrm>
              <a:off x="5768985" y="3347779"/>
              <a:ext cx="412294" cy="412294"/>
            </a:xfrm>
            <a:custGeom>
              <a:avLst/>
              <a:gdLst>
                <a:gd name="connsiteX0" fmla="*/ 412294 w 412294"/>
                <a:gd name="connsiteY0" fmla="*/ 206147 h 412294"/>
                <a:gd name="connsiteX1" fmla="*/ 206147 w 412294"/>
                <a:gd name="connsiteY1" fmla="*/ 412294 h 412294"/>
                <a:gd name="connsiteX2" fmla="*/ 0 w 412294"/>
                <a:gd name="connsiteY2" fmla="*/ 206147 h 412294"/>
                <a:gd name="connsiteX3" fmla="*/ 206147 w 412294"/>
                <a:gd name="connsiteY3" fmla="*/ 0 h 412294"/>
                <a:gd name="connsiteX4" fmla="*/ 412294 w 412294"/>
                <a:gd name="connsiteY4" fmla="*/ 206147 h 4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294" h="412294">
                  <a:moveTo>
                    <a:pt x="412294" y="206147"/>
                  </a:moveTo>
                  <a:cubicBezTo>
                    <a:pt x="412294" y="319999"/>
                    <a:pt x="319999" y="412294"/>
                    <a:pt x="206147" y="412294"/>
                  </a:cubicBezTo>
                  <a:cubicBezTo>
                    <a:pt x="92295" y="412294"/>
                    <a:pt x="0" y="319999"/>
                    <a:pt x="0" y="206147"/>
                  </a:cubicBezTo>
                  <a:cubicBezTo>
                    <a:pt x="0" y="92295"/>
                    <a:pt x="92295" y="0"/>
                    <a:pt x="206147" y="0"/>
                  </a:cubicBezTo>
                  <a:cubicBezTo>
                    <a:pt x="319999" y="0"/>
                    <a:pt x="412294" y="92295"/>
                    <a:pt x="412294" y="206147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2C811961-93F8-32AF-B23E-8078D9F03CF1}"/>
                </a:ext>
              </a:extLst>
            </p:cNvPr>
            <p:cNvSpPr/>
            <p:nvPr/>
          </p:nvSpPr>
          <p:spPr>
            <a:xfrm>
              <a:off x="5899437" y="3478231"/>
              <a:ext cx="151389" cy="151389"/>
            </a:xfrm>
            <a:custGeom>
              <a:avLst/>
              <a:gdLst>
                <a:gd name="connsiteX0" fmla="*/ 143337 w 151389"/>
                <a:gd name="connsiteY0" fmla="*/ 65967 h 151389"/>
                <a:gd name="connsiteX1" fmla="*/ 83747 w 151389"/>
                <a:gd name="connsiteY1" fmla="*/ 65967 h 151389"/>
                <a:gd name="connsiteX2" fmla="*/ 83747 w 151389"/>
                <a:gd name="connsiteY2" fmla="*/ 8053 h 151389"/>
                <a:gd name="connsiteX3" fmla="*/ 75695 w 151389"/>
                <a:gd name="connsiteY3" fmla="*/ 0 h 151389"/>
                <a:gd name="connsiteX4" fmla="*/ 67642 w 151389"/>
                <a:gd name="connsiteY4" fmla="*/ 8053 h 151389"/>
                <a:gd name="connsiteX5" fmla="*/ 67642 w 151389"/>
                <a:gd name="connsiteY5" fmla="*/ 65967 h 151389"/>
                <a:gd name="connsiteX6" fmla="*/ 8053 w 151389"/>
                <a:gd name="connsiteY6" fmla="*/ 65967 h 151389"/>
                <a:gd name="connsiteX7" fmla="*/ 0 w 151389"/>
                <a:gd name="connsiteY7" fmla="*/ 74020 h 151389"/>
                <a:gd name="connsiteX8" fmla="*/ 8053 w 151389"/>
                <a:gd name="connsiteY8" fmla="*/ 82072 h 151389"/>
                <a:gd name="connsiteX9" fmla="*/ 67642 w 151389"/>
                <a:gd name="connsiteY9" fmla="*/ 82072 h 151389"/>
                <a:gd name="connsiteX10" fmla="*/ 67642 w 151389"/>
                <a:gd name="connsiteY10" fmla="*/ 143337 h 151389"/>
                <a:gd name="connsiteX11" fmla="*/ 75695 w 151389"/>
                <a:gd name="connsiteY11" fmla="*/ 151389 h 151389"/>
                <a:gd name="connsiteX12" fmla="*/ 83747 w 151389"/>
                <a:gd name="connsiteY12" fmla="*/ 143337 h 151389"/>
                <a:gd name="connsiteX13" fmla="*/ 83747 w 151389"/>
                <a:gd name="connsiteY13" fmla="*/ 82072 h 151389"/>
                <a:gd name="connsiteX14" fmla="*/ 143337 w 151389"/>
                <a:gd name="connsiteY14" fmla="*/ 82072 h 151389"/>
                <a:gd name="connsiteX15" fmla="*/ 151389 w 151389"/>
                <a:gd name="connsiteY15" fmla="*/ 74020 h 151389"/>
                <a:gd name="connsiteX16" fmla="*/ 143337 w 151389"/>
                <a:gd name="connsiteY16" fmla="*/ 65967 h 151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389" h="151389">
                  <a:moveTo>
                    <a:pt x="143337" y="65967"/>
                  </a:moveTo>
                  <a:lnTo>
                    <a:pt x="83747" y="65967"/>
                  </a:lnTo>
                  <a:lnTo>
                    <a:pt x="83747" y="8053"/>
                  </a:lnTo>
                  <a:cubicBezTo>
                    <a:pt x="83747" y="3608"/>
                    <a:pt x="80140" y="0"/>
                    <a:pt x="75695" y="0"/>
                  </a:cubicBezTo>
                  <a:cubicBezTo>
                    <a:pt x="71250" y="0"/>
                    <a:pt x="67642" y="3608"/>
                    <a:pt x="67642" y="8053"/>
                  </a:cubicBezTo>
                  <a:lnTo>
                    <a:pt x="67642" y="65967"/>
                  </a:lnTo>
                  <a:lnTo>
                    <a:pt x="8053" y="65967"/>
                  </a:lnTo>
                  <a:cubicBezTo>
                    <a:pt x="3608" y="65967"/>
                    <a:pt x="0" y="69575"/>
                    <a:pt x="0" y="74020"/>
                  </a:cubicBezTo>
                  <a:cubicBezTo>
                    <a:pt x="0" y="78465"/>
                    <a:pt x="3608" y="82072"/>
                    <a:pt x="8053" y="82072"/>
                  </a:cubicBezTo>
                  <a:lnTo>
                    <a:pt x="67642" y="82072"/>
                  </a:lnTo>
                  <a:lnTo>
                    <a:pt x="67642" y="143337"/>
                  </a:lnTo>
                  <a:cubicBezTo>
                    <a:pt x="67642" y="147782"/>
                    <a:pt x="71250" y="151389"/>
                    <a:pt x="75695" y="151389"/>
                  </a:cubicBezTo>
                  <a:cubicBezTo>
                    <a:pt x="80140" y="151389"/>
                    <a:pt x="83747" y="147782"/>
                    <a:pt x="83747" y="143337"/>
                  </a:cubicBezTo>
                  <a:lnTo>
                    <a:pt x="83747" y="82072"/>
                  </a:lnTo>
                  <a:lnTo>
                    <a:pt x="143337" y="82072"/>
                  </a:lnTo>
                  <a:cubicBezTo>
                    <a:pt x="147782" y="82072"/>
                    <a:pt x="151389" y="78465"/>
                    <a:pt x="151389" y="74020"/>
                  </a:cubicBezTo>
                  <a:cubicBezTo>
                    <a:pt x="151389" y="69575"/>
                    <a:pt x="147782" y="65967"/>
                    <a:pt x="143337" y="65967"/>
                  </a:cubicBez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</p:grp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3AED880D-AFF2-BEE0-537F-3CAA604B35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49" name="Marcador de texto 48">
            <a:extLst>
              <a:ext uri="{FF2B5EF4-FFF2-40B4-BE49-F238E27FC236}">
                <a16:creationId xmlns:a16="http://schemas.microsoft.com/office/drawing/2014/main" id="{D14EDD71-7AAC-63C1-4F62-B86A45EAA5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0924" y="2794255"/>
            <a:ext cx="2366392" cy="12131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51" name="Marcador de texto 48">
            <a:extLst>
              <a:ext uri="{FF2B5EF4-FFF2-40B4-BE49-F238E27FC236}">
                <a16:creationId xmlns:a16="http://schemas.microsoft.com/office/drawing/2014/main" id="{DAA1B4D9-E4E7-D205-40D0-535B87DC05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312" y="2794255"/>
            <a:ext cx="2366392" cy="12131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53" name="Marcador de texto 12">
            <a:extLst>
              <a:ext uri="{FF2B5EF4-FFF2-40B4-BE49-F238E27FC236}">
                <a16:creationId xmlns:a16="http://schemas.microsoft.com/office/drawing/2014/main" id="{84A1E1CC-A531-A321-0547-C04BC6922E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344" y="2603672"/>
            <a:ext cx="1958321" cy="165066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800" b="1" i="0">
                <a:solidFill>
                  <a:schemeClr val="bg1"/>
                </a:solidFill>
                <a:latin typeface="Nunito" pitchFamily="2" charset="77"/>
              </a:defRPr>
            </a:lvl1pPr>
            <a:lvl2pPr>
              <a:defRPr sz="1100">
                <a:solidFill>
                  <a:schemeClr val="bg1"/>
                </a:solidFill>
                <a:latin typeface="Nunito" pitchFamily="2" charset="77"/>
              </a:defRPr>
            </a:lvl2pPr>
            <a:lvl3pPr>
              <a:defRPr sz="1100">
                <a:solidFill>
                  <a:schemeClr val="bg1"/>
                </a:solidFill>
                <a:latin typeface="Nunito" pitchFamily="2" charset="77"/>
              </a:defRPr>
            </a:lvl3pPr>
            <a:lvl4pPr>
              <a:defRPr sz="1100">
                <a:solidFill>
                  <a:schemeClr val="bg1"/>
                </a:solidFill>
                <a:latin typeface="Nunito" pitchFamily="2" charset="77"/>
              </a:defRPr>
            </a:lvl4pPr>
            <a:lvl5pPr>
              <a:defRPr sz="11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ESCRIBE EL TEXTO AQUÍ</a:t>
            </a:r>
          </a:p>
        </p:txBody>
      </p:sp>
    </p:spTree>
    <p:extLst>
      <p:ext uri="{BB962C8B-B14F-4D97-AF65-F5344CB8AC3E}">
        <p14:creationId xmlns:p14="http://schemas.microsoft.com/office/powerpoint/2010/main" val="1193065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upo 28">
            <a:extLst>
              <a:ext uri="{FF2B5EF4-FFF2-40B4-BE49-F238E27FC236}">
                <a16:creationId xmlns:a16="http://schemas.microsoft.com/office/drawing/2014/main" id="{961DB303-09EB-4EA6-0516-5B9BA5E1A2D3}"/>
              </a:ext>
            </a:extLst>
          </p:cNvPr>
          <p:cNvGrpSpPr/>
          <p:nvPr userDrawn="1"/>
        </p:nvGrpSpPr>
        <p:grpSpPr>
          <a:xfrm>
            <a:off x="-2174953" y="-1771373"/>
            <a:ext cx="16549603" cy="10400751"/>
            <a:chOff x="-2174953" y="-1771373"/>
            <a:chExt cx="16549603" cy="10400751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27C5E7E9-B6F2-9E8A-425F-AD6E5E66AF2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666000" y="999000"/>
              <a:ext cx="4860000" cy="4860000"/>
            </a:xfrm>
            <a:prstGeom prst="ellipse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A63EE009-F805-7DB6-FBD5-89AFC61F3EFA}"/>
                </a:ext>
              </a:extLst>
            </p:cNvPr>
            <p:cNvSpPr/>
            <p:nvPr/>
          </p:nvSpPr>
          <p:spPr>
            <a:xfrm>
              <a:off x="4811462" y="2140393"/>
              <a:ext cx="2550817" cy="255081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5AA3F811-A79B-2359-6350-067939215D8D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4315538" y="5083955"/>
              <a:ext cx="3545422" cy="3545423"/>
            </a:xfrm>
            <a:custGeom>
              <a:avLst/>
              <a:gdLst>
                <a:gd name="connsiteX0" fmla="*/ 39815 w 3545422"/>
                <a:gd name="connsiteY0" fmla="*/ 39815 h 3545423"/>
                <a:gd name="connsiteX1" fmla="*/ 135937 w 3545422"/>
                <a:gd name="connsiteY1" fmla="*/ 0 h 3545423"/>
                <a:gd name="connsiteX2" fmla="*/ 3536063 w 3545422"/>
                <a:gd name="connsiteY2" fmla="*/ 0 h 3545423"/>
                <a:gd name="connsiteX3" fmla="*/ 3545422 w 3545422"/>
                <a:gd name="connsiteY3" fmla="*/ 1889 h 3545423"/>
                <a:gd name="connsiteX4" fmla="*/ 1890 w 3545422"/>
                <a:gd name="connsiteY4" fmla="*/ 3545423 h 3545423"/>
                <a:gd name="connsiteX5" fmla="*/ 0 w 3545422"/>
                <a:gd name="connsiteY5" fmla="*/ 3536063 h 3545423"/>
                <a:gd name="connsiteX6" fmla="*/ 0 w 3545422"/>
                <a:gd name="connsiteY6" fmla="*/ 135937 h 3545423"/>
                <a:gd name="connsiteX7" fmla="*/ 39815 w 3545422"/>
                <a:gd name="connsiteY7" fmla="*/ 39815 h 354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5422" h="3545423">
                  <a:moveTo>
                    <a:pt x="39815" y="39815"/>
                  </a:moveTo>
                  <a:cubicBezTo>
                    <a:pt x="64415" y="15216"/>
                    <a:pt x="98399" y="0"/>
                    <a:pt x="135937" y="0"/>
                  </a:cubicBezTo>
                  <a:lnTo>
                    <a:pt x="3536063" y="0"/>
                  </a:lnTo>
                  <a:lnTo>
                    <a:pt x="3545422" y="1889"/>
                  </a:lnTo>
                  <a:lnTo>
                    <a:pt x="1890" y="3545423"/>
                  </a:lnTo>
                  <a:lnTo>
                    <a:pt x="0" y="3536063"/>
                  </a:lnTo>
                  <a:lnTo>
                    <a:pt x="0" y="135937"/>
                  </a:lnTo>
                  <a:cubicBezTo>
                    <a:pt x="0" y="98399"/>
                    <a:pt x="15216" y="64415"/>
                    <a:pt x="39815" y="398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4FE6B657-C099-30BC-E8CA-6D54E2D1C174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-2182188" y="418932"/>
              <a:ext cx="6044844" cy="6030373"/>
            </a:xfrm>
            <a:custGeom>
              <a:avLst/>
              <a:gdLst>
                <a:gd name="connsiteX0" fmla="*/ 0 w 6044844"/>
                <a:gd name="connsiteY0" fmla="*/ 1181034 h 6030373"/>
                <a:gd name="connsiteX1" fmla="*/ 1181036 w 6044844"/>
                <a:gd name="connsiteY1" fmla="*/ 0 h 6030373"/>
                <a:gd name="connsiteX2" fmla="*/ 5923778 w 6044844"/>
                <a:gd name="connsiteY2" fmla="*/ 0 h 6030373"/>
                <a:gd name="connsiteX3" fmla="*/ 6044843 w 6044844"/>
                <a:gd name="connsiteY3" fmla="*/ 121065 h 6030373"/>
                <a:gd name="connsiteX4" fmla="*/ 6044844 w 6044844"/>
                <a:gd name="connsiteY4" fmla="*/ 4834869 h 6030373"/>
                <a:gd name="connsiteX5" fmla="*/ 4849339 w 6044844"/>
                <a:gd name="connsiteY5" fmla="*/ 6030373 h 6030373"/>
                <a:gd name="connsiteX6" fmla="*/ 0 w 6044844"/>
                <a:gd name="connsiteY6" fmla="*/ 1181034 h 6030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44844" h="6030373">
                  <a:moveTo>
                    <a:pt x="0" y="1181034"/>
                  </a:moveTo>
                  <a:lnTo>
                    <a:pt x="1181036" y="0"/>
                  </a:lnTo>
                  <a:lnTo>
                    <a:pt x="5923778" y="0"/>
                  </a:lnTo>
                  <a:cubicBezTo>
                    <a:pt x="5990640" y="0"/>
                    <a:pt x="6044843" y="54203"/>
                    <a:pt x="6044843" y="121065"/>
                  </a:cubicBezTo>
                  <a:lnTo>
                    <a:pt x="6044844" y="4834869"/>
                  </a:lnTo>
                  <a:lnTo>
                    <a:pt x="4849339" y="6030373"/>
                  </a:lnTo>
                  <a:lnTo>
                    <a:pt x="0" y="11810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B9CD4684-6D42-A1B2-513B-B44FC75260C0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8334306" y="410754"/>
              <a:ext cx="6031055" cy="6049633"/>
            </a:xfrm>
            <a:custGeom>
              <a:avLst/>
              <a:gdLst>
                <a:gd name="connsiteX0" fmla="*/ 0 w 6031055"/>
                <a:gd name="connsiteY0" fmla="*/ 1181718 h 6049633"/>
                <a:gd name="connsiteX1" fmla="*/ 1181717 w 6031055"/>
                <a:gd name="connsiteY1" fmla="*/ 0 h 6049633"/>
                <a:gd name="connsiteX2" fmla="*/ 6031055 w 6031055"/>
                <a:gd name="connsiteY2" fmla="*/ 4849339 h 6049633"/>
                <a:gd name="connsiteX3" fmla="*/ 4830761 w 6031055"/>
                <a:gd name="connsiteY3" fmla="*/ 6049633 h 6049633"/>
                <a:gd name="connsiteX4" fmla="*/ 121065 w 6031055"/>
                <a:gd name="connsiteY4" fmla="*/ 6049633 h 6049633"/>
                <a:gd name="connsiteX5" fmla="*/ 0 w 6031055"/>
                <a:gd name="connsiteY5" fmla="*/ 5928568 h 6049633"/>
                <a:gd name="connsiteX6" fmla="*/ 0 w 6031055"/>
                <a:gd name="connsiteY6" fmla="*/ 1181718 h 6049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1055" h="6049633">
                  <a:moveTo>
                    <a:pt x="0" y="1181718"/>
                  </a:moveTo>
                  <a:lnTo>
                    <a:pt x="1181717" y="0"/>
                  </a:lnTo>
                  <a:lnTo>
                    <a:pt x="6031055" y="4849339"/>
                  </a:lnTo>
                  <a:lnTo>
                    <a:pt x="4830761" y="6049633"/>
                  </a:lnTo>
                  <a:lnTo>
                    <a:pt x="121065" y="6049633"/>
                  </a:lnTo>
                  <a:cubicBezTo>
                    <a:pt x="54203" y="6049633"/>
                    <a:pt x="0" y="5995430"/>
                    <a:pt x="0" y="5928568"/>
                  </a:cubicBezTo>
                  <a:lnTo>
                    <a:pt x="0" y="1181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4BBC8017-A34C-10AF-CA5E-2108F0270F98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4315540" y="-1771372"/>
              <a:ext cx="3545421" cy="3545420"/>
            </a:xfrm>
            <a:custGeom>
              <a:avLst/>
              <a:gdLst>
                <a:gd name="connsiteX0" fmla="*/ 0 w 3545421"/>
                <a:gd name="connsiteY0" fmla="*/ 3543531 h 3545420"/>
                <a:gd name="connsiteX1" fmla="*/ 3543532 w 3545421"/>
                <a:gd name="connsiteY1" fmla="*/ 0 h 3545420"/>
                <a:gd name="connsiteX2" fmla="*/ 3545421 w 3545421"/>
                <a:gd name="connsiteY2" fmla="*/ 9358 h 3545420"/>
                <a:gd name="connsiteX3" fmla="*/ 3545421 w 3545421"/>
                <a:gd name="connsiteY3" fmla="*/ 3409483 h 3545420"/>
                <a:gd name="connsiteX4" fmla="*/ 3409484 w 3545421"/>
                <a:gd name="connsiteY4" fmla="*/ 3545420 h 3545420"/>
                <a:gd name="connsiteX5" fmla="*/ 9358 w 3545421"/>
                <a:gd name="connsiteY5" fmla="*/ 3545420 h 3545420"/>
                <a:gd name="connsiteX6" fmla="*/ 0 w 3545421"/>
                <a:gd name="connsiteY6" fmla="*/ 3543531 h 354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45421" h="3545420">
                  <a:moveTo>
                    <a:pt x="0" y="3543531"/>
                  </a:moveTo>
                  <a:lnTo>
                    <a:pt x="3543532" y="0"/>
                  </a:lnTo>
                  <a:lnTo>
                    <a:pt x="3545421" y="9358"/>
                  </a:lnTo>
                  <a:lnTo>
                    <a:pt x="3545421" y="3409483"/>
                  </a:lnTo>
                  <a:cubicBezTo>
                    <a:pt x="3545421" y="3484560"/>
                    <a:pt x="3484560" y="3545420"/>
                    <a:pt x="3409484" y="3545420"/>
                  </a:cubicBezTo>
                  <a:lnTo>
                    <a:pt x="9358" y="3545420"/>
                  </a:lnTo>
                  <a:lnTo>
                    <a:pt x="0" y="35435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026EBBA9-E8AB-5E7E-D559-034F30D0C087}"/>
                </a:ext>
              </a:extLst>
            </p:cNvPr>
            <p:cNvGrpSpPr/>
            <p:nvPr/>
          </p:nvGrpSpPr>
          <p:grpSpPr>
            <a:xfrm>
              <a:off x="5932429" y="1985952"/>
              <a:ext cx="308882" cy="308882"/>
              <a:chOff x="5768985" y="3347779"/>
              <a:chExt cx="412294" cy="412294"/>
            </a:xfrm>
          </p:grpSpPr>
          <p:sp>
            <p:nvSpPr>
              <p:cNvPr id="22" name="Forma libre 21">
                <a:extLst>
                  <a:ext uri="{FF2B5EF4-FFF2-40B4-BE49-F238E27FC236}">
                    <a16:creationId xmlns:a16="http://schemas.microsoft.com/office/drawing/2014/main" id="{72A2508C-E8D2-DDC2-D71B-373AA4F08AF5}"/>
                  </a:ext>
                </a:extLst>
              </p:cNvPr>
              <p:cNvSpPr/>
              <p:nvPr/>
            </p:nvSpPr>
            <p:spPr>
              <a:xfrm>
                <a:off x="5768985" y="3347779"/>
                <a:ext cx="412294" cy="412294"/>
              </a:xfrm>
              <a:custGeom>
                <a:avLst/>
                <a:gdLst>
                  <a:gd name="connsiteX0" fmla="*/ 412294 w 412294"/>
                  <a:gd name="connsiteY0" fmla="*/ 206147 h 412294"/>
                  <a:gd name="connsiteX1" fmla="*/ 206147 w 412294"/>
                  <a:gd name="connsiteY1" fmla="*/ 412294 h 412294"/>
                  <a:gd name="connsiteX2" fmla="*/ 0 w 412294"/>
                  <a:gd name="connsiteY2" fmla="*/ 206147 h 412294"/>
                  <a:gd name="connsiteX3" fmla="*/ 206147 w 412294"/>
                  <a:gd name="connsiteY3" fmla="*/ 0 h 412294"/>
                  <a:gd name="connsiteX4" fmla="*/ 412294 w 412294"/>
                  <a:gd name="connsiteY4" fmla="*/ 206147 h 41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294" h="412294">
                    <a:moveTo>
                      <a:pt x="412294" y="206147"/>
                    </a:moveTo>
                    <a:cubicBezTo>
                      <a:pt x="412294" y="319999"/>
                      <a:pt x="319999" y="412294"/>
                      <a:pt x="206147" y="412294"/>
                    </a:cubicBezTo>
                    <a:cubicBezTo>
                      <a:pt x="92295" y="412294"/>
                      <a:pt x="0" y="319999"/>
                      <a:pt x="0" y="206147"/>
                    </a:cubicBezTo>
                    <a:cubicBezTo>
                      <a:pt x="0" y="92295"/>
                      <a:pt x="92295" y="0"/>
                      <a:pt x="206147" y="0"/>
                    </a:cubicBezTo>
                    <a:cubicBezTo>
                      <a:pt x="319999" y="0"/>
                      <a:pt x="412294" y="92295"/>
                      <a:pt x="412294" y="206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/>
              </a:p>
            </p:txBody>
          </p:sp>
          <p:sp>
            <p:nvSpPr>
              <p:cNvPr id="23" name="Forma libre 22">
                <a:extLst>
                  <a:ext uri="{FF2B5EF4-FFF2-40B4-BE49-F238E27FC236}">
                    <a16:creationId xmlns:a16="http://schemas.microsoft.com/office/drawing/2014/main" id="{3B7B7562-564C-E1D2-CABC-1F121F9363E3}"/>
                  </a:ext>
                </a:extLst>
              </p:cNvPr>
              <p:cNvSpPr/>
              <p:nvPr/>
            </p:nvSpPr>
            <p:spPr>
              <a:xfrm>
                <a:off x="5899437" y="3478231"/>
                <a:ext cx="151389" cy="151389"/>
              </a:xfrm>
              <a:custGeom>
                <a:avLst/>
                <a:gdLst>
                  <a:gd name="connsiteX0" fmla="*/ 143337 w 151389"/>
                  <a:gd name="connsiteY0" fmla="*/ 65967 h 151389"/>
                  <a:gd name="connsiteX1" fmla="*/ 83747 w 151389"/>
                  <a:gd name="connsiteY1" fmla="*/ 65967 h 151389"/>
                  <a:gd name="connsiteX2" fmla="*/ 83747 w 151389"/>
                  <a:gd name="connsiteY2" fmla="*/ 8053 h 151389"/>
                  <a:gd name="connsiteX3" fmla="*/ 75695 w 151389"/>
                  <a:gd name="connsiteY3" fmla="*/ 0 h 151389"/>
                  <a:gd name="connsiteX4" fmla="*/ 67642 w 151389"/>
                  <a:gd name="connsiteY4" fmla="*/ 8053 h 151389"/>
                  <a:gd name="connsiteX5" fmla="*/ 67642 w 151389"/>
                  <a:gd name="connsiteY5" fmla="*/ 65967 h 151389"/>
                  <a:gd name="connsiteX6" fmla="*/ 8053 w 151389"/>
                  <a:gd name="connsiteY6" fmla="*/ 65967 h 151389"/>
                  <a:gd name="connsiteX7" fmla="*/ 0 w 151389"/>
                  <a:gd name="connsiteY7" fmla="*/ 74020 h 151389"/>
                  <a:gd name="connsiteX8" fmla="*/ 8053 w 151389"/>
                  <a:gd name="connsiteY8" fmla="*/ 82072 h 151389"/>
                  <a:gd name="connsiteX9" fmla="*/ 67642 w 151389"/>
                  <a:gd name="connsiteY9" fmla="*/ 82072 h 151389"/>
                  <a:gd name="connsiteX10" fmla="*/ 67642 w 151389"/>
                  <a:gd name="connsiteY10" fmla="*/ 143337 h 151389"/>
                  <a:gd name="connsiteX11" fmla="*/ 75695 w 151389"/>
                  <a:gd name="connsiteY11" fmla="*/ 151389 h 151389"/>
                  <a:gd name="connsiteX12" fmla="*/ 83747 w 151389"/>
                  <a:gd name="connsiteY12" fmla="*/ 143337 h 151389"/>
                  <a:gd name="connsiteX13" fmla="*/ 83747 w 151389"/>
                  <a:gd name="connsiteY13" fmla="*/ 82072 h 151389"/>
                  <a:gd name="connsiteX14" fmla="*/ 143337 w 151389"/>
                  <a:gd name="connsiteY14" fmla="*/ 82072 h 151389"/>
                  <a:gd name="connsiteX15" fmla="*/ 151389 w 151389"/>
                  <a:gd name="connsiteY15" fmla="*/ 74020 h 151389"/>
                  <a:gd name="connsiteX16" fmla="*/ 143337 w 151389"/>
                  <a:gd name="connsiteY16" fmla="*/ 65967 h 15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1389" h="151389">
                    <a:moveTo>
                      <a:pt x="143337" y="65967"/>
                    </a:moveTo>
                    <a:lnTo>
                      <a:pt x="83747" y="65967"/>
                    </a:lnTo>
                    <a:lnTo>
                      <a:pt x="83747" y="8053"/>
                    </a:lnTo>
                    <a:cubicBezTo>
                      <a:pt x="83747" y="3608"/>
                      <a:pt x="80140" y="0"/>
                      <a:pt x="75695" y="0"/>
                    </a:cubicBezTo>
                    <a:cubicBezTo>
                      <a:pt x="71250" y="0"/>
                      <a:pt x="67642" y="3608"/>
                      <a:pt x="67642" y="8053"/>
                    </a:cubicBezTo>
                    <a:lnTo>
                      <a:pt x="67642" y="65967"/>
                    </a:lnTo>
                    <a:lnTo>
                      <a:pt x="8053" y="65967"/>
                    </a:lnTo>
                    <a:cubicBezTo>
                      <a:pt x="3608" y="65967"/>
                      <a:pt x="0" y="69575"/>
                      <a:pt x="0" y="74020"/>
                    </a:cubicBezTo>
                    <a:cubicBezTo>
                      <a:pt x="0" y="78465"/>
                      <a:pt x="3608" y="82072"/>
                      <a:pt x="8053" y="82072"/>
                    </a:cubicBezTo>
                    <a:lnTo>
                      <a:pt x="67642" y="82072"/>
                    </a:lnTo>
                    <a:lnTo>
                      <a:pt x="67642" y="143337"/>
                    </a:lnTo>
                    <a:cubicBezTo>
                      <a:pt x="67642" y="147782"/>
                      <a:pt x="71250" y="151389"/>
                      <a:pt x="75695" y="151389"/>
                    </a:cubicBezTo>
                    <a:cubicBezTo>
                      <a:pt x="80140" y="151389"/>
                      <a:pt x="83747" y="147782"/>
                      <a:pt x="83747" y="143337"/>
                    </a:cubicBezTo>
                    <a:lnTo>
                      <a:pt x="83747" y="82072"/>
                    </a:lnTo>
                    <a:lnTo>
                      <a:pt x="143337" y="82072"/>
                    </a:lnTo>
                    <a:cubicBezTo>
                      <a:pt x="147782" y="82072"/>
                      <a:pt x="151389" y="78465"/>
                      <a:pt x="151389" y="74020"/>
                    </a:cubicBezTo>
                    <a:cubicBezTo>
                      <a:pt x="151389" y="69575"/>
                      <a:pt x="147782" y="65967"/>
                      <a:pt x="143337" y="65967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73AF5C65-F69B-A904-475E-8369C17A5BCD}"/>
                </a:ext>
              </a:extLst>
            </p:cNvPr>
            <p:cNvGrpSpPr/>
            <p:nvPr/>
          </p:nvGrpSpPr>
          <p:grpSpPr>
            <a:xfrm>
              <a:off x="4615823" y="3255680"/>
              <a:ext cx="308882" cy="308882"/>
              <a:chOff x="5768985" y="3347779"/>
              <a:chExt cx="412294" cy="412294"/>
            </a:xfrm>
          </p:grpSpPr>
          <p:sp>
            <p:nvSpPr>
              <p:cNvPr id="20" name="Forma libre 19">
                <a:extLst>
                  <a:ext uri="{FF2B5EF4-FFF2-40B4-BE49-F238E27FC236}">
                    <a16:creationId xmlns:a16="http://schemas.microsoft.com/office/drawing/2014/main" id="{8A8F8AFB-07B5-FE95-9BF9-CAA9799AAA61}"/>
                  </a:ext>
                </a:extLst>
              </p:cNvPr>
              <p:cNvSpPr/>
              <p:nvPr/>
            </p:nvSpPr>
            <p:spPr>
              <a:xfrm>
                <a:off x="5768985" y="3347779"/>
                <a:ext cx="412294" cy="412294"/>
              </a:xfrm>
              <a:custGeom>
                <a:avLst/>
                <a:gdLst>
                  <a:gd name="connsiteX0" fmla="*/ 412294 w 412294"/>
                  <a:gd name="connsiteY0" fmla="*/ 206147 h 412294"/>
                  <a:gd name="connsiteX1" fmla="*/ 206147 w 412294"/>
                  <a:gd name="connsiteY1" fmla="*/ 412294 h 412294"/>
                  <a:gd name="connsiteX2" fmla="*/ 0 w 412294"/>
                  <a:gd name="connsiteY2" fmla="*/ 206147 h 412294"/>
                  <a:gd name="connsiteX3" fmla="*/ 206147 w 412294"/>
                  <a:gd name="connsiteY3" fmla="*/ 0 h 412294"/>
                  <a:gd name="connsiteX4" fmla="*/ 412294 w 412294"/>
                  <a:gd name="connsiteY4" fmla="*/ 206147 h 41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294" h="412294">
                    <a:moveTo>
                      <a:pt x="412294" y="206147"/>
                    </a:moveTo>
                    <a:cubicBezTo>
                      <a:pt x="412294" y="319999"/>
                      <a:pt x="319999" y="412294"/>
                      <a:pt x="206147" y="412294"/>
                    </a:cubicBezTo>
                    <a:cubicBezTo>
                      <a:pt x="92295" y="412294"/>
                      <a:pt x="0" y="319999"/>
                      <a:pt x="0" y="206147"/>
                    </a:cubicBezTo>
                    <a:cubicBezTo>
                      <a:pt x="0" y="92295"/>
                      <a:pt x="92295" y="0"/>
                      <a:pt x="206147" y="0"/>
                    </a:cubicBezTo>
                    <a:cubicBezTo>
                      <a:pt x="319999" y="0"/>
                      <a:pt x="412294" y="92295"/>
                      <a:pt x="412294" y="206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" name="Forma libre 20">
                <a:extLst>
                  <a:ext uri="{FF2B5EF4-FFF2-40B4-BE49-F238E27FC236}">
                    <a16:creationId xmlns:a16="http://schemas.microsoft.com/office/drawing/2014/main" id="{F5993511-7818-8542-267C-2474FA781D8C}"/>
                  </a:ext>
                </a:extLst>
              </p:cNvPr>
              <p:cNvSpPr/>
              <p:nvPr/>
            </p:nvSpPr>
            <p:spPr>
              <a:xfrm>
                <a:off x="5899437" y="3478231"/>
                <a:ext cx="151389" cy="151389"/>
              </a:xfrm>
              <a:custGeom>
                <a:avLst/>
                <a:gdLst>
                  <a:gd name="connsiteX0" fmla="*/ 143337 w 151389"/>
                  <a:gd name="connsiteY0" fmla="*/ 65967 h 151389"/>
                  <a:gd name="connsiteX1" fmla="*/ 83747 w 151389"/>
                  <a:gd name="connsiteY1" fmla="*/ 65967 h 151389"/>
                  <a:gd name="connsiteX2" fmla="*/ 83747 w 151389"/>
                  <a:gd name="connsiteY2" fmla="*/ 8053 h 151389"/>
                  <a:gd name="connsiteX3" fmla="*/ 75695 w 151389"/>
                  <a:gd name="connsiteY3" fmla="*/ 0 h 151389"/>
                  <a:gd name="connsiteX4" fmla="*/ 67642 w 151389"/>
                  <a:gd name="connsiteY4" fmla="*/ 8053 h 151389"/>
                  <a:gd name="connsiteX5" fmla="*/ 67642 w 151389"/>
                  <a:gd name="connsiteY5" fmla="*/ 65967 h 151389"/>
                  <a:gd name="connsiteX6" fmla="*/ 8053 w 151389"/>
                  <a:gd name="connsiteY6" fmla="*/ 65967 h 151389"/>
                  <a:gd name="connsiteX7" fmla="*/ 0 w 151389"/>
                  <a:gd name="connsiteY7" fmla="*/ 74020 h 151389"/>
                  <a:gd name="connsiteX8" fmla="*/ 8053 w 151389"/>
                  <a:gd name="connsiteY8" fmla="*/ 82072 h 151389"/>
                  <a:gd name="connsiteX9" fmla="*/ 67642 w 151389"/>
                  <a:gd name="connsiteY9" fmla="*/ 82072 h 151389"/>
                  <a:gd name="connsiteX10" fmla="*/ 67642 w 151389"/>
                  <a:gd name="connsiteY10" fmla="*/ 143337 h 151389"/>
                  <a:gd name="connsiteX11" fmla="*/ 75695 w 151389"/>
                  <a:gd name="connsiteY11" fmla="*/ 151389 h 151389"/>
                  <a:gd name="connsiteX12" fmla="*/ 83747 w 151389"/>
                  <a:gd name="connsiteY12" fmla="*/ 143337 h 151389"/>
                  <a:gd name="connsiteX13" fmla="*/ 83747 w 151389"/>
                  <a:gd name="connsiteY13" fmla="*/ 82072 h 151389"/>
                  <a:gd name="connsiteX14" fmla="*/ 143337 w 151389"/>
                  <a:gd name="connsiteY14" fmla="*/ 82072 h 151389"/>
                  <a:gd name="connsiteX15" fmla="*/ 151389 w 151389"/>
                  <a:gd name="connsiteY15" fmla="*/ 74020 h 151389"/>
                  <a:gd name="connsiteX16" fmla="*/ 143337 w 151389"/>
                  <a:gd name="connsiteY16" fmla="*/ 65967 h 15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1389" h="151389">
                    <a:moveTo>
                      <a:pt x="143337" y="65967"/>
                    </a:moveTo>
                    <a:lnTo>
                      <a:pt x="83747" y="65967"/>
                    </a:lnTo>
                    <a:lnTo>
                      <a:pt x="83747" y="8053"/>
                    </a:lnTo>
                    <a:cubicBezTo>
                      <a:pt x="83747" y="3608"/>
                      <a:pt x="80140" y="0"/>
                      <a:pt x="75695" y="0"/>
                    </a:cubicBezTo>
                    <a:cubicBezTo>
                      <a:pt x="71250" y="0"/>
                      <a:pt x="67642" y="3608"/>
                      <a:pt x="67642" y="8053"/>
                    </a:cubicBezTo>
                    <a:lnTo>
                      <a:pt x="67642" y="65967"/>
                    </a:lnTo>
                    <a:lnTo>
                      <a:pt x="8053" y="65967"/>
                    </a:lnTo>
                    <a:cubicBezTo>
                      <a:pt x="3608" y="65967"/>
                      <a:pt x="0" y="69575"/>
                      <a:pt x="0" y="74020"/>
                    </a:cubicBezTo>
                    <a:cubicBezTo>
                      <a:pt x="0" y="78465"/>
                      <a:pt x="3608" y="82072"/>
                      <a:pt x="8053" y="82072"/>
                    </a:cubicBezTo>
                    <a:lnTo>
                      <a:pt x="67642" y="82072"/>
                    </a:lnTo>
                    <a:lnTo>
                      <a:pt x="67642" y="143337"/>
                    </a:lnTo>
                    <a:cubicBezTo>
                      <a:pt x="67642" y="147782"/>
                      <a:pt x="71250" y="151389"/>
                      <a:pt x="75695" y="151389"/>
                    </a:cubicBezTo>
                    <a:cubicBezTo>
                      <a:pt x="80140" y="151389"/>
                      <a:pt x="83747" y="147782"/>
                      <a:pt x="83747" y="143337"/>
                    </a:cubicBezTo>
                    <a:lnTo>
                      <a:pt x="83747" y="82072"/>
                    </a:lnTo>
                    <a:lnTo>
                      <a:pt x="143337" y="82072"/>
                    </a:lnTo>
                    <a:cubicBezTo>
                      <a:pt x="147782" y="82072"/>
                      <a:pt x="151389" y="78465"/>
                      <a:pt x="151389" y="74020"/>
                    </a:cubicBezTo>
                    <a:cubicBezTo>
                      <a:pt x="151389" y="69575"/>
                      <a:pt x="147782" y="65967"/>
                      <a:pt x="143337" y="65967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A59B17A5-1107-1E6F-821C-3F92947BF3D7}"/>
                </a:ext>
              </a:extLst>
            </p:cNvPr>
            <p:cNvGrpSpPr/>
            <p:nvPr/>
          </p:nvGrpSpPr>
          <p:grpSpPr>
            <a:xfrm>
              <a:off x="5932428" y="4536769"/>
              <a:ext cx="308882" cy="308882"/>
              <a:chOff x="5768985" y="3347779"/>
              <a:chExt cx="412294" cy="412294"/>
            </a:xfrm>
          </p:grpSpPr>
          <p:sp>
            <p:nvSpPr>
              <p:cNvPr id="18" name="Forma libre 17">
                <a:extLst>
                  <a:ext uri="{FF2B5EF4-FFF2-40B4-BE49-F238E27FC236}">
                    <a16:creationId xmlns:a16="http://schemas.microsoft.com/office/drawing/2014/main" id="{B637BFB0-9E1A-80DE-876D-A3AEF7872C51}"/>
                  </a:ext>
                </a:extLst>
              </p:cNvPr>
              <p:cNvSpPr/>
              <p:nvPr/>
            </p:nvSpPr>
            <p:spPr>
              <a:xfrm>
                <a:off x="5768985" y="3347779"/>
                <a:ext cx="412294" cy="412294"/>
              </a:xfrm>
              <a:custGeom>
                <a:avLst/>
                <a:gdLst>
                  <a:gd name="connsiteX0" fmla="*/ 412294 w 412294"/>
                  <a:gd name="connsiteY0" fmla="*/ 206147 h 412294"/>
                  <a:gd name="connsiteX1" fmla="*/ 206147 w 412294"/>
                  <a:gd name="connsiteY1" fmla="*/ 412294 h 412294"/>
                  <a:gd name="connsiteX2" fmla="*/ 0 w 412294"/>
                  <a:gd name="connsiteY2" fmla="*/ 206147 h 412294"/>
                  <a:gd name="connsiteX3" fmla="*/ 206147 w 412294"/>
                  <a:gd name="connsiteY3" fmla="*/ 0 h 412294"/>
                  <a:gd name="connsiteX4" fmla="*/ 412294 w 412294"/>
                  <a:gd name="connsiteY4" fmla="*/ 206147 h 41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294" h="412294">
                    <a:moveTo>
                      <a:pt x="412294" y="206147"/>
                    </a:moveTo>
                    <a:cubicBezTo>
                      <a:pt x="412294" y="319999"/>
                      <a:pt x="319999" y="412294"/>
                      <a:pt x="206147" y="412294"/>
                    </a:cubicBezTo>
                    <a:cubicBezTo>
                      <a:pt x="92295" y="412294"/>
                      <a:pt x="0" y="319999"/>
                      <a:pt x="0" y="206147"/>
                    </a:cubicBezTo>
                    <a:cubicBezTo>
                      <a:pt x="0" y="92295"/>
                      <a:pt x="92295" y="0"/>
                      <a:pt x="206147" y="0"/>
                    </a:cubicBezTo>
                    <a:cubicBezTo>
                      <a:pt x="319999" y="0"/>
                      <a:pt x="412294" y="92295"/>
                      <a:pt x="412294" y="206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9" name="Forma libre 18">
                <a:extLst>
                  <a:ext uri="{FF2B5EF4-FFF2-40B4-BE49-F238E27FC236}">
                    <a16:creationId xmlns:a16="http://schemas.microsoft.com/office/drawing/2014/main" id="{5350418F-4E88-5E67-154A-3D4298BE24AC}"/>
                  </a:ext>
                </a:extLst>
              </p:cNvPr>
              <p:cNvSpPr/>
              <p:nvPr/>
            </p:nvSpPr>
            <p:spPr>
              <a:xfrm>
                <a:off x="5899437" y="3478231"/>
                <a:ext cx="151389" cy="151389"/>
              </a:xfrm>
              <a:custGeom>
                <a:avLst/>
                <a:gdLst>
                  <a:gd name="connsiteX0" fmla="*/ 143337 w 151389"/>
                  <a:gd name="connsiteY0" fmla="*/ 65967 h 151389"/>
                  <a:gd name="connsiteX1" fmla="*/ 83747 w 151389"/>
                  <a:gd name="connsiteY1" fmla="*/ 65967 h 151389"/>
                  <a:gd name="connsiteX2" fmla="*/ 83747 w 151389"/>
                  <a:gd name="connsiteY2" fmla="*/ 8053 h 151389"/>
                  <a:gd name="connsiteX3" fmla="*/ 75695 w 151389"/>
                  <a:gd name="connsiteY3" fmla="*/ 0 h 151389"/>
                  <a:gd name="connsiteX4" fmla="*/ 67642 w 151389"/>
                  <a:gd name="connsiteY4" fmla="*/ 8053 h 151389"/>
                  <a:gd name="connsiteX5" fmla="*/ 67642 w 151389"/>
                  <a:gd name="connsiteY5" fmla="*/ 65967 h 151389"/>
                  <a:gd name="connsiteX6" fmla="*/ 8053 w 151389"/>
                  <a:gd name="connsiteY6" fmla="*/ 65967 h 151389"/>
                  <a:gd name="connsiteX7" fmla="*/ 0 w 151389"/>
                  <a:gd name="connsiteY7" fmla="*/ 74020 h 151389"/>
                  <a:gd name="connsiteX8" fmla="*/ 8053 w 151389"/>
                  <a:gd name="connsiteY8" fmla="*/ 82072 h 151389"/>
                  <a:gd name="connsiteX9" fmla="*/ 67642 w 151389"/>
                  <a:gd name="connsiteY9" fmla="*/ 82072 h 151389"/>
                  <a:gd name="connsiteX10" fmla="*/ 67642 w 151389"/>
                  <a:gd name="connsiteY10" fmla="*/ 143337 h 151389"/>
                  <a:gd name="connsiteX11" fmla="*/ 75695 w 151389"/>
                  <a:gd name="connsiteY11" fmla="*/ 151389 h 151389"/>
                  <a:gd name="connsiteX12" fmla="*/ 83747 w 151389"/>
                  <a:gd name="connsiteY12" fmla="*/ 143337 h 151389"/>
                  <a:gd name="connsiteX13" fmla="*/ 83747 w 151389"/>
                  <a:gd name="connsiteY13" fmla="*/ 82072 h 151389"/>
                  <a:gd name="connsiteX14" fmla="*/ 143337 w 151389"/>
                  <a:gd name="connsiteY14" fmla="*/ 82072 h 151389"/>
                  <a:gd name="connsiteX15" fmla="*/ 151389 w 151389"/>
                  <a:gd name="connsiteY15" fmla="*/ 74020 h 151389"/>
                  <a:gd name="connsiteX16" fmla="*/ 143337 w 151389"/>
                  <a:gd name="connsiteY16" fmla="*/ 65967 h 15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1389" h="151389">
                    <a:moveTo>
                      <a:pt x="143337" y="65967"/>
                    </a:moveTo>
                    <a:lnTo>
                      <a:pt x="83747" y="65967"/>
                    </a:lnTo>
                    <a:lnTo>
                      <a:pt x="83747" y="8053"/>
                    </a:lnTo>
                    <a:cubicBezTo>
                      <a:pt x="83747" y="3608"/>
                      <a:pt x="80140" y="0"/>
                      <a:pt x="75695" y="0"/>
                    </a:cubicBezTo>
                    <a:cubicBezTo>
                      <a:pt x="71250" y="0"/>
                      <a:pt x="67642" y="3608"/>
                      <a:pt x="67642" y="8053"/>
                    </a:cubicBezTo>
                    <a:lnTo>
                      <a:pt x="67642" y="65967"/>
                    </a:lnTo>
                    <a:lnTo>
                      <a:pt x="8053" y="65967"/>
                    </a:lnTo>
                    <a:cubicBezTo>
                      <a:pt x="3608" y="65967"/>
                      <a:pt x="0" y="69575"/>
                      <a:pt x="0" y="74020"/>
                    </a:cubicBezTo>
                    <a:cubicBezTo>
                      <a:pt x="0" y="78465"/>
                      <a:pt x="3608" y="82072"/>
                      <a:pt x="8053" y="82072"/>
                    </a:cubicBezTo>
                    <a:lnTo>
                      <a:pt x="67642" y="82072"/>
                    </a:lnTo>
                    <a:lnTo>
                      <a:pt x="67642" y="143337"/>
                    </a:lnTo>
                    <a:cubicBezTo>
                      <a:pt x="67642" y="147782"/>
                      <a:pt x="71250" y="151389"/>
                      <a:pt x="75695" y="151389"/>
                    </a:cubicBezTo>
                    <a:cubicBezTo>
                      <a:pt x="80140" y="151389"/>
                      <a:pt x="83747" y="147782"/>
                      <a:pt x="83747" y="143337"/>
                    </a:cubicBezTo>
                    <a:lnTo>
                      <a:pt x="83747" y="82072"/>
                    </a:lnTo>
                    <a:lnTo>
                      <a:pt x="143337" y="82072"/>
                    </a:lnTo>
                    <a:cubicBezTo>
                      <a:pt x="147782" y="82072"/>
                      <a:pt x="151389" y="78465"/>
                      <a:pt x="151389" y="74020"/>
                    </a:cubicBezTo>
                    <a:cubicBezTo>
                      <a:pt x="151389" y="69575"/>
                      <a:pt x="147782" y="65967"/>
                      <a:pt x="143337" y="65967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E53956D1-845F-0CB7-CE36-EA868BF4217E}"/>
                </a:ext>
              </a:extLst>
            </p:cNvPr>
            <p:cNvGrpSpPr/>
            <p:nvPr/>
          </p:nvGrpSpPr>
          <p:grpSpPr>
            <a:xfrm>
              <a:off x="7249036" y="3255680"/>
              <a:ext cx="308882" cy="308882"/>
              <a:chOff x="5768985" y="3347779"/>
              <a:chExt cx="412294" cy="412294"/>
            </a:xfrm>
          </p:grpSpPr>
          <p:sp>
            <p:nvSpPr>
              <p:cNvPr id="16" name="Forma libre 15">
                <a:extLst>
                  <a:ext uri="{FF2B5EF4-FFF2-40B4-BE49-F238E27FC236}">
                    <a16:creationId xmlns:a16="http://schemas.microsoft.com/office/drawing/2014/main" id="{3E1337DE-25FF-0C17-C430-E136330970B6}"/>
                  </a:ext>
                </a:extLst>
              </p:cNvPr>
              <p:cNvSpPr/>
              <p:nvPr/>
            </p:nvSpPr>
            <p:spPr>
              <a:xfrm>
                <a:off x="5768985" y="3347779"/>
                <a:ext cx="412294" cy="412294"/>
              </a:xfrm>
              <a:custGeom>
                <a:avLst/>
                <a:gdLst>
                  <a:gd name="connsiteX0" fmla="*/ 412294 w 412294"/>
                  <a:gd name="connsiteY0" fmla="*/ 206147 h 412294"/>
                  <a:gd name="connsiteX1" fmla="*/ 206147 w 412294"/>
                  <a:gd name="connsiteY1" fmla="*/ 412294 h 412294"/>
                  <a:gd name="connsiteX2" fmla="*/ 0 w 412294"/>
                  <a:gd name="connsiteY2" fmla="*/ 206147 h 412294"/>
                  <a:gd name="connsiteX3" fmla="*/ 206147 w 412294"/>
                  <a:gd name="connsiteY3" fmla="*/ 0 h 412294"/>
                  <a:gd name="connsiteX4" fmla="*/ 412294 w 412294"/>
                  <a:gd name="connsiteY4" fmla="*/ 206147 h 41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294" h="412294">
                    <a:moveTo>
                      <a:pt x="412294" y="206147"/>
                    </a:moveTo>
                    <a:cubicBezTo>
                      <a:pt x="412294" y="319999"/>
                      <a:pt x="319999" y="412294"/>
                      <a:pt x="206147" y="412294"/>
                    </a:cubicBezTo>
                    <a:cubicBezTo>
                      <a:pt x="92295" y="412294"/>
                      <a:pt x="0" y="319999"/>
                      <a:pt x="0" y="206147"/>
                    </a:cubicBezTo>
                    <a:cubicBezTo>
                      <a:pt x="0" y="92295"/>
                      <a:pt x="92295" y="0"/>
                      <a:pt x="206147" y="0"/>
                    </a:cubicBezTo>
                    <a:cubicBezTo>
                      <a:pt x="319999" y="0"/>
                      <a:pt x="412294" y="92295"/>
                      <a:pt x="412294" y="206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7" name="Forma libre 16">
                <a:extLst>
                  <a:ext uri="{FF2B5EF4-FFF2-40B4-BE49-F238E27FC236}">
                    <a16:creationId xmlns:a16="http://schemas.microsoft.com/office/drawing/2014/main" id="{2C811961-93F8-32AF-B23E-8078D9F03CF1}"/>
                  </a:ext>
                </a:extLst>
              </p:cNvPr>
              <p:cNvSpPr/>
              <p:nvPr/>
            </p:nvSpPr>
            <p:spPr>
              <a:xfrm>
                <a:off x="5899437" y="3478231"/>
                <a:ext cx="151389" cy="151389"/>
              </a:xfrm>
              <a:custGeom>
                <a:avLst/>
                <a:gdLst>
                  <a:gd name="connsiteX0" fmla="*/ 143337 w 151389"/>
                  <a:gd name="connsiteY0" fmla="*/ 65967 h 151389"/>
                  <a:gd name="connsiteX1" fmla="*/ 83747 w 151389"/>
                  <a:gd name="connsiteY1" fmla="*/ 65967 h 151389"/>
                  <a:gd name="connsiteX2" fmla="*/ 83747 w 151389"/>
                  <a:gd name="connsiteY2" fmla="*/ 8053 h 151389"/>
                  <a:gd name="connsiteX3" fmla="*/ 75695 w 151389"/>
                  <a:gd name="connsiteY3" fmla="*/ 0 h 151389"/>
                  <a:gd name="connsiteX4" fmla="*/ 67642 w 151389"/>
                  <a:gd name="connsiteY4" fmla="*/ 8053 h 151389"/>
                  <a:gd name="connsiteX5" fmla="*/ 67642 w 151389"/>
                  <a:gd name="connsiteY5" fmla="*/ 65967 h 151389"/>
                  <a:gd name="connsiteX6" fmla="*/ 8053 w 151389"/>
                  <a:gd name="connsiteY6" fmla="*/ 65967 h 151389"/>
                  <a:gd name="connsiteX7" fmla="*/ 0 w 151389"/>
                  <a:gd name="connsiteY7" fmla="*/ 74020 h 151389"/>
                  <a:gd name="connsiteX8" fmla="*/ 8053 w 151389"/>
                  <a:gd name="connsiteY8" fmla="*/ 82072 h 151389"/>
                  <a:gd name="connsiteX9" fmla="*/ 67642 w 151389"/>
                  <a:gd name="connsiteY9" fmla="*/ 82072 h 151389"/>
                  <a:gd name="connsiteX10" fmla="*/ 67642 w 151389"/>
                  <a:gd name="connsiteY10" fmla="*/ 143337 h 151389"/>
                  <a:gd name="connsiteX11" fmla="*/ 75695 w 151389"/>
                  <a:gd name="connsiteY11" fmla="*/ 151389 h 151389"/>
                  <a:gd name="connsiteX12" fmla="*/ 83747 w 151389"/>
                  <a:gd name="connsiteY12" fmla="*/ 143337 h 151389"/>
                  <a:gd name="connsiteX13" fmla="*/ 83747 w 151389"/>
                  <a:gd name="connsiteY13" fmla="*/ 82072 h 151389"/>
                  <a:gd name="connsiteX14" fmla="*/ 143337 w 151389"/>
                  <a:gd name="connsiteY14" fmla="*/ 82072 h 151389"/>
                  <a:gd name="connsiteX15" fmla="*/ 151389 w 151389"/>
                  <a:gd name="connsiteY15" fmla="*/ 74020 h 151389"/>
                  <a:gd name="connsiteX16" fmla="*/ 143337 w 151389"/>
                  <a:gd name="connsiteY16" fmla="*/ 65967 h 15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1389" h="151389">
                    <a:moveTo>
                      <a:pt x="143337" y="65967"/>
                    </a:moveTo>
                    <a:lnTo>
                      <a:pt x="83747" y="65967"/>
                    </a:lnTo>
                    <a:lnTo>
                      <a:pt x="83747" y="8053"/>
                    </a:lnTo>
                    <a:cubicBezTo>
                      <a:pt x="83747" y="3608"/>
                      <a:pt x="80140" y="0"/>
                      <a:pt x="75695" y="0"/>
                    </a:cubicBezTo>
                    <a:cubicBezTo>
                      <a:pt x="71250" y="0"/>
                      <a:pt x="67642" y="3608"/>
                      <a:pt x="67642" y="8053"/>
                    </a:cubicBezTo>
                    <a:lnTo>
                      <a:pt x="67642" y="65967"/>
                    </a:lnTo>
                    <a:lnTo>
                      <a:pt x="8053" y="65967"/>
                    </a:lnTo>
                    <a:cubicBezTo>
                      <a:pt x="3608" y="65967"/>
                      <a:pt x="0" y="69575"/>
                      <a:pt x="0" y="74020"/>
                    </a:cubicBezTo>
                    <a:cubicBezTo>
                      <a:pt x="0" y="78465"/>
                      <a:pt x="3608" y="82072"/>
                      <a:pt x="8053" y="82072"/>
                    </a:cubicBezTo>
                    <a:lnTo>
                      <a:pt x="67642" y="82072"/>
                    </a:lnTo>
                    <a:lnTo>
                      <a:pt x="67642" y="143337"/>
                    </a:lnTo>
                    <a:cubicBezTo>
                      <a:pt x="67642" y="147782"/>
                      <a:pt x="71250" y="151389"/>
                      <a:pt x="75695" y="151389"/>
                    </a:cubicBezTo>
                    <a:cubicBezTo>
                      <a:pt x="80140" y="151389"/>
                      <a:pt x="83747" y="147782"/>
                      <a:pt x="83747" y="143337"/>
                    </a:cubicBezTo>
                    <a:lnTo>
                      <a:pt x="83747" y="82072"/>
                    </a:lnTo>
                    <a:lnTo>
                      <a:pt x="143337" y="82072"/>
                    </a:lnTo>
                    <a:cubicBezTo>
                      <a:pt x="147782" y="82072"/>
                      <a:pt x="151389" y="78465"/>
                      <a:pt x="151389" y="74020"/>
                    </a:cubicBezTo>
                    <a:cubicBezTo>
                      <a:pt x="151389" y="69575"/>
                      <a:pt x="147782" y="65967"/>
                      <a:pt x="143337" y="65967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3AED880D-AFF2-BEE0-537F-3CAA604B35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17FD63D2-4127-4540-AE22-0EE9461308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344" y="2603672"/>
            <a:ext cx="1958321" cy="165066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800" b="1" i="0">
                <a:solidFill>
                  <a:schemeClr val="bg1"/>
                </a:solidFill>
                <a:latin typeface="Nunito" pitchFamily="2" charset="77"/>
              </a:defRPr>
            </a:lvl1pPr>
            <a:lvl2pPr>
              <a:defRPr sz="1100">
                <a:solidFill>
                  <a:schemeClr val="bg1"/>
                </a:solidFill>
                <a:latin typeface="Nunito" pitchFamily="2" charset="77"/>
              </a:defRPr>
            </a:lvl2pPr>
            <a:lvl3pPr>
              <a:defRPr sz="1100">
                <a:solidFill>
                  <a:schemeClr val="bg1"/>
                </a:solidFill>
                <a:latin typeface="Nunito" pitchFamily="2" charset="77"/>
              </a:defRPr>
            </a:lvl3pPr>
            <a:lvl4pPr>
              <a:defRPr sz="1100">
                <a:solidFill>
                  <a:schemeClr val="bg1"/>
                </a:solidFill>
                <a:latin typeface="Nunito" pitchFamily="2" charset="77"/>
              </a:defRPr>
            </a:lvl4pPr>
            <a:lvl5pPr>
              <a:defRPr sz="11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ESCRIBE EL TEXTO AQUÍ</a:t>
            </a:r>
          </a:p>
        </p:txBody>
      </p:sp>
      <p:sp>
        <p:nvSpPr>
          <p:cNvPr id="8" name="Marcador de texto 48">
            <a:extLst>
              <a:ext uri="{FF2B5EF4-FFF2-40B4-BE49-F238E27FC236}">
                <a16:creationId xmlns:a16="http://schemas.microsoft.com/office/drawing/2014/main" id="{663378F9-3AEB-9388-5F7B-0201FCA243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0924" y="2794255"/>
            <a:ext cx="2366392" cy="12131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10" name="Marcador de texto 48">
            <a:extLst>
              <a:ext uri="{FF2B5EF4-FFF2-40B4-BE49-F238E27FC236}">
                <a16:creationId xmlns:a16="http://schemas.microsoft.com/office/drawing/2014/main" id="{5C153026-AADC-2173-3120-83D1A193A5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12804" y="5158402"/>
            <a:ext cx="2366392" cy="1243683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11" name="Marcador de texto 48">
            <a:extLst>
              <a:ext uri="{FF2B5EF4-FFF2-40B4-BE49-F238E27FC236}">
                <a16:creationId xmlns:a16="http://schemas.microsoft.com/office/drawing/2014/main" id="{5B9D7330-A698-5830-5BA1-D20D09BEF1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312" y="2794255"/>
            <a:ext cx="2366392" cy="12131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12" name="Marcador de texto 48">
            <a:extLst>
              <a:ext uri="{FF2B5EF4-FFF2-40B4-BE49-F238E27FC236}">
                <a16:creationId xmlns:a16="http://schemas.microsoft.com/office/drawing/2014/main" id="{A3B2A71E-5A3E-2ADD-0137-77AA40B28E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2804" y="486770"/>
            <a:ext cx="2366392" cy="1243683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2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Escribe aquí</a:t>
            </a:r>
          </a:p>
        </p:txBody>
      </p:sp>
    </p:spTree>
    <p:extLst>
      <p:ext uri="{BB962C8B-B14F-4D97-AF65-F5344CB8AC3E}">
        <p14:creationId xmlns:p14="http://schemas.microsoft.com/office/powerpoint/2010/main" val="3162598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03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upo 28">
            <a:extLst>
              <a:ext uri="{FF2B5EF4-FFF2-40B4-BE49-F238E27FC236}">
                <a16:creationId xmlns:a16="http://schemas.microsoft.com/office/drawing/2014/main" id="{961DB303-09EB-4EA6-0516-5B9BA5E1A2D3}"/>
              </a:ext>
            </a:extLst>
          </p:cNvPr>
          <p:cNvGrpSpPr/>
          <p:nvPr userDrawn="1"/>
        </p:nvGrpSpPr>
        <p:grpSpPr>
          <a:xfrm>
            <a:off x="-2174953" y="-1771373"/>
            <a:ext cx="16549603" cy="10400751"/>
            <a:chOff x="-2174953" y="-1771373"/>
            <a:chExt cx="16549603" cy="10400751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27C5E7E9-B6F2-9E8A-425F-AD6E5E66AF2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666000" y="999000"/>
              <a:ext cx="4860000" cy="4860000"/>
            </a:xfrm>
            <a:prstGeom prst="ellipse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A63EE009-F805-7DB6-FBD5-89AFC61F3EFA}"/>
                </a:ext>
              </a:extLst>
            </p:cNvPr>
            <p:cNvSpPr/>
            <p:nvPr/>
          </p:nvSpPr>
          <p:spPr>
            <a:xfrm>
              <a:off x="4811462" y="2140393"/>
              <a:ext cx="2550817" cy="25508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5AA3F811-A79B-2359-6350-067939215D8D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4315538" y="5083955"/>
              <a:ext cx="3545422" cy="3545423"/>
            </a:xfrm>
            <a:custGeom>
              <a:avLst/>
              <a:gdLst>
                <a:gd name="connsiteX0" fmla="*/ 39815 w 3545422"/>
                <a:gd name="connsiteY0" fmla="*/ 39815 h 3545423"/>
                <a:gd name="connsiteX1" fmla="*/ 135937 w 3545422"/>
                <a:gd name="connsiteY1" fmla="*/ 0 h 3545423"/>
                <a:gd name="connsiteX2" fmla="*/ 3536063 w 3545422"/>
                <a:gd name="connsiteY2" fmla="*/ 0 h 3545423"/>
                <a:gd name="connsiteX3" fmla="*/ 3545422 w 3545422"/>
                <a:gd name="connsiteY3" fmla="*/ 1889 h 3545423"/>
                <a:gd name="connsiteX4" fmla="*/ 1890 w 3545422"/>
                <a:gd name="connsiteY4" fmla="*/ 3545423 h 3545423"/>
                <a:gd name="connsiteX5" fmla="*/ 0 w 3545422"/>
                <a:gd name="connsiteY5" fmla="*/ 3536063 h 3545423"/>
                <a:gd name="connsiteX6" fmla="*/ 0 w 3545422"/>
                <a:gd name="connsiteY6" fmla="*/ 135937 h 3545423"/>
                <a:gd name="connsiteX7" fmla="*/ 39815 w 3545422"/>
                <a:gd name="connsiteY7" fmla="*/ 39815 h 354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5422" h="3545423">
                  <a:moveTo>
                    <a:pt x="39815" y="39815"/>
                  </a:moveTo>
                  <a:cubicBezTo>
                    <a:pt x="64415" y="15216"/>
                    <a:pt x="98399" y="0"/>
                    <a:pt x="135937" y="0"/>
                  </a:cubicBezTo>
                  <a:lnTo>
                    <a:pt x="3536063" y="0"/>
                  </a:lnTo>
                  <a:lnTo>
                    <a:pt x="3545422" y="1889"/>
                  </a:lnTo>
                  <a:lnTo>
                    <a:pt x="1890" y="3545423"/>
                  </a:lnTo>
                  <a:lnTo>
                    <a:pt x="0" y="3536063"/>
                  </a:lnTo>
                  <a:lnTo>
                    <a:pt x="0" y="135937"/>
                  </a:lnTo>
                  <a:cubicBezTo>
                    <a:pt x="0" y="98399"/>
                    <a:pt x="15216" y="64415"/>
                    <a:pt x="39815" y="398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4FE6B657-C099-30BC-E8CA-6D54E2D1C174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-2182188" y="418932"/>
              <a:ext cx="6044844" cy="6030373"/>
            </a:xfrm>
            <a:custGeom>
              <a:avLst/>
              <a:gdLst>
                <a:gd name="connsiteX0" fmla="*/ 0 w 6044844"/>
                <a:gd name="connsiteY0" fmla="*/ 1181034 h 6030373"/>
                <a:gd name="connsiteX1" fmla="*/ 1181036 w 6044844"/>
                <a:gd name="connsiteY1" fmla="*/ 0 h 6030373"/>
                <a:gd name="connsiteX2" fmla="*/ 5923778 w 6044844"/>
                <a:gd name="connsiteY2" fmla="*/ 0 h 6030373"/>
                <a:gd name="connsiteX3" fmla="*/ 6044843 w 6044844"/>
                <a:gd name="connsiteY3" fmla="*/ 121065 h 6030373"/>
                <a:gd name="connsiteX4" fmla="*/ 6044844 w 6044844"/>
                <a:gd name="connsiteY4" fmla="*/ 4834869 h 6030373"/>
                <a:gd name="connsiteX5" fmla="*/ 4849339 w 6044844"/>
                <a:gd name="connsiteY5" fmla="*/ 6030373 h 6030373"/>
                <a:gd name="connsiteX6" fmla="*/ 0 w 6044844"/>
                <a:gd name="connsiteY6" fmla="*/ 1181034 h 6030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44844" h="6030373">
                  <a:moveTo>
                    <a:pt x="0" y="1181034"/>
                  </a:moveTo>
                  <a:lnTo>
                    <a:pt x="1181036" y="0"/>
                  </a:lnTo>
                  <a:lnTo>
                    <a:pt x="5923778" y="0"/>
                  </a:lnTo>
                  <a:cubicBezTo>
                    <a:pt x="5990640" y="0"/>
                    <a:pt x="6044843" y="54203"/>
                    <a:pt x="6044843" y="121065"/>
                  </a:cubicBezTo>
                  <a:lnTo>
                    <a:pt x="6044844" y="4834869"/>
                  </a:lnTo>
                  <a:lnTo>
                    <a:pt x="4849339" y="6030373"/>
                  </a:lnTo>
                  <a:lnTo>
                    <a:pt x="0" y="118103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B9CD4684-6D42-A1B2-513B-B44FC75260C0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8334306" y="410754"/>
              <a:ext cx="6031055" cy="6049633"/>
            </a:xfrm>
            <a:custGeom>
              <a:avLst/>
              <a:gdLst>
                <a:gd name="connsiteX0" fmla="*/ 0 w 6031055"/>
                <a:gd name="connsiteY0" fmla="*/ 1181718 h 6049633"/>
                <a:gd name="connsiteX1" fmla="*/ 1181717 w 6031055"/>
                <a:gd name="connsiteY1" fmla="*/ 0 h 6049633"/>
                <a:gd name="connsiteX2" fmla="*/ 6031055 w 6031055"/>
                <a:gd name="connsiteY2" fmla="*/ 4849339 h 6049633"/>
                <a:gd name="connsiteX3" fmla="*/ 4830761 w 6031055"/>
                <a:gd name="connsiteY3" fmla="*/ 6049633 h 6049633"/>
                <a:gd name="connsiteX4" fmla="*/ 121065 w 6031055"/>
                <a:gd name="connsiteY4" fmla="*/ 6049633 h 6049633"/>
                <a:gd name="connsiteX5" fmla="*/ 0 w 6031055"/>
                <a:gd name="connsiteY5" fmla="*/ 5928568 h 6049633"/>
                <a:gd name="connsiteX6" fmla="*/ 0 w 6031055"/>
                <a:gd name="connsiteY6" fmla="*/ 1181718 h 6049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1055" h="6049633">
                  <a:moveTo>
                    <a:pt x="0" y="1181718"/>
                  </a:moveTo>
                  <a:lnTo>
                    <a:pt x="1181717" y="0"/>
                  </a:lnTo>
                  <a:lnTo>
                    <a:pt x="6031055" y="4849339"/>
                  </a:lnTo>
                  <a:lnTo>
                    <a:pt x="4830761" y="6049633"/>
                  </a:lnTo>
                  <a:lnTo>
                    <a:pt x="121065" y="6049633"/>
                  </a:lnTo>
                  <a:cubicBezTo>
                    <a:pt x="54203" y="6049633"/>
                    <a:pt x="0" y="5995430"/>
                    <a:pt x="0" y="5928568"/>
                  </a:cubicBezTo>
                  <a:lnTo>
                    <a:pt x="0" y="118171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4BBC8017-A34C-10AF-CA5E-2108F0270F98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4315540" y="-1771372"/>
              <a:ext cx="3545421" cy="3545420"/>
            </a:xfrm>
            <a:custGeom>
              <a:avLst/>
              <a:gdLst>
                <a:gd name="connsiteX0" fmla="*/ 0 w 3545421"/>
                <a:gd name="connsiteY0" fmla="*/ 3543531 h 3545420"/>
                <a:gd name="connsiteX1" fmla="*/ 3543532 w 3545421"/>
                <a:gd name="connsiteY1" fmla="*/ 0 h 3545420"/>
                <a:gd name="connsiteX2" fmla="*/ 3545421 w 3545421"/>
                <a:gd name="connsiteY2" fmla="*/ 9358 h 3545420"/>
                <a:gd name="connsiteX3" fmla="*/ 3545421 w 3545421"/>
                <a:gd name="connsiteY3" fmla="*/ 3409483 h 3545420"/>
                <a:gd name="connsiteX4" fmla="*/ 3409484 w 3545421"/>
                <a:gd name="connsiteY4" fmla="*/ 3545420 h 3545420"/>
                <a:gd name="connsiteX5" fmla="*/ 9358 w 3545421"/>
                <a:gd name="connsiteY5" fmla="*/ 3545420 h 3545420"/>
                <a:gd name="connsiteX6" fmla="*/ 0 w 3545421"/>
                <a:gd name="connsiteY6" fmla="*/ 3543531 h 354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45421" h="3545420">
                  <a:moveTo>
                    <a:pt x="0" y="3543531"/>
                  </a:moveTo>
                  <a:lnTo>
                    <a:pt x="3543532" y="0"/>
                  </a:lnTo>
                  <a:lnTo>
                    <a:pt x="3545421" y="9358"/>
                  </a:lnTo>
                  <a:lnTo>
                    <a:pt x="3545421" y="3409483"/>
                  </a:lnTo>
                  <a:cubicBezTo>
                    <a:pt x="3545421" y="3484560"/>
                    <a:pt x="3484560" y="3545420"/>
                    <a:pt x="3409484" y="3545420"/>
                  </a:cubicBezTo>
                  <a:lnTo>
                    <a:pt x="9358" y="3545420"/>
                  </a:lnTo>
                  <a:lnTo>
                    <a:pt x="0" y="354353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dirty="0"/>
            </a:p>
          </p:txBody>
        </p: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026EBBA9-E8AB-5E7E-D559-034F30D0C087}"/>
                </a:ext>
              </a:extLst>
            </p:cNvPr>
            <p:cNvGrpSpPr/>
            <p:nvPr/>
          </p:nvGrpSpPr>
          <p:grpSpPr>
            <a:xfrm>
              <a:off x="5932429" y="1985952"/>
              <a:ext cx="308882" cy="308882"/>
              <a:chOff x="5768985" y="3347779"/>
              <a:chExt cx="412294" cy="412294"/>
            </a:xfrm>
          </p:grpSpPr>
          <p:sp>
            <p:nvSpPr>
              <p:cNvPr id="22" name="Forma libre 21">
                <a:extLst>
                  <a:ext uri="{FF2B5EF4-FFF2-40B4-BE49-F238E27FC236}">
                    <a16:creationId xmlns:a16="http://schemas.microsoft.com/office/drawing/2014/main" id="{72A2508C-E8D2-DDC2-D71B-373AA4F08AF5}"/>
                  </a:ext>
                </a:extLst>
              </p:cNvPr>
              <p:cNvSpPr/>
              <p:nvPr/>
            </p:nvSpPr>
            <p:spPr>
              <a:xfrm>
                <a:off x="5768985" y="3347779"/>
                <a:ext cx="412294" cy="412294"/>
              </a:xfrm>
              <a:custGeom>
                <a:avLst/>
                <a:gdLst>
                  <a:gd name="connsiteX0" fmla="*/ 412294 w 412294"/>
                  <a:gd name="connsiteY0" fmla="*/ 206147 h 412294"/>
                  <a:gd name="connsiteX1" fmla="*/ 206147 w 412294"/>
                  <a:gd name="connsiteY1" fmla="*/ 412294 h 412294"/>
                  <a:gd name="connsiteX2" fmla="*/ 0 w 412294"/>
                  <a:gd name="connsiteY2" fmla="*/ 206147 h 412294"/>
                  <a:gd name="connsiteX3" fmla="*/ 206147 w 412294"/>
                  <a:gd name="connsiteY3" fmla="*/ 0 h 412294"/>
                  <a:gd name="connsiteX4" fmla="*/ 412294 w 412294"/>
                  <a:gd name="connsiteY4" fmla="*/ 206147 h 41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294" h="412294">
                    <a:moveTo>
                      <a:pt x="412294" y="206147"/>
                    </a:moveTo>
                    <a:cubicBezTo>
                      <a:pt x="412294" y="319999"/>
                      <a:pt x="319999" y="412294"/>
                      <a:pt x="206147" y="412294"/>
                    </a:cubicBezTo>
                    <a:cubicBezTo>
                      <a:pt x="92295" y="412294"/>
                      <a:pt x="0" y="319999"/>
                      <a:pt x="0" y="206147"/>
                    </a:cubicBezTo>
                    <a:cubicBezTo>
                      <a:pt x="0" y="92295"/>
                      <a:pt x="92295" y="0"/>
                      <a:pt x="206147" y="0"/>
                    </a:cubicBezTo>
                    <a:cubicBezTo>
                      <a:pt x="319999" y="0"/>
                      <a:pt x="412294" y="92295"/>
                      <a:pt x="412294" y="206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/>
              </a:p>
            </p:txBody>
          </p:sp>
          <p:sp>
            <p:nvSpPr>
              <p:cNvPr id="23" name="Forma libre 22">
                <a:extLst>
                  <a:ext uri="{FF2B5EF4-FFF2-40B4-BE49-F238E27FC236}">
                    <a16:creationId xmlns:a16="http://schemas.microsoft.com/office/drawing/2014/main" id="{3B7B7562-564C-E1D2-CABC-1F121F9363E3}"/>
                  </a:ext>
                </a:extLst>
              </p:cNvPr>
              <p:cNvSpPr/>
              <p:nvPr/>
            </p:nvSpPr>
            <p:spPr>
              <a:xfrm>
                <a:off x="5899437" y="3478231"/>
                <a:ext cx="151389" cy="151389"/>
              </a:xfrm>
              <a:custGeom>
                <a:avLst/>
                <a:gdLst>
                  <a:gd name="connsiteX0" fmla="*/ 143337 w 151389"/>
                  <a:gd name="connsiteY0" fmla="*/ 65967 h 151389"/>
                  <a:gd name="connsiteX1" fmla="*/ 83747 w 151389"/>
                  <a:gd name="connsiteY1" fmla="*/ 65967 h 151389"/>
                  <a:gd name="connsiteX2" fmla="*/ 83747 w 151389"/>
                  <a:gd name="connsiteY2" fmla="*/ 8053 h 151389"/>
                  <a:gd name="connsiteX3" fmla="*/ 75695 w 151389"/>
                  <a:gd name="connsiteY3" fmla="*/ 0 h 151389"/>
                  <a:gd name="connsiteX4" fmla="*/ 67642 w 151389"/>
                  <a:gd name="connsiteY4" fmla="*/ 8053 h 151389"/>
                  <a:gd name="connsiteX5" fmla="*/ 67642 w 151389"/>
                  <a:gd name="connsiteY5" fmla="*/ 65967 h 151389"/>
                  <a:gd name="connsiteX6" fmla="*/ 8053 w 151389"/>
                  <a:gd name="connsiteY6" fmla="*/ 65967 h 151389"/>
                  <a:gd name="connsiteX7" fmla="*/ 0 w 151389"/>
                  <a:gd name="connsiteY7" fmla="*/ 74020 h 151389"/>
                  <a:gd name="connsiteX8" fmla="*/ 8053 w 151389"/>
                  <a:gd name="connsiteY8" fmla="*/ 82072 h 151389"/>
                  <a:gd name="connsiteX9" fmla="*/ 67642 w 151389"/>
                  <a:gd name="connsiteY9" fmla="*/ 82072 h 151389"/>
                  <a:gd name="connsiteX10" fmla="*/ 67642 w 151389"/>
                  <a:gd name="connsiteY10" fmla="*/ 143337 h 151389"/>
                  <a:gd name="connsiteX11" fmla="*/ 75695 w 151389"/>
                  <a:gd name="connsiteY11" fmla="*/ 151389 h 151389"/>
                  <a:gd name="connsiteX12" fmla="*/ 83747 w 151389"/>
                  <a:gd name="connsiteY12" fmla="*/ 143337 h 151389"/>
                  <a:gd name="connsiteX13" fmla="*/ 83747 w 151389"/>
                  <a:gd name="connsiteY13" fmla="*/ 82072 h 151389"/>
                  <a:gd name="connsiteX14" fmla="*/ 143337 w 151389"/>
                  <a:gd name="connsiteY14" fmla="*/ 82072 h 151389"/>
                  <a:gd name="connsiteX15" fmla="*/ 151389 w 151389"/>
                  <a:gd name="connsiteY15" fmla="*/ 74020 h 151389"/>
                  <a:gd name="connsiteX16" fmla="*/ 143337 w 151389"/>
                  <a:gd name="connsiteY16" fmla="*/ 65967 h 15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1389" h="151389">
                    <a:moveTo>
                      <a:pt x="143337" y="65967"/>
                    </a:moveTo>
                    <a:lnTo>
                      <a:pt x="83747" y="65967"/>
                    </a:lnTo>
                    <a:lnTo>
                      <a:pt x="83747" y="8053"/>
                    </a:lnTo>
                    <a:cubicBezTo>
                      <a:pt x="83747" y="3608"/>
                      <a:pt x="80140" y="0"/>
                      <a:pt x="75695" y="0"/>
                    </a:cubicBezTo>
                    <a:cubicBezTo>
                      <a:pt x="71250" y="0"/>
                      <a:pt x="67642" y="3608"/>
                      <a:pt x="67642" y="8053"/>
                    </a:cubicBezTo>
                    <a:lnTo>
                      <a:pt x="67642" y="65967"/>
                    </a:lnTo>
                    <a:lnTo>
                      <a:pt x="8053" y="65967"/>
                    </a:lnTo>
                    <a:cubicBezTo>
                      <a:pt x="3608" y="65967"/>
                      <a:pt x="0" y="69575"/>
                      <a:pt x="0" y="74020"/>
                    </a:cubicBezTo>
                    <a:cubicBezTo>
                      <a:pt x="0" y="78465"/>
                      <a:pt x="3608" y="82072"/>
                      <a:pt x="8053" y="82072"/>
                    </a:cubicBezTo>
                    <a:lnTo>
                      <a:pt x="67642" y="82072"/>
                    </a:lnTo>
                    <a:lnTo>
                      <a:pt x="67642" y="143337"/>
                    </a:lnTo>
                    <a:cubicBezTo>
                      <a:pt x="67642" y="147782"/>
                      <a:pt x="71250" y="151389"/>
                      <a:pt x="75695" y="151389"/>
                    </a:cubicBezTo>
                    <a:cubicBezTo>
                      <a:pt x="80140" y="151389"/>
                      <a:pt x="83747" y="147782"/>
                      <a:pt x="83747" y="143337"/>
                    </a:cubicBezTo>
                    <a:lnTo>
                      <a:pt x="83747" y="82072"/>
                    </a:lnTo>
                    <a:lnTo>
                      <a:pt x="143337" y="82072"/>
                    </a:lnTo>
                    <a:cubicBezTo>
                      <a:pt x="147782" y="82072"/>
                      <a:pt x="151389" y="78465"/>
                      <a:pt x="151389" y="74020"/>
                    </a:cubicBezTo>
                    <a:cubicBezTo>
                      <a:pt x="151389" y="69575"/>
                      <a:pt x="147782" y="65967"/>
                      <a:pt x="143337" y="65967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73AF5C65-F69B-A904-475E-8369C17A5BCD}"/>
                </a:ext>
              </a:extLst>
            </p:cNvPr>
            <p:cNvGrpSpPr/>
            <p:nvPr/>
          </p:nvGrpSpPr>
          <p:grpSpPr>
            <a:xfrm>
              <a:off x="4615823" y="3255680"/>
              <a:ext cx="308882" cy="308882"/>
              <a:chOff x="5768985" y="3347779"/>
              <a:chExt cx="412294" cy="412294"/>
            </a:xfrm>
          </p:grpSpPr>
          <p:sp>
            <p:nvSpPr>
              <p:cNvPr id="20" name="Forma libre 19">
                <a:extLst>
                  <a:ext uri="{FF2B5EF4-FFF2-40B4-BE49-F238E27FC236}">
                    <a16:creationId xmlns:a16="http://schemas.microsoft.com/office/drawing/2014/main" id="{8A8F8AFB-07B5-FE95-9BF9-CAA9799AAA61}"/>
                  </a:ext>
                </a:extLst>
              </p:cNvPr>
              <p:cNvSpPr/>
              <p:nvPr/>
            </p:nvSpPr>
            <p:spPr>
              <a:xfrm>
                <a:off x="5768985" y="3347779"/>
                <a:ext cx="412294" cy="412294"/>
              </a:xfrm>
              <a:custGeom>
                <a:avLst/>
                <a:gdLst>
                  <a:gd name="connsiteX0" fmla="*/ 412294 w 412294"/>
                  <a:gd name="connsiteY0" fmla="*/ 206147 h 412294"/>
                  <a:gd name="connsiteX1" fmla="*/ 206147 w 412294"/>
                  <a:gd name="connsiteY1" fmla="*/ 412294 h 412294"/>
                  <a:gd name="connsiteX2" fmla="*/ 0 w 412294"/>
                  <a:gd name="connsiteY2" fmla="*/ 206147 h 412294"/>
                  <a:gd name="connsiteX3" fmla="*/ 206147 w 412294"/>
                  <a:gd name="connsiteY3" fmla="*/ 0 h 412294"/>
                  <a:gd name="connsiteX4" fmla="*/ 412294 w 412294"/>
                  <a:gd name="connsiteY4" fmla="*/ 206147 h 41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294" h="412294">
                    <a:moveTo>
                      <a:pt x="412294" y="206147"/>
                    </a:moveTo>
                    <a:cubicBezTo>
                      <a:pt x="412294" y="319999"/>
                      <a:pt x="319999" y="412294"/>
                      <a:pt x="206147" y="412294"/>
                    </a:cubicBezTo>
                    <a:cubicBezTo>
                      <a:pt x="92295" y="412294"/>
                      <a:pt x="0" y="319999"/>
                      <a:pt x="0" y="206147"/>
                    </a:cubicBezTo>
                    <a:cubicBezTo>
                      <a:pt x="0" y="92295"/>
                      <a:pt x="92295" y="0"/>
                      <a:pt x="206147" y="0"/>
                    </a:cubicBezTo>
                    <a:cubicBezTo>
                      <a:pt x="319999" y="0"/>
                      <a:pt x="412294" y="92295"/>
                      <a:pt x="412294" y="206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" name="Forma libre 20">
                <a:extLst>
                  <a:ext uri="{FF2B5EF4-FFF2-40B4-BE49-F238E27FC236}">
                    <a16:creationId xmlns:a16="http://schemas.microsoft.com/office/drawing/2014/main" id="{F5993511-7818-8542-267C-2474FA781D8C}"/>
                  </a:ext>
                </a:extLst>
              </p:cNvPr>
              <p:cNvSpPr/>
              <p:nvPr/>
            </p:nvSpPr>
            <p:spPr>
              <a:xfrm>
                <a:off x="5899437" y="3478231"/>
                <a:ext cx="151389" cy="151389"/>
              </a:xfrm>
              <a:custGeom>
                <a:avLst/>
                <a:gdLst>
                  <a:gd name="connsiteX0" fmla="*/ 143337 w 151389"/>
                  <a:gd name="connsiteY0" fmla="*/ 65967 h 151389"/>
                  <a:gd name="connsiteX1" fmla="*/ 83747 w 151389"/>
                  <a:gd name="connsiteY1" fmla="*/ 65967 h 151389"/>
                  <a:gd name="connsiteX2" fmla="*/ 83747 w 151389"/>
                  <a:gd name="connsiteY2" fmla="*/ 8053 h 151389"/>
                  <a:gd name="connsiteX3" fmla="*/ 75695 w 151389"/>
                  <a:gd name="connsiteY3" fmla="*/ 0 h 151389"/>
                  <a:gd name="connsiteX4" fmla="*/ 67642 w 151389"/>
                  <a:gd name="connsiteY4" fmla="*/ 8053 h 151389"/>
                  <a:gd name="connsiteX5" fmla="*/ 67642 w 151389"/>
                  <a:gd name="connsiteY5" fmla="*/ 65967 h 151389"/>
                  <a:gd name="connsiteX6" fmla="*/ 8053 w 151389"/>
                  <a:gd name="connsiteY6" fmla="*/ 65967 h 151389"/>
                  <a:gd name="connsiteX7" fmla="*/ 0 w 151389"/>
                  <a:gd name="connsiteY7" fmla="*/ 74020 h 151389"/>
                  <a:gd name="connsiteX8" fmla="*/ 8053 w 151389"/>
                  <a:gd name="connsiteY8" fmla="*/ 82072 h 151389"/>
                  <a:gd name="connsiteX9" fmla="*/ 67642 w 151389"/>
                  <a:gd name="connsiteY9" fmla="*/ 82072 h 151389"/>
                  <a:gd name="connsiteX10" fmla="*/ 67642 w 151389"/>
                  <a:gd name="connsiteY10" fmla="*/ 143337 h 151389"/>
                  <a:gd name="connsiteX11" fmla="*/ 75695 w 151389"/>
                  <a:gd name="connsiteY11" fmla="*/ 151389 h 151389"/>
                  <a:gd name="connsiteX12" fmla="*/ 83747 w 151389"/>
                  <a:gd name="connsiteY12" fmla="*/ 143337 h 151389"/>
                  <a:gd name="connsiteX13" fmla="*/ 83747 w 151389"/>
                  <a:gd name="connsiteY13" fmla="*/ 82072 h 151389"/>
                  <a:gd name="connsiteX14" fmla="*/ 143337 w 151389"/>
                  <a:gd name="connsiteY14" fmla="*/ 82072 h 151389"/>
                  <a:gd name="connsiteX15" fmla="*/ 151389 w 151389"/>
                  <a:gd name="connsiteY15" fmla="*/ 74020 h 151389"/>
                  <a:gd name="connsiteX16" fmla="*/ 143337 w 151389"/>
                  <a:gd name="connsiteY16" fmla="*/ 65967 h 15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1389" h="151389">
                    <a:moveTo>
                      <a:pt x="143337" y="65967"/>
                    </a:moveTo>
                    <a:lnTo>
                      <a:pt x="83747" y="65967"/>
                    </a:lnTo>
                    <a:lnTo>
                      <a:pt x="83747" y="8053"/>
                    </a:lnTo>
                    <a:cubicBezTo>
                      <a:pt x="83747" y="3608"/>
                      <a:pt x="80140" y="0"/>
                      <a:pt x="75695" y="0"/>
                    </a:cubicBezTo>
                    <a:cubicBezTo>
                      <a:pt x="71250" y="0"/>
                      <a:pt x="67642" y="3608"/>
                      <a:pt x="67642" y="8053"/>
                    </a:cubicBezTo>
                    <a:lnTo>
                      <a:pt x="67642" y="65967"/>
                    </a:lnTo>
                    <a:lnTo>
                      <a:pt x="8053" y="65967"/>
                    </a:lnTo>
                    <a:cubicBezTo>
                      <a:pt x="3608" y="65967"/>
                      <a:pt x="0" y="69575"/>
                      <a:pt x="0" y="74020"/>
                    </a:cubicBezTo>
                    <a:cubicBezTo>
                      <a:pt x="0" y="78465"/>
                      <a:pt x="3608" y="82072"/>
                      <a:pt x="8053" y="82072"/>
                    </a:cubicBezTo>
                    <a:lnTo>
                      <a:pt x="67642" y="82072"/>
                    </a:lnTo>
                    <a:lnTo>
                      <a:pt x="67642" y="143337"/>
                    </a:lnTo>
                    <a:cubicBezTo>
                      <a:pt x="67642" y="147782"/>
                      <a:pt x="71250" y="151389"/>
                      <a:pt x="75695" y="151389"/>
                    </a:cubicBezTo>
                    <a:cubicBezTo>
                      <a:pt x="80140" y="151389"/>
                      <a:pt x="83747" y="147782"/>
                      <a:pt x="83747" y="143337"/>
                    </a:cubicBezTo>
                    <a:lnTo>
                      <a:pt x="83747" y="82072"/>
                    </a:lnTo>
                    <a:lnTo>
                      <a:pt x="143337" y="82072"/>
                    </a:lnTo>
                    <a:cubicBezTo>
                      <a:pt x="147782" y="82072"/>
                      <a:pt x="151389" y="78465"/>
                      <a:pt x="151389" y="74020"/>
                    </a:cubicBezTo>
                    <a:cubicBezTo>
                      <a:pt x="151389" y="69575"/>
                      <a:pt x="147782" y="65967"/>
                      <a:pt x="143337" y="65967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A59B17A5-1107-1E6F-821C-3F92947BF3D7}"/>
                </a:ext>
              </a:extLst>
            </p:cNvPr>
            <p:cNvGrpSpPr/>
            <p:nvPr/>
          </p:nvGrpSpPr>
          <p:grpSpPr>
            <a:xfrm>
              <a:off x="5932428" y="4536769"/>
              <a:ext cx="308882" cy="308882"/>
              <a:chOff x="5768985" y="3347779"/>
              <a:chExt cx="412294" cy="412294"/>
            </a:xfrm>
          </p:grpSpPr>
          <p:sp>
            <p:nvSpPr>
              <p:cNvPr id="18" name="Forma libre 17">
                <a:extLst>
                  <a:ext uri="{FF2B5EF4-FFF2-40B4-BE49-F238E27FC236}">
                    <a16:creationId xmlns:a16="http://schemas.microsoft.com/office/drawing/2014/main" id="{B637BFB0-9E1A-80DE-876D-A3AEF7872C51}"/>
                  </a:ext>
                </a:extLst>
              </p:cNvPr>
              <p:cNvSpPr/>
              <p:nvPr/>
            </p:nvSpPr>
            <p:spPr>
              <a:xfrm>
                <a:off x="5768985" y="3347779"/>
                <a:ext cx="412294" cy="412294"/>
              </a:xfrm>
              <a:custGeom>
                <a:avLst/>
                <a:gdLst>
                  <a:gd name="connsiteX0" fmla="*/ 412294 w 412294"/>
                  <a:gd name="connsiteY0" fmla="*/ 206147 h 412294"/>
                  <a:gd name="connsiteX1" fmla="*/ 206147 w 412294"/>
                  <a:gd name="connsiteY1" fmla="*/ 412294 h 412294"/>
                  <a:gd name="connsiteX2" fmla="*/ 0 w 412294"/>
                  <a:gd name="connsiteY2" fmla="*/ 206147 h 412294"/>
                  <a:gd name="connsiteX3" fmla="*/ 206147 w 412294"/>
                  <a:gd name="connsiteY3" fmla="*/ 0 h 412294"/>
                  <a:gd name="connsiteX4" fmla="*/ 412294 w 412294"/>
                  <a:gd name="connsiteY4" fmla="*/ 206147 h 41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294" h="412294">
                    <a:moveTo>
                      <a:pt x="412294" y="206147"/>
                    </a:moveTo>
                    <a:cubicBezTo>
                      <a:pt x="412294" y="319999"/>
                      <a:pt x="319999" y="412294"/>
                      <a:pt x="206147" y="412294"/>
                    </a:cubicBezTo>
                    <a:cubicBezTo>
                      <a:pt x="92295" y="412294"/>
                      <a:pt x="0" y="319999"/>
                      <a:pt x="0" y="206147"/>
                    </a:cubicBezTo>
                    <a:cubicBezTo>
                      <a:pt x="0" y="92295"/>
                      <a:pt x="92295" y="0"/>
                      <a:pt x="206147" y="0"/>
                    </a:cubicBezTo>
                    <a:cubicBezTo>
                      <a:pt x="319999" y="0"/>
                      <a:pt x="412294" y="92295"/>
                      <a:pt x="412294" y="206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9" name="Forma libre 18">
                <a:extLst>
                  <a:ext uri="{FF2B5EF4-FFF2-40B4-BE49-F238E27FC236}">
                    <a16:creationId xmlns:a16="http://schemas.microsoft.com/office/drawing/2014/main" id="{5350418F-4E88-5E67-154A-3D4298BE24AC}"/>
                  </a:ext>
                </a:extLst>
              </p:cNvPr>
              <p:cNvSpPr/>
              <p:nvPr/>
            </p:nvSpPr>
            <p:spPr>
              <a:xfrm>
                <a:off x="5899437" y="3478231"/>
                <a:ext cx="151389" cy="151389"/>
              </a:xfrm>
              <a:custGeom>
                <a:avLst/>
                <a:gdLst>
                  <a:gd name="connsiteX0" fmla="*/ 143337 w 151389"/>
                  <a:gd name="connsiteY0" fmla="*/ 65967 h 151389"/>
                  <a:gd name="connsiteX1" fmla="*/ 83747 w 151389"/>
                  <a:gd name="connsiteY1" fmla="*/ 65967 h 151389"/>
                  <a:gd name="connsiteX2" fmla="*/ 83747 w 151389"/>
                  <a:gd name="connsiteY2" fmla="*/ 8053 h 151389"/>
                  <a:gd name="connsiteX3" fmla="*/ 75695 w 151389"/>
                  <a:gd name="connsiteY3" fmla="*/ 0 h 151389"/>
                  <a:gd name="connsiteX4" fmla="*/ 67642 w 151389"/>
                  <a:gd name="connsiteY4" fmla="*/ 8053 h 151389"/>
                  <a:gd name="connsiteX5" fmla="*/ 67642 w 151389"/>
                  <a:gd name="connsiteY5" fmla="*/ 65967 h 151389"/>
                  <a:gd name="connsiteX6" fmla="*/ 8053 w 151389"/>
                  <a:gd name="connsiteY6" fmla="*/ 65967 h 151389"/>
                  <a:gd name="connsiteX7" fmla="*/ 0 w 151389"/>
                  <a:gd name="connsiteY7" fmla="*/ 74020 h 151389"/>
                  <a:gd name="connsiteX8" fmla="*/ 8053 w 151389"/>
                  <a:gd name="connsiteY8" fmla="*/ 82072 h 151389"/>
                  <a:gd name="connsiteX9" fmla="*/ 67642 w 151389"/>
                  <a:gd name="connsiteY9" fmla="*/ 82072 h 151389"/>
                  <a:gd name="connsiteX10" fmla="*/ 67642 w 151389"/>
                  <a:gd name="connsiteY10" fmla="*/ 143337 h 151389"/>
                  <a:gd name="connsiteX11" fmla="*/ 75695 w 151389"/>
                  <a:gd name="connsiteY11" fmla="*/ 151389 h 151389"/>
                  <a:gd name="connsiteX12" fmla="*/ 83747 w 151389"/>
                  <a:gd name="connsiteY12" fmla="*/ 143337 h 151389"/>
                  <a:gd name="connsiteX13" fmla="*/ 83747 w 151389"/>
                  <a:gd name="connsiteY13" fmla="*/ 82072 h 151389"/>
                  <a:gd name="connsiteX14" fmla="*/ 143337 w 151389"/>
                  <a:gd name="connsiteY14" fmla="*/ 82072 h 151389"/>
                  <a:gd name="connsiteX15" fmla="*/ 151389 w 151389"/>
                  <a:gd name="connsiteY15" fmla="*/ 74020 h 151389"/>
                  <a:gd name="connsiteX16" fmla="*/ 143337 w 151389"/>
                  <a:gd name="connsiteY16" fmla="*/ 65967 h 15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1389" h="151389">
                    <a:moveTo>
                      <a:pt x="143337" y="65967"/>
                    </a:moveTo>
                    <a:lnTo>
                      <a:pt x="83747" y="65967"/>
                    </a:lnTo>
                    <a:lnTo>
                      <a:pt x="83747" y="8053"/>
                    </a:lnTo>
                    <a:cubicBezTo>
                      <a:pt x="83747" y="3608"/>
                      <a:pt x="80140" y="0"/>
                      <a:pt x="75695" y="0"/>
                    </a:cubicBezTo>
                    <a:cubicBezTo>
                      <a:pt x="71250" y="0"/>
                      <a:pt x="67642" y="3608"/>
                      <a:pt x="67642" y="8053"/>
                    </a:cubicBezTo>
                    <a:lnTo>
                      <a:pt x="67642" y="65967"/>
                    </a:lnTo>
                    <a:lnTo>
                      <a:pt x="8053" y="65967"/>
                    </a:lnTo>
                    <a:cubicBezTo>
                      <a:pt x="3608" y="65967"/>
                      <a:pt x="0" y="69575"/>
                      <a:pt x="0" y="74020"/>
                    </a:cubicBezTo>
                    <a:cubicBezTo>
                      <a:pt x="0" y="78465"/>
                      <a:pt x="3608" y="82072"/>
                      <a:pt x="8053" y="82072"/>
                    </a:cubicBezTo>
                    <a:lnTo>
                      <a:pt x="67642" y="82072"/>
                    </a:lnTo>
                    <a:lnTo>
                      <a:pt x="67642" y="143337"/>
                    </a:lnTo>
                    <a:cubicBezTo>
                      <a:pt x="67642" y="147782"/>
                      <a:pt x="71250" y="151389"/>
                      <a:pt x="75695" y="151389"/>
                    </a:cubicBezTo>
                    <a:cubicBezTo>
                      <a:pt x="80140" y="151389"/>
                      <a:pt x="83747" y="147782"/>
                      <a:pt x="83747" y="143337"/>
                    </a:cubicBezTo>
                    <a:lnTo>
                      <a:pt x="83747" y="82072"/>
                    </a:lnTo>
                    <a:lnTo>
                      <a:pt x="143337" y="82072"/>
                    </a:lnTo>
                    <a:cubicBezTo>
                      <a:pt x="147782" y="82072"/>
                      <a:pt x="151389" y="78465"/>
                      <a:pt x="151389" y="74020"/>
                    </a:cubicBezTo>
                    <a:cubicBezTo>
                      <a:pt x="151389" y="69575"/>
                      <a:pt x="147782" y="65967"/>
                      <a:pt x="143337" y="65967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E53956D1-845F-0CB7-CE36-EA868BF4217E}"/>
                </a:ext>
              </a:extLst>
            </p:cNvPr>
            <p:cNvGrpSpPr/>
            <p:nvPr/>
          </p:nvGrpSpPr>
          <p:grpSpPr>
            <a:xfrm>
              <a:off x="7249036" y="3255680"/>
              <a:ext cx="308882" cy="308882"/>
              <a:chOff x="5768985" y="3347779"/>
              <a:chExt cx="412294" cy="412294"/>
            </a:xfrm>
          </p:grpSpPr>
          <p:sp>
            <p:nvSpPr>
              <p:cNvPr id="16" name="Forma libre 15">
                <a:extLst>
                  <a:ext uri="{FF2B5EF4-FFF2-40B4-BE49-F238E27FC236}">
                    <a16:creationId xmlns:a16="http://schemas.microsoft.com/office/drawing/2014/main" id="{3E1337DE-25FF-0C17-C430-E136330970B6}"/>
                  </a:ext>
                </a:extLst>
              </p:cNvPr>
              <p:cNvSpPr/>
              <p:nvPr/>
            </p:nvSpPr>
            <p:spPr>
              <a:xfrm>
                <a:off x="5768985" y="3347779"/>
                <a:ext cx="412294" cy="412294"/>
              </a:xfrm>
              <a:custGeom>
                <a:avLst/>
                <a:gdLst>
                  <a:gd name="connsiteX0" fmla="*/ 412294 w 412294"/>
                  <a:gd name="connsiteY0" fmla="*/ 206147 h 412294"/>
                  <a:gd name="connsiteX1" fmla="*/ 206147 w 412294"/>
                  <a:gd name="connsiteY1" fmla="*/ 412294 h 412294"/>
                  <a:gd name="connsiteX2" fmla="*/ 0 w 412294"/>
                  <a:gd name="connsiteY2" fmla="*/ 206147 h 412294"/>
                  <a:gd name="connsiteX3" fmla="*/ 206147 w 412294"/>
                  <a:gd name="connsiteY3" fmla="*/ 0 h 412294"/>
                  <a:gd name="connsiteX4" fmla="*/ 412294 w 412294"/>
                  <a:gd name="connsiteY4" fmla="*/ 206147 h 41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294" h="412294">
                    <a:moveTo>
                      <a:pt x="412294" y="206147"/>
                    </a:moveTo>
                    <a:cubicBezTo>
                      <a:pt x="412294" y="319999"/>
                      <a:pt x="319999" y="412294"/>
                      <a:pt x="206147" y="412294"/>
                    </a:cubicBezTo>
                    <a:cubicBezTo>
                      <a:pt x="92295" y="412294"/>
                      <a:pt x="0" y="319999"/>
                      <a:pt x="0" y="206147"/>
                    </a:cubicBezTo>
                    <a:cubicBezTo>
                      <a:pt x="0" y="92295"/>
                      <a:pt x="92295" y="0"/>
                      <a:pt x="206147" y="0"/>
                    </a:cubicBezTo>
                    <a:cubicBezTo>
                      <a:pt x="319999" y="0"/>
                      <a:pt x="412294" y="92295"/>
                      <a:pt x="412294" y="206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7" name="Forma libre 16">
                <a:extLst>
                  <a:ext uri="{FF2B5EF4-FFF2-40B4-BE49-F238E27FC236}">
                    <a16:creationId xmlns:a16="http://schemas.microsoft.com/office/drawing/2014/main" id="{2C811961-93F8-32AF-B23E-8078D9F03CF1}"/>
                  </a:ext>
                </a:extLst>
              </p:cNvPr>
              <p:cNvSpPr/>
              <p:nvPr/>
            </p:nvSpPr>
            <p:spPr>
              <a:xfrm>
                <a:off x="5899437" y="3478231"/>
                <a:ext cx="151389" cy="151389"/>
              </a:xfrm>
              <a:custGeom>
                <a:avLst/>
                <a:gdLst>
                  <a:gd name="connsiteX0" fmla="*/ 143337 w 151389"/>
                  <a:gd name="connsiteY0" fmla="*/ 65967 h 151389"/>
                  <a:gd name="connsiteX1" fmla="*/ 83747 w 151389"/>
                  <a:gd name="connsiteY1" fmla="*/ 65967 h 151389"/>
                  <a:gd name="connsiteX2" fmla="*/ 83747 w 151389"/>
                  <a:gd name="connsiteY2" fmla="*/ 8053 h 151389"/>
                  <a:gd name="connsiteX3" fmla="*/ 75695 w 151389"/>
                  <a:gd name="connsiteY3" fmla="*/ 0 h 151389"/>
                  <a:gd name="connsiteX4" fmla="*/ 67642 w 151389"/>
                  <a:gd name="connsiteY4" fmla="*/ 8053 h 151389"/>
                  <a:gd name="connsiteX5" fmla="*/ 67642 w 151389"/>
                  <a:gd name="connsiteY5" fmla="*/ 65967 h 151389"/>
                  <a:gd name="connsiteX6" fmla="*/ 8053 w 151389"/>
                  <a:gd name="connsiteY6" fmla="*/ 65967 h 151389"/>
                  <a:gd name="connsiteX7" fmla="*/ 0 w 151389"/>
                  <a:gd name="connsiteY7" fmla="*/ 74020 h 151389"/>
                  <a:gd name="connsiteX8" fmla="*/ 8053 w 151389"/>
                  <a:gd name="connsiteY8" fmla="*/ 82072 h 151389"/>
                  <a:gd name="connsiteX9" fmla="*/ 67642 w 151389"/>
                  <a:gd name="connsiteY9" fmla="*/ 82072 h 151389"/>
                  <a:gd name="connsiteX10" fmla="*/ 67642 w 151389"/>
                  <a:gd name="connsiteY10" fmla="*/ 143337 h 151389"/>
                  <a:gd name="connsiteX11" fmla="*/ 75695 w 151389"/>
                  <a:gd name="connsiteY11" fmla="*/ 151389 h 151389"/>
                  <a:gd name="connsiteX12" fmla="*/ 83747 w 151389"/>
                  <a:gd name="connsiteY12" fmla="*/ 143337 h 151389"/>
                  <a:gd name="connsiteX13" fmla="*/ 83747 w 151389"/>
                  <a:gd name="connsiteY13" fmla="*/ 82072 h 151389"/>
                  <a:gd name="connsiteX14" fmla="*/ 143337 w 151389"/>
                  <a:gd name="connsiteY14" fmla="*/ 82072 h 151389"/>
                  <a:gd name="connsiteX15" fmla="*/ 151389 w 151389"/>
                  <a:gd name="connsiteY15" fmla="*/ 74020 h 151389"/>
                  <a:gd name="connsiteX16" fmla="*/ 143337 w 151389"/>
                  <a:gd name="connsiteY16" fmla="*/ 65967 h 15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1389" h="151389">
                    <a:moveTo>
                      <a:pt x="143337" y="65967"/>
                    </a:moveTo>
                    <a:lnTo>
                      <a:pt x="83747" y="65967"/>
                    </a:lnTo>
                    <a:lnTo>
                      <a:pt x="83747" y="8053"/>
                    </a:lnTo>
                    <a:cubicBezTo>
                      <a:pt x="83747" y="3608"/>
                      <a:pt x="80140" y="0"/>
                      <a:pt x="75695" y="0"/>
                    </a:cubicBezTo>
                    <a:cubicBezTo>
                      <a:pt x="71250" y="0"/>
                      <a:pt x="67642" y="3608"/>
                      <a:pt x="67642" y="8053"/>
                    </a:cubicBezTo>
                    <a:lnTo>
                      <a:pt x="67642" y="65967"/>
                    </a:lnTo>
                    <a:lnTo>
                      <a:pt x="8053" y="65967"/>
                    </a:lnTo>
                    <a:cubicBezTo>
                      <a:pt x="3608" y="65967"/>
                      <a:pt x="0" y="69575"/>
                      <a:pt x="0" y="74020"/>
                    </a:cubicBezTo>
                    <a:cubicBezTo>
                      <a:pt x="0" y="78465"/>
                      <a:pt x="3608" y="82072"/>
                      <a:pt x="8053" y="82072"/>
                    </a:cubicBezTo>
                    <a:lnTo>
                      <a:pt x="67642" y="82072"/>
                    </a:lnTo>
                    <a:lnTo>
                      <a:pt x="67642" y="143337"/>
                    </a:lnTo>
                    <a:cubicBezTo>
                      <a:pt x="67642" y="147782"/>
                      <a:pt x="71250" y="151389"/>
                      <a:pt x="75695" y="151389"/>
                    </a:cubicBezTo>
                    <a:cubicBezTo>
                      <a:pt x="80140" y="151389"/>
                      <a:pt x="83747" y="147782"/>
                      <a:pt x="83747" y="143337"/>
                    </a:cubicBezTo>
                    <a:lnTo>
                      <a:pt x="83747" y="82072"/>
                    </a:lnTo>
                    <a:lnTo>
                      <a:pt x="143337" y="82072"/>
                    </a:lnTo>
                    <a:cubicBezTo>
                      <a:pt x="147782" y="82072"/>
                      <a:pt x="151389" y="78465"/>
                      <a:pt x="151389" y="74020"/>
                    </a:cubicBezTo>
                    <a:cubicBezTo>
                      <a:pt x="151389" y="69575"/>
                      <a:pt x="147782" y="65967"/>
                      <a:pt x="143337" y="65967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3AED880D-AFF2-BEE0-537F-3CAA604B35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17FD63D2-4127-4540-AE22-0EE9461308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344" y="2603672"/>
            <a:ext cx="1958321" cy="165066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800" b="1" i="0">
                <a:solidFill>
                  <a:schemeClr val="bg1"/>
                </a:solidFill>
                <a:latin typeface="Nunito" pitchFamily="2" charset="77"/>
              </a:defRPr>
            </a:lvl1pPr>
            <a:lvl2pPr>
              <a:defRPr sz="1100">
                <a:solidFill>
                  <a:schemeClr val="bg1"/>
                </a:solidFill>
                <a:latin typeface="Nunito" pitchFamily="2" charset="77"/>
              </a:defRPr>
            </a:lvl2pPr>
            <a:lvl3pPr>
              <a:defRPr sz="1100">
                <a:solidFill>
                  <a:schemeClr val="bg1"/>
                </a:solidFill>
                <a:latin typeface="Nunito" pitchFamily="2" charset="77"/>
              </a:defRPr>
            </a:lvl3pPr>
            <a:lvl4pPr>
              <a:defRPr sz="1100">
                <a:solidFill>
                  <a:schemeClr val="bg1"/>
                </a:solidFill>
                <a:latin typeface="Nunito" pitchFamily="2" charset="77"/>
              </a:defRPr>
            </a:lvl4pPr>
            <a:lvl5pPr>
              <a:defRPr sz="11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ESCRIBE EL TEXTO AQUÍ</a:t>
            </a:r>
          </a:p>
        </p:txBody>
      </p:sp>
      <p:sp>
        <p:nvSpPr>
          <p:cNvPr id="8" name="Marcador de texto 48">
            <a:extLst>
              <a:ext uri="{FF2B5EF4-FFF2-40B4-BE49-F238E27FC236}">
                <a16:creationId xmlns:a16="http://schemas.microsoft.com/office/drawing/2014/main" id="{663378F9-3AEB-9388-5F7B-0201FCA243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0924" y="2794255"/>
            <a:ext cx="2366392" cy="12131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10" name="Marcador de texto 48">
            <a:extLst>
              <a:ext uri="{FF2B5EF4-FFF2-40B4-BE49-F238E27FC236}">
                <a16:creationId xmlns:a16="http://schemas.microsoft.com/office/drawing/2014/main" id="{5C153026-AADC-2173-3120-83D1A193A5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12804" y="5158402"/>
            <a:ext cx="2366392" cy="1243683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11" name="Marcador de texto 48">
            <a:extLst>
              <a:ext uri="{FF2B5EF4-FFF2-40B4-BE49-F238E27FC236}">
                <a16:creationId xmlns:a16="http://schemas.microsoft.com/office/drawing/2014/main" id="{5B9D7330-A698-5830-5BA1-D20D09BEF1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312" y="2794255"/>
            <a:ext cx="2366392" cy="12131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12" name="Marcador de texto 48">
            <a:extLst>
              <a:ext uri="{FF2B5EF4-FFF2-40B4-BE49-F238E27FC236}">
                <a16:creationId xmlns:a16="http://schemas.microsoft.com/office/drawing/2014/main" id="{A3B2A71E-5A3E-2ADD-0137-77AA40B28E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2804" y="486770"/>
            <a:ext cx="2366392" cy="1243683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2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Escribe aquí</a:t>
            </a:r>
          </a:p>
        </p:txBody>
      </p:sp>
    </p:spTree>
    <p:extLst>
      <p:ext uri="{BB962C8B-B14F-4D97-AF65-F5344CB8AC3E}">
        <p14:creationId xmlns:p14="http://schemas.microsoft.com/office/powerpoint/2010/main" val="2087495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F5038D34-2BA5-3A7C-7E7E-E1DC6EAD960E}"/>
              </a:ext>
            </a:extLst>
          </p:cNvPr>
          <p:cNvSpPr/>
          <p:nvPr userDrawn="1"/>
        </p:nvSpPr>
        <p:spPr>
          <a:xfrm>
            <a:off x="6240089" y="3218839"/>
            <a:ext cx="5429625" cy="3025289"/>
          </a:xfrm>
          <a:prstGeom prst="roundRect">
            <a:avLst>
              <a:gd name="adj" fmla="val 2538"/>
            </a:avLst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C298DA52-3E37-A28E-D1CC-9C3C2C1CFDB7}"/>
              </a:ext>
            </a:extLst>
          </p:cNvPr>
          <p:cNvSpPr/>
          <p:nvPr userDrawn="1"/>
        </p:nvSpPr>
        <p:spPr>
          <a:xfrm>
            <a:off x="6240087" y="3218839"/>
            <a:ext cx="5429625" cy="3025289"/>
          </a:xfrm>
          <a:prstGeom prst="roundRect">
            <a:avLst>
              <a:gd name="adj" fmla="val 2538"/>
            </a:avLst>
          </a:prstGeom>
          <a:solidFill>
            <a:schemeClr val="tx2">
              <a:alpha val="2230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2FECBBE3-FD78-9D33-DEE5-2BE8B76C8348}"/>
              </a:ext>
            </a:extLst>
          </p:cNvPr>
          <p:cNvSpPr/>
          <p:nvPr userDrawn="1"/>
        </p:nvSpPr>
        <p:spPr>
          <a:xfrm>
            <a:off x="522288" y="3218839"/>
            <a:ext cx="5429625" cy="3025289"/>
          </a:xfrm>
          <a:prstGeom prst="roundRect">
            <a:avLst>
              <a:gd name="adj" fmla="val 2538"/>
            </a:avLst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6A214610-47F7-6A6A-A671-5C79329CBB07}"/>
              </a:ext>
            </a:extLst>
          </p:cNvPr>
          <p:cNvSpPr/>
          <p:nvPr userDrawn="1"/>
        </p:nvSpPr>
        <p:spPr>
          <a:xfrm>
            <a:off x="522286" y="3218839"/>
            <a:ext cx="5429625" cy="3025289"/>
          </a:xfrm>
          <a:prstGeom prst="roundRect">
            <a:avLst>
              <a:gd name="adj" fmla="val 2538"/>
            </a:avLst>
          </a:prstGeom>
          <a:solidFill>
            <a:schemeClr val="tx2">
              <a:alpha val="373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20AFF7D5-91E5-4C76-0FA5-C465B6101853}"/>
              </a:ext>
            </a:extLst>
          </p:cNvPr>
          <p:cNvSpPr>
            <a:spLocks noChangeAspect="1"/>
          </p:cNvSpPr>
          <p:nvPr userDrawn="1"/>
        </p:nvSpPr>
        <p:spPr>
          <a:xfrm rot="2710600">
            <a:off x="5196000" y="2314578"/>
            <a:ext cx="1800000" cy="1800000"/>
          </a:xfrm>
          <a:prstGeom prst="roundRect">
            <a:avLst>
              <a:gd name="adj" fmla="val 9472"/>
            </a:avLst>
          </a:prstGeom>
          <a:solidFill>
            <a:schemeClr val="tx2"/>
          </a:solidFill>
          <a:ln>
            <a:noFill/>
          </a:ln>
          <a:effectLst>
            <a:outerShdw blurRad="63500" sx="102000" sy="102000" algn="ctr" rotWithShape="0">
              <a:schemeClr val="tx2">
                <a:alpha val="23526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Marcador de texto 28">
            <a:extLst>
              <a:ext uri="{FF2B5EF4-FFF2-40B4-BE49-F238E27FC236}">
                <a16:creationId xmlns:a16="http://schemas.microsoft.com/office/drawing/2014/main" id="{76C94EC1-2B4E-BE65-BA36-DEC0534218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1346200"/>
            <a:ext cx="4835659" cy="1701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21" name="Marcador de texto 12">
            <a:extLst>
              <a:ext uri="{FF2B5EF4-FFF2-40B4-BE49-F238E27FC236}">
                <a16:creationId xmlns:a16="http://schemas.microsoft.com/office/drawing/2014/main" id="{9C308162-2740-76A9-2115-CC0BF12805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57556" y="2625668"/>
            <a:ext cx="1676888" cy="1282211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Nunito" pitchFamily="2" charset="77"/>
              </a:defRPr>
            </a:lvl1pPr>
            <a:lvl2pPr>
              <a:defRPr sz="1100">
                <a:solidFill>
                  <a:schemeClr val="bg1"/>
                </a:solidFill>
                <a:latin typeface="Nunito" pitchFamily="2" charset="77"/>
              </a:defRPr>
            </a:lvl2pPr>
            <a:lvl3pPr>
              <a:defRPr sz="1100">
                <a:solidFill>
                  <a:schemeClr val="bg1"/>
                </a:solidFill>
                <a:latin typeface="Nunito" pitchFamily="2" charset="77"/>
              </a:defRPr>
            </a:lvl3pPr>
            <a:lvl4pPr>
              <a:defRPr sz="1100">
                <a:solidFill>
                  <a:schemeClr val="bg1"/>
                </a:solidFill>
                <a:latin typeface="Nunito" pitchFamily="2" charset="77"/>
              </a:defRPr>
            </a:lvl4pPr>
            <a:lvl5pPr>
              <a:defRPr sz="11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ESCRIBE EL TEXTO AQUÍ</a:t>
            </a:r>
          </a:p>
        </p:txBody>
      </p:sp>
      <p:sp>
        <p:nvSpPr>
          <p:cNvPr id="22" name="Marcador de texto 28">
            <a:extLst>
              <a:ext uri="{FF2B5EF4-FFF2-40B4-BE49-F238E27FC236}">
                <a16:creationId xmlns:a16="http://schemas.microsoft.com/office/drawing/2014/main" id="{1DBCC1C4-62D3-B8F6-214A-E5F1F8E1E7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71612" y="2360814"/>
            <a:ext cx="2364129" cy="561439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23" name="Marcador de texto 28">
            <a:extLst>
              <a:ext uri="{FF2B5EF4-FFF2-40B4-BE49-F238E27FC236}">
                <a16:creationId xmlns:a16="http://schemas.microsoft.com/office/drawing/2014/main" id="{AACE08C5-B9F6-FB6E-D8EA-4E87730C1AD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82059" y="4238670"/>
            <a:ext cx="4310083" cy="985626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3200" b="1" i="0">
                <a:solidFill>
                  <a:schemeClr val="bg1"/>
                </a:solidFill>
                <a:latin typeface="Nunito SemiBold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24" name="Marcador de texto 28">
            <a:extLst>
              <a:ext uri="{FF2B5EF4-FFF2-40B4-BE49-F238E27FC236}">
                <a16:creationId xmlns:a16="http://schemas.microsoft.com/office/drawing/2014/main" id="{2D21355C-CF2B-94C0-EECB-9F418BBDE8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99858" y="4238670"/>
            <a:ext cx="4310083" cy="985626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3200" b="1" i="0">
                <a:solidFill>
                  <a:schemeClr val="bg1"/>
                </a:solidFill>
                <a:latin typeface="Nunito SemiBold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25" name="Marcador de posición de imagen 25">
            <a:extLst>
              <a:ext uri="{FF2B5EF4-FFF2-40B4-BE49-F238E27FC236}">
                <a16:creationId xmlns:a16="http://schemas.microsoft.com/office/drawing/2014/main" id="{BA4E84B4-8FC6-8742-A20D-93A4C49FCE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2287" y="486795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D91B9F-7AAE-0BDE-CCC8-106E29E06B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12311">
            <a:off x="211422" y="5159617"/>
            <a:ext cx="1730254" cy="185473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99C3B75-0531-D047-AD94-E17AE2BEFF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74"/>
          <a:stretch/>
        </p:blipFill>
        <p:spPr>
          <a:xfrm rot="7791578">
            <a:off x="10184492" y="5061003"/>
            <a:ext cx="1710476" cy="205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597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C001319-3014-3F3F-9C68-0973C74A5EA1}"/>
              </a:ext>
            </a:extLst>
          </p:cNvPr>
          <p:cNvSpPr/>
          <p:nvPr/>
        </p:nvSpPr>
        <p:spPr>
          <a:xfrm>
            <a:off x="256800" y="2114030"/>
            <a:ext cx="11678399" cy="3473541"/>
          </a:xfrm>
          <a:prstGeom prst="roundRect">
            <a:avLst>
              <a:gd name="adj" fmla="val 272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57509964-C208-F290-6FFD-7A6F4087B0A2}"/>
              </a:ext>
            </a:extLst>
          </p:cNvPr>
          <p:cNvSpPr>
            <a:spLocks noChangeAspect="1"/>
          </p:cNvSpPr>
          <p:nvPr userDrawn="1"/>
        </p:nvSpPr>
        <p:spPr>
          <a:xfrm rot="2700000">
            <a:off x="5575252" y="1543566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546AF8F1-9B7E-2D59-A168-83D6E9D344A5}"/>
              </a:ext>
            </a:extLst>
          </p:cNvPr>
          <p:cNvSpPr>
            <a:spLocks/>
          </p:cNvSpPr>
          <p:nvPr userDrawn="1"/>
        </p:nvSpPr>
        <p:spPr>
          <a:xfrm rot="2700000">
            <a:off x="5574000" y="5155263"/>
            <a:ext cx="1044000" cy="1043528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1231" y="1764540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B199CEBD-EB2F-7EE3-AE71-023775143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262" y="2375594"/>
            <a:ext cx="4310083" cy="6205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990692F5-710A-5594-BA04-7E88E9DD74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7786" y="844291"/>
            <a:ext cx="9476427" cy="44608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400" b="0" i="0"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32" name="Marcador de texto 30">
            <a:extLst>
              <a:ext uri="{FF2B5EF4-FFF2-40B4-BE49-F238E27FC236}">
                <a16:creationId xmlns:a16="http://schemas.microsoft.com/office/drawing/2014/main" id="{D673DE46-C23A-4BEC-17D8-9482E51232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57786" y="1300851"/>
            <a:ext cx="9476427" cy="44608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42502716-F89F-892A-3DDB-1EB626A50AE3}"/>
              </a:ext>
            </a:extLst>
          </p:cNvPr>
          <p:cNvSpPr>
            <a:spLocks noChangeAspect="1"/>
          </p:cNvSpPr>
          <p:nvPr userDrawn="1"/>
        </p:nvSpPr>
        <p:spPr>
          <a:xfrm rot="2710600">
            <a:off x="5382992" y="3152506"/>
            <a:ext cx="1426017" cy="1426017"/>
          </a:xfrm>
          <a:prstGeom prst="roundRect">
            <a:avLst>
              <a:gd name="adj" fmla="val 624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28">
            <a:extLst>
              <a:ext uri="{FF2B5EF4-FFF2-40B4-BE49-F238E27FC236}">
                <a16:creationId xmlns:a16="http://schemas.microsoft.com/office/drawing/2014/main" id="{1D87ED30-3D38-2945-0B2E-76247F00A8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52344" y="2368860"/>
            <a:ext cx="4310083" cy="6205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28B57DEA-3FF2-0C7D-0F42-0C733D5BBE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57555" y="3485828"/>
            <a:ext cx="1676888" cy="7218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Nunito" pitchFamily="2" charset="77"/>
              </a:defRPr>
            </a:lvl1pPr>
            <a:lvl2pPr>
              <a:defRPr sz="1100">
                <a:solidFill>
                  <a:schemeClr val="bg1"/>
                </a:solidFill>
                <a:latin typeface="Nunito" pitchFamily="2" charset="77"/>
              </a:defRPr>
            </a:lvl2pPr>
            <a:lvl3pPr>
              <a:defRPr sz="1100">
                <a:solidFill>
                  <a:schemeClr val="bg1"/>
                </a:solidFill>
                <a:latin typeface="Nunito" pitchFamily="2" charset="77"/>
              </a:defRPr>
            </a:lvl3pPr>
            <a:lvl4pPr>
              <a:defRPr sz="1100">
                <a:solidFill>
                  <a:schemeClr val="bg1"/>
                </a:solidFill>
                <a:latin typeface="Nunito" pitchFamily="2" charset="77"/>
              </a:defRPr>
            </a:lvl4pPr>
            <a:lvl5pPr>
              <a:defRPr sz="11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ESCRIBE EL TEXTO AQUÍ</a:t>
            </a:r>
          </a:p>
        </p:txBody>
      </p:sp>
      <p:sp>
        <p:nvSpPr>
          <p:cNvPr id="5" name="Marcador de texto 28">
            <a:extLst>
              <a:ext uri="{FF2B5EF4-FFF2-40B4-BE49-F238E27FC236}">
                <a16:creationId xmlns:a16="http://schemas.microsoft.com/office/drawing/2014/main" id="{AEE9BAD0-0D74-DCD9-4670-5CF0768FAE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9262" y="3056240"/>
            <a:ext cx="4310083" cy="232465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7" name="Marcador de texto 28">
            <a:extLst>
              <a:ext uri="{FF2B5EF4-FFF2-40B4-BE49-F238E27FC236}">
                <a16:creationId xmlns:a16="http://schemas.microsoft.com/office/drawing/2014/main" id="{7A43C867-BD4F-AC13-07CB-4910A24660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52344" y="3049506"/>
            <a:ext cx="4310083" cy="232465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12" name="Marcador de texto 28">
            <a:extLst>
              <a:ext uri="{FF2B5EF4-FFF2-40B4-BE49-F238E27FC236}">
                <a16:creationId xmlns:a16="http://schemas.microsoft.com/office/drawing/2014/main" id="{E87C43CA-AA97-A049-034C-5223A384F0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6800" y="5732585"/>
            <a:ext cx="11638518" cy="48364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</p:spTree>
    <p:extLst>
      <p:ext uri="{BB962C8B-B14F-4D97-AF65-F5344CB8AC3E}">
        <p14:creationId xmlns:p14="http://schemas.microsoft.com/office/powerpoint/2010/main" val="4108305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A4D8516-6EBD-DACC-7F56-2EA698DF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8BC1A8BF-3EC7-2246-7588-E4D3629B8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4BDE471E-032D-89DB-4912-B9A57CF9D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9C710AA6-9D10-D52E-0860-4548C0BFE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7E5450C2-1C8F-CE77-E4D5-48BCD37D7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98E1BE77-0596-EAE8-0A5C-7A7E5209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0623C8A1-582C-5A7F-780E-360576CE6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EDCDE34C-0144-04C2-030E-55948DDE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50509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C001319-3014-3F3F-9C68-0973C74A5EA1}"/>
              </a:ext>
            </a:extLst>
          </p:cNvPr>
          <p:cNvSpPr/>
          <p:nvPr/>
        </p:nvSpPr>
        <p:spPr>
          <a:xfrm>
            <a:off x="256800" y="2114030"/>
            <a:ext cx="11678399" cy="3473541"/>
          </a:xfrm>
          <a:prstGeom prst="roundRect">
            <a:avLst>
              <a:gd name="adj" fmla="val 272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46AAB903-95AF-6C69-E042-3C1D8EB92E17}"/>
              </a:ext>
            </a:extLst>
          </p:cNvPr>
          <p:cNvSpPr/>
          <p:nvPr userDrawn="1"/>
        </p:nvSpPr>
        <p:spPr>
          <a:xfrm>
            <a:off x="256799" y="2114031"/>
            <a:ext cx="11678400" cy="1754584"/>
          </a:xfrm>
          <a:prstGeom prst="roundRect">
            <a:avLst>
              <a:gd name="adj" fmla="val 4725"/>
            </a:avLst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76200" dist="38100" dir="5400000" algn="t" rotWithShape="0">
              <a:schemeClr val="tx2">
                <a:alpha val="2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57509964-C208-F290-6FFD-7A6F4087B0A2}"/>
              </a:ext>
            </a:extLst>
          </p:cNvPr>
          <p:cNvSpPr>
            <a:spLocks noChangeAspect="1"/>
          </p:cNvSpPr>
          <p:nvPr userDrawn="1"/>
        </p:nvSpPr>
        <p:spPr>
          <a:xfrm rot="2700000">
            <a:off x="5575252" y="1543566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546AF8F1-9B7E-2D59-A168-83D6E9D344A5}"/>
              </a:ext>
            </a:extLst>
          </p:cNvPr>
          <p:cNvSpPr>
            <a:spLocks/>
          </p:cNvSpPr>
          <p:nvPr userDrawn="1"/>
        </p:nvSpPr>
        <p:spPr>
          <a:xfrm rot="2700000">
            <a:off x="5574000" y="5155263"/>
            <a:ext cx="1044000" cy="1043528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1231" y="1764540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B199CEBD-EB2F-7EE3-AE71-023775143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262" y="2714637"/>
            <a:ext cx="4310083" cy="6205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800" b="1" i="0">
                <a:solidFill>
                  <a:schemeClr val="bg1"/>
                </a:solidFill>
                <a:latin typeface="Nunito SemiBold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990692F5-710A-5594-BA04-7E88E9DD74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7786" y="844291"/>
            <a:ext cx="9476427" cy="44608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400" b="0" i="0"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32" name="Marcador de texto 30">
            <a:extLst>
              <a:ext uri="{FF2B5EF4-FFF2-40B4-BE49-F238E27FC236}">
                <a16:creationId xmlns:a16="http://schemas.microsoft.com/office/drawing/2014/main" id="{D673DE46-C23A-4BEC-17D8-9482E51232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57786" y="1300851"/>
            <a:ext cx="9476427" cy="44608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42502716-F89F-892A-3DDB-1EB626A50AE3}"/>
              </a:ext>
            </a:extLst>
          </p:cNvPr>
          <p:cNvSpPr>
            <a:spLocks noChangeAspect="1"/>
          </p:cNvSpPr>
          <p:nvPr userDrawn="1"/>
        </p:nvSpPr>
        <p:spPr>
          <a:xfrm rot="2710600">
            <a:off x="5382992" y="3152506"/>
            <a:ext cx="1426017" cy="1426017"/>
          </a:xfrm>
          <a:prstGeom prst="roundRect">
            <a:avLst>
              <a:gd name="adj" fmla="val 624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28">
            <a:extLst>
              <a:ext uri="{FF2B5EF4-FFF2-40B4-BE49-F238E27FC236}">
                <a16:creationId xmlns:a16="http://schemas.microsoft.com/office/drawing/2014/main" id="{1D87ED30-3D38-2945-0B2E-76247F00A8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52344" y="2707903"/>
            <a:ext cx="4310083" cy="6205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800" b="1" i="0">
                <a:solidFill>
                  <a:schemeClr val="bg1"/>
                </a:solidFill>
                <a:latin typeface="Nunito SemiBold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28B57DEA-3FF2-0C7D-0F42-0C733D5BBE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57555" y="3485828"/>
            <a:ext cx="1676888" cy="7218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Nunito" pitchFamily="2" charset="77"/>
              </a:defRPr>
            </a:lvl1pPr>
            <a:lvl2pPr>
              <a:defRPr sz="1100">
                <a:solidFill>
                  <a:schemeClr val="bg1"/>
                </a:solidFill>
                <a:latin typeface="Nunito" pitchFamily="2" charset="77"/>
              </a:defRPr>
            </a:lvl2pPr>
            <a:lvl3pPr>
              <a:defRPr sz="1100">
                <a:solidFill>
                  <a:schemeClr val="bg1"/>
                </a:solidFill>
                <a:latin typeface="Nunito" pitchFamily="2" charset="77"/>
              </a:defRPr>
            </a:lvl3pPr>
            <a:lvl4pPr>
              <a:defRPr sz="1100">
                <a:solidFill>
                  <a:schemeClr val="bg1"/>
                </a:solidFill>
                <a:latin typeface="Nunito" pitchFamily="2" charset="77"/>
              </a:defRPr>
            </a:lvl4pPr>
            <a:lvl5pPr>
              <a:defRPr sz="11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ESCRIBE EL TEXTO AQUÍ</a:t>
            </a:r>
          </a:p>
        </p:txBody>
      </p:sp>
      <p:sp>
        <p:nvSpPr>
          <p:cNvPr id="5" name="Marcador de texto 28">
            <a:extLst>
              <a:ext uri="{FF2B5EF4-FFF2-40B4-BE49-F238E27FC236}">
                <a16:creationId xmlns:a16="http://schemas.microsoft.com/office/drawing/2014/main" id="{AEE9BAD0-0D74-DCD9-4670-5CF0768FAE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9262" y="4020362"/>
            <a:ext cx="4310083" cy="136052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7" name="Marcador de texto 28">
            <a:extLst>
              <a:ext uri="{FF2B5EF4-FFF2-40B4-BE49-F238E27FC236}">
                <a16:creationId xmlns:a16="http://schemas.microsoft.com/office/drawing/2014/main" id="{7A43C867-BD4F-AC13-07CB-4910A24660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52344" y="4013628"/>
            <a:ext cx="4310083" cy="136052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12" name="Marcador de texto 28">
            <a:extLst>
              <a:ext uri="{FF2B5EF4-FFF2-40B4-BE49-F238E27FC236}">
                <a16:creationId xmlns:a16="http://schemas.microsoft.com/office/drawing/2014/main" id="{E87C43CA-AA97-A049-034C-5223A384F0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6800" y="5732585"/>
            <a:ext cx="11638518" cy="48364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E96B966-CD69-34AD-DCD8-C3CE3AE123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1577664">
            <a:off x="136641" y="1602326"/>
            <a:ext cx="1271381" cy="136284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0DEC5BD-D23E-1E39-6ACC-A1C899FB9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74"/>
          <a:stretch/>
        </p:blipFill>
        <p:spPr>
          <a:xfrm rot="21020423">
            <a:off x="10940499" y="1497638"/>
            <a:ext cx="1136043" cy="136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696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C001319-3014-3F3F-9C68-0973C74A5EA1}"/>
              </a:ext>
            </a:extLst>
          </p:cNvPr>
          <p:cNvSpPr/>
          <p:nvPr/>
        </p:nvSpPr>
        <p:spPr>
          <a:xfrm>
            <a:off x="256800" y="2114030"/>
            <a:ext cx="11678399" cy="3473541"/>
          </a:xfrm>
          <a:prstGeom prst="roundRect">
            <a:avLst>
              <a:gd name="adj" fmla="val 272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46AAB903-95AF-6C69-E042-3C1D8EB92E17}"/>
              </a:ext>
            </a:extLst>
          </p:cNvPr>
          <p:cNvSpPr/>
          <p:nvPr userDrawn="1"/>
        </p:nvSpPr>
        <p:spPr>
          <a:xfrm>
            <a:off x="256799" y="2114031"/>
            <a:ext cx="11678400" cy="1754584"/>
          </a:xfrm>
          <a:prstGeom prst="roundRect">
            <a:avLst>
              <a:gd name="adj" fmla="val 4725"/>
            </a:avLst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76200" dist="38100" dir="5400000" algn="t" rotWithShape="0">
              <a:schemeClr val="tx2">
                <a:alpha val="2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57509964-C208-F290-6FFD-7A6F4087B0A2}"/>
              </a:ext>
            </a:extLst>
          </p:cNvPr>
          <p:cNvSpPr>
            <a:spLocks noChangeAspect="1"/>
          </p:cNvSpPr>
          <p:nvPr userDrawn="1"/>
        </p:nvSpPr>
        <p:spPr>
          <a:xfrm rot="2700000">
            <a:off x="5575252" y="1543566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546AF8F1-9B7E-2D59-A168-83D6E9D344A5}"/>
              </a:ext>
            </a:extLst>
          </p:cNvPr>
          <p:cNvSpPr>
            <a:spLocks/>
          </p:cNvSpPr>
          <p:nvPr userDrawn="1"/>
        </p:nvSpPr>
        <p:spPr>
          <a:xfrm rot="2700000">
            <a:off x="5574000" y="5155263"/>
            <a:ext cx="1044000" cy="1043528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1231" y="1764540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B199CEBD-EB2F-7EE3-AE71-023775143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262" y="2714637"/>
            <a:ext cx="4310083" cy="6205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800" b="1" i="0">
                <a:solidFill>
                  <a:schemeClr val="bg1"/>
                </a:solidFill>
                <a:latin typeface="Nunito SemiBold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990692F5-710A-5594-BA04-7E88E9DD74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7786" y="844291"/>
            <a:ext cx="9476427" cy="736286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400" b="0" i="0"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42502716-F89F-892A-3DDB-1EB626A50AE3}"/>
              </a:ext>
            </a:extLst>
          </p:cNvPr>
          <p:cNvSpPr>
            <a:spLocks noChangeAspect="1"/>
          </p:cNvSpPr>
          <p:nvPr userDrawn="1"/>
        </p:nvSpPr>
        <p:spPr>
          <a:xfrm rot="2710600">
            <a:off x="5382992" y="3152506"/>
            <a:ext cx="1426017" cy="1426017"/>
          </a:xfrm>
          <a:prstGeom prst="roundRect">
            <a:avLst>
              <a:gd name="adj" fmla="val 624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28">
            <a:extLst>
              <a:ext uri="{FF2B5EF4-FFF2-40B4-BE49-F238E27FC236}">
                <a16:creationId xmlns:a16="http://schemas.microsoft.com/office/drawing/2014/main" id="{1D87ED30-3D38-2945-0B2E-76247F00A8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52344" y="2707903"/>
            <a:ext cx="4310083" cy="6205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800" b="1" i="0">
                <a:solidFill>
                  <a:schemeClr val="bg1"/>
                </a:solidFill>
                <a:latin typeface="Nunito SemiBold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28B57DEA-3FF2-0C7D-0F42-0C733D5BBE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57555" y="3206661"/>
            <a:ext cx="1676888" cy="1282211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Nunito" pitchFamily="2" charset="77"/>
              </a:defRPr>
            </a:lvl1pPr>
            <a:lvl2pPr>
              <a:defRPr sz="1100">
                <a:solidFill>
                  <a:schemeClr val="bg1"/>
                </a:solidFill>
                <a:latin typeface="Nunito" pitchFamily="2" charset="77"/>
              </a:defRPr>
            </a:lvl2pPr>
            <a:lvl3pPr>
              <a:defRPr sz="1100">
                <a:solidFill>
                  <a:schemeClr val="bg1"/>
                </a:solidFill>
                <a:latin typeface="Nunito" pitchFamily="2" charset="77"/>
              </a:defRPr>
            </a:lvl3pPr>
            <a:lvl4pPr>
              <a:defRPr sz="1100">
                <a:solidFill>
                  <a:schemeClr val="bg1"/>
                </a:solidFill>
                <a:latin typeface="Nunito" pitchFamily="2" charset="77"/>
              </a:defRPr>
            </a:lvl4pPr>
            <a:lvl5pPr>
              <a:defRPr sz="11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ESCRIBE EL TEXTO AQUÍ</a:t>
            </a:r>
          </a:p>
        </p:txBody>
      </p:sp>
      <p:sp>
        <p:nvSpPr>
          <p:cNvPr id="5" name="Marcador de texto 28">
            <a:extLst>
              <a:ext uri="{FF2B5EF4-FFF2-40B4-BE49-F238E27FC236}">
                <a16:creationId xmlns:a16="http://schemas.microsoft.com/office/drawing/2014/main" id="{AEE9BAD0-0D74-DCD9-4670-5CF0768FAE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9262" y="4020362"/>
            <a:ext cx="4310083" cy="136052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7" name="Marcador de texto 28">
            <a:extLst>
              <a:ext uri="{FF2B5EF4-FFF2-40B4-BE49-F238E27FC236}">
                <a16:creationId xmlns:a16="http://schemas.microsoft.com/office/drawing/2014/main" id="{7A43C867-BD4F-AC13-07CB-4910A24660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52344" y="4013628"/>
            <a:ext cx="4310083" cy="136052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12" name="Marcador de texto 28">
            <a:extLst>
              <a:ext uri="{FF2B5EF4-FFF2-40B4-BE49-F238E27FC236}">
                <a16:creationId xmlns:a16="http://schemas.microsoft.com/office/drawing/2014/main" id="{E87C43CA-AA97-A049-034C-5223A384F0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6800" y="5732585"/>
            <a:ext cx="11638518" cy="598128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</p:spTree>
    <p:extLst>
      <p:ext uri="{BB962C8B-B14F-4D97-AF65-F5344CB8AC3E}">
        <p14:creationId xmlns:p14="http://schemas.microsoft.com/office/powerpoint/2010/main" val="34710222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C001319-3014-3F3F-9C68-0973C74A5EA1}"/>
              </a:ext>
            </a:extLst>
          </p:cNvPr>
          <p:cNvSpPr/>
          <p:nvPr/>
        </p:nvSpPr>
        <p:spPr>
          <a:xfrm>
            <a:off x="256800" y="2114030"/>
            <a:ext cx="11678399" cy="3473541"/>
          </a:xfrm>
          <a:prstGeom prst="roundRect">
            <a:avLst>
              <a:gd name="adj" fmla="val 272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46AAB903-95AF-6C69-E042-3C1D8EB92E17}"/>
              </a:ext>
            </a:extLst>
          </p:cNvPr>
          <p:cNvSpPr/>
          <p:nvPr userDrawn="1"/>
        </p:nvSpPr>
        <p:spPr>
          <a:xfrm>
            <a:off x="256799" y="2114031"/>
            <a:ext cx="11678400" cy="1754584"/>
          </a:xfrm>
          <a:prstGeom prst="roundRect">
            <a:avLst>
              <a:gd name="adj" fmla="val 4725"/>
            </a:avLst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76200" dist="38100" dir="5400000" algn="t" rotWithShape="0">
              <a:schemeClr val="tx2">
                <a:alpha val="2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CE63D921-25EB-9F3E-A481-AF4CE77911E9}"/>
              </a:ext>
            </a:extLst>
          </p:cNvPr>
          <p:cNvSpPr/>
          <p:nvPr userDrawn="1"/>
        </p:nvSpPr>
        <p:spPr>
          <a:xfrm>
            <a:off x="256799" y="2120764"/>
            <a:ext cx="11678400" cy="1754584"/>
          </a:xfrm>
          <a:prstGeom prst="roundRect">
            <a:avLst>
              <a:gd name="adj" fmla="val 4725"/>
            </a:avLst>
          </a:prstGeom>
          <a:solidFill>
            <a:schemeClr val="tx2">
              <a:alpha val="34443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57509964-C208-F290-6FFD-7A6F4087B0A2}"/>
              </a:ext>
            </a:extLst>
          </p:cNvPr>
          <p:cNvSpPr>
            <a:spLocks noChangeAspect="1"/>
          </p:cNvSpPr>
          <p:nvPr userDrawn="1"/>
        </p:nvSpPr>
        <p:spPr>
          <a:xfrm rot="2700000">
            <a:off x="5575252" y="1543566"/>
            <a:ext cx="1044000" cy="1044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546AF8F1-9B7E-2D59-A168-83D6E9D344A5}"/>
              </a:ext>
            </a:extLst>
          </p:cNvPr>
          <p:cNvSpPr>
            <a:spLocks/>
          </p:cNvSpPr>
          <p:nvPr userDrawn="1"/>
        </p:nvSpPr>
        <p:spPr>
          <a:xfrm rot="2700000">
            <a:off x="5574000" y="5155263"/>
            <a:ext cx="1044000" cy="1043528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1E88856A-55B9-1DD3-1E53-0934F2703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1231" y="1764540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B199CEBD-EB2F-7EE3-AE71-023775143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262" y="2714637"/>
            <a:ext cx="4310083" cy="6205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800" b="1" i="0">
                <a:solidFill>
                  <a:schemeClr val="bg1"/>
                </a:solidFill>
                <a:latin typeface="Nunito SemiBold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990692F5-710A-5594-BA04-7E88E9DD74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7786" y="844291"/>
            <a:ext cx="9476427" cy="736286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400" b="0" i="0">
                <a:latin typeface="Nunito Medium" pitchFamily="2" charset="77"/>
              </a:defRPr>
            </a:lvl1pPr>
            <a:lvl2pPr marL="457200" indent="0" algn="ctr">
              <a:buNone/>
              <a:defRPr sz="2400" b="1">
                <a:latin typeface="Nunito" pitchFamily="2" charset="77"/>
              </a:defRPr>
            </a:lvl2pPr>
            <a:lvl3pPr marL="914400" indent="0" algn="ctr">
              <a:buNone/>
              <a:defRPr sz="2400" b="1">
                <a:latin typeface="Nunito" pitchFamily="2" charset="77"/>
              </a:defRPr>
            </a:lvl3pPr>
            <a:lvl4pPr marL="1371600" indent="0" algn="ctr">
              <a:buNone/>
              <a:defRPr sz="2400" b="1">
                <a:latin typeface="Nunito" pitchFamily="2" charset="77"/>
              </a:defRPr>
            </a:lvl4pPr>
            <a:lvl5pPr marL="1828800" indent="0" algn="ctr">
              <a:buNone/>
              <a:defRPr sz="2400" b="1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Haz clic para escribir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42502716-F89F-892A-3DDB-1EB626A50AE3}"/>
              </a:ext>
            </a:extLst>
          </p:cNvPr>
          <p:cNvSpPr>
            <a:spLocks noChangeAspect="1"/>
          </p:cNvSpPr>
          <p:nvPr userDrawn="1"/>
        </p:nvSpPr>
        <p:spPr>
          <a:xfrm rot="2710600">
            <a:off x="5382992" y="3152506"/>
            <a:ext cx="1426017" cy="1426017"/>
          </a:xfrm>
          <a:prstGeom prst="roundRect">
            <a:avLst>
              <a:gd name="adj" fmla="val 624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28">
            <a:extLst>
              <a:ext uri="{FF2B5EF4-FFF2-40B4-BE49-F238E27FC236}">
                <a16:creationId xmlns:a16="http://schemas.microsoft.com/office/drawing/2014/main" id="{1D87ED30-3D38-2945-0B2E-76247F00A8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52344" y="2707903"/>
            <a:ext cx="4310083" cy="6205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800" b="1" i="0">
                <a:solidFill>
                  <a:schemeClr val="bg1"/>
                </a:solidFill>
                <a:latin typeface="Nunito SemiBold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28B57DEA-3FF2-0C7D-0F42-0C733D5BBE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57555" y="3206661"/>
            <a:ext cx="1676888" cy="1282211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Nunito" pitchFamily="2" charset="77"/>
              </a:defRPr>
            </a:lvl1pPr>
            <a:lvl2pPr>
              <a:defRPr sz="1100">
                <a:solidFill>
                  <a:schemeClr val="bg1"/>
                </a:solidFill>
                <a:latin typeface="Nunito" pitchFamily="2" charset="77"/>
              </a:defRPr>
            </a:lvl2pPr>
            <a:lvl3pPr>
              <a:defRPr sz="1100">
                <a:solidFill>
                  <a:schemeClr val="bg1"/>
                </a:solidFill>
                <a:latin typeface="Nunito" pitchFamily="2" charset="77"/>
              </a:defRPr>
            </a:lvl3pPr>
            <a:lvl4pPr>
              <a:defRPr sz="1100">
                <a:solidFill>
                  <a:schemeClr val="bg1"/>
                </a:solidFill>
                <a:latin typeface="Nunito" pitchFamily="2" charset="77"/>
              </a:defRPr>
            </a:lvl4pPr>
            <a:lvl5pPr>
              <a:defRPr sz="11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ESCRIBE EL TEXTO AQUÍ</a:t>
            </a:r>
          </a:p>
        </p:txBody>
      </p:sp>
      <p:sp>
        <p:nvSpPr>
          <p:cNvPr id="5" name="Marcador de texto 28">
            <a:extLst>
              <a:ext uri="{FF2B5EF4-FFF2-40B4-BE49-F238E27FC236}">
                <a16:creationId xmlns:a16="http://schemas.microsoft.com/office/drawing/2014/main" id="{AEE9BAD0-0D74-DCD9-4670-5CF0768FAE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9262" y="4020362"/>
            <a:ext cx="4310083" cy="136052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7" name="Marcador de texto 28">
            <a:extLst>
              <a:ext uri="{FF2B5EF4-FFF2-40B4-BE49-F238E27FC236}">
                <a16:creationId xmlns:a16="http://schemas.microsoft.com/office/drawing/2014/main" id="{7A43C867-BD4F-AC13-07CB-4910A24660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52344" y="4013628"/>
            <a:ext cx="4310083" cy="136052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sp>
        <p:nvSpPr>
          <p:cNvPr id="12" name="Marcador de texto 28">
            <a:extLst>
              <a:ext uri="{FF2B5EF4-FFF2-40B4-BE49-F238E27FC236}">
                <a16:creationId xmlns:a16="http://schemas.microsoft.com/office/drawing/2014/main" id="{E87C43CA-AA97-A049-034C-5223A384F0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6800" y="5732585"/>
            <a:ext cx="11638518" cy="598128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7508BD3-D5E4-5B73-C792-406C8ED80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1577664">
            <a:off x="136641" y="1602326"/>
            <a:ext cx="1271381" cy="136284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877AC04-8827-E412-3C3F-F310735DDF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74"/>
          <a:stretch/>
        </p:blipFill>
        <p:spPr>
          <a:xfrm rot="21020423">
            <a:off x="10940499" y="1497638"/>
            <a:ext cx="1136043" cy="136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3501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9336EB38-B37D-E93F-FD5D-67A8208F1F20}"/>
              </a:ext>
            </a:extLst>
          </p:cNvPr>
          <p:cNvSpPr/>
          <p:nvPr userDrawn="1"/>
        </p:nvSpPr>
        <p:spPr>
          <a:xfrm>
            <a:off x="6583576" y="1097921"/>
            <a:ext cx="4088028" cy="4282970"/>
          </a:xfrm>
          <a:prstGeom prst="roundRect">
            <a:avLst>
              <a:gd name="adj" fmla="val 304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11" name="Marcador de texto 7">
            <a:extLst>
              <a:ext uri="{FF2B5EF4-FFF2-40B4-BE49-F238E27FC236}">
                <a16:creationId xmlns:a16="http://schemas.microsoft.com/office/drawing/2014/main" id="{2BAB0849-EE86-5D1A-B57D-FC5555F056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864235"/>
            <a:ext cx="4547952" cy="201289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268A2C07-90DF-CB9D-0FA6-F9323802D28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152403" y="5829643"/>
            <a:ext cx="7345598" cy="1800000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Marcador de texto 28">
            <a:extLst>
              <a:ext uri="{FF2B5EF4-FFF2-40B4-BE49-F238E27FC236}">
                <a16:creationId xmlns:a16="http://schemas.microsoft.com/office/drawing/2014/main" id="{D2B1D846-B660-5116-B895-E73CF67719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0396" y="3056844"/>
            <a:ext cx="4547952" cy="232404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escribir el título</a:t>
            </a:r>
          </a:p>
        </p:txBody>
      </p:sp>
    </p:spTree>
    <p:extLst>
      <p:ext uri="{BB962C8B-B14F-4D97-AF65-F5344CB8AC3E}">
        <p14:creationId xmlns:p14="http://schemas.microsoft.com/office/powerpoint/2010/main" val="3450225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F424C521-E796-C0DE-0378-53D12C48458C}"/>
              </a:ext>
            </a:extLst>
          </p:cNvPr>
          <p:cNvGrpSpPr/>
          <p:nvPr userDrawn="1"/>
        </p:nvGrpSpPr>
        <p:grpSpPr>
          <a:xfrm>
            <a:off x="4332831" y="1156843"/>
            <a:ext cx="6088315" cy="5110487"/>
            <a:chOff x="4505108" y="1156843"/>
            <a:chExt cx="6088315" cy="5110487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986D7139-DBD0-13B5-75C9-30EAB3AD064C}"/>
                </a:ext>
              </a:extLst>
            </p:cNvPr>
            <p:cNvGrpSpPr/>
            <p:nvPr userDrawn="1"/>
          </p:nvGrpSpPr>
          <p:grpSpPr>
            <a:xfrm>
              <a:off x="4505108" y="1156843"/>
              <a:ext cx="6088315" cy="5110487"/>
              <a:chOff x="5356430" y="1980223"/>
              <a:chExt cx="5105002" cy="4285101"/>
            </a:xfrm>
          </p:grpSpPr>
          <p:grpSp>
            <p:nvGrpSpPr>
              <p:cNvPr id="7" name="Grupo 6">
                <a:extLst>
                  <a:ext uri="{FF2B5EF4-FFF2-40B4-BE49-F238E27FC236}">
                    <a16:creationId xmlns:a16="http://schemas.microsoft.com/office/drawing/2014/main" id="{D1242983-59DF-B592-8121-3D127F2FD7E2}"/>
                  </a:ext>
                </a:extLst>
              </p:cNvPr>
              <p:cNvGrpSpPr/>
              <p:nvPr/>
            </p:nvGrpSpPr>
            <p:grpSpPr>
              <a:xfrm>
                <a:off x="5356430" y="1980223"/>
                <a:ext cx="5105002" cy="3591235"/>
                <a:chOff x="5356430" y="1980223"/>
                <a:chExt cx="5105002" cy="3591235"/>
              </a:xfrm>
            </p:grpSpPr>
            <p:sp>
              <p:nvSpPr>
                <p:cNvPr id="10" name="Rectángulo redondeado 9">
                  <a:extLst>
                    <a:ext uri="{FF2B5EF4-FFF2-40B4-BE49-F238E27FC236}">
                      <a16:creationId xmlns:a16="http://schemas.microsoft.com/office/drawing/2014/main" id="{F82160D8-D09E-8BD8-A421-874E831A5C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77145" y="1980223"/>
                  <a:ext cx="3434941" cy="3591235"/>
                </a:xfrm>
                <a:prstGeom prst="roundRect">
                  <a:avLst>
                    <a:gd name="adj" fmla="val 4143"/>
                  </a:avLst>
                </a:prstGeom>
                <a:blipFill>
                  <a:blip r:embed="rId2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a:blip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dirty="0"/>
                </a:p>
              </p:txBody>
            </p:sp>
            <p:sp>
              <p:nvSpPr>
                <p:cNvPr id="11" name="Rectángulo redondeado 10">
                  <a:extLst>
                    <a:ext uri="{FF2B5EF4-FFF2-40B4-BE49-F238E27FC236}">
                      <a16:creationId xmlns:a16="http://schemas.microsoft.com/office/drawing/2014/main" id="{57CA9F6F-235E-D821-1E2B-9838DCD7D8B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8873114">
                  <a:off x="9417432" y="3552490"/>
                  <a:ext cx="1044000" cy="1044000"/>
                </a:xfrm>
                <a:prstGeom prst="roundRect">
                  <a:avLst>
                    <a:gd name="adj" fmla="val 947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12" name="Rectángulo redondeado 11">
                  <a:extLst>
                    <a:ext uri="{FF2B5EF4-FFF2-40B4-BE49-F238E27FC236}">
                      <a16:creationId xmlns:a16="http://schemas.microsoft.com/office/drawing/2014/main" id="{3C7729A1-AB9D-49A8-C167-AFE08317FF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8873114">
                  <a:off x="5356430" y="3552490"/>
                  <a:ext cx="1044000" cy="1044000"/>
                </a:xfrm>
                <a:prstGeom prst="roundRect">
                  <a:avLst>
                    <a:gd name="adj" fmla="val 947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sp>
            <p:nvSpPr>
              <p:cNvPr id="9" name="Rectángulo redondeado 8">
                <a:extLst>
                  <a:ext uri="{FF2B5EF4-FFF2-40B4-BE49-F238E27FC236}">
                    <a16:creationId xmlns:a16="http://schemas.microsoft.com/office/drawing/2014/main" id="{54FC6FA3-80CF-3E9C-EE07-C7A44231522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873114">
                <a:off x="7386932" y="5221324"/>
                <a:ext cx="1044000" cy="1044000"/>
              </a:xfrm>
              <a:prstGeom prst="roundRect">
                <a:avLst>
                  <a:gd name="adj" fmla="val 947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</p:grpSp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DF9D9E76-0F4E-6886-DD83-63852F6553B5}"/>
                </a:ext>
              </a:extLst>
            </p:cNvPr>
            <p:cNvSpPr/>
            <p:nvPr userDrawn="1"/>
          </p:nvSpPr>
          <p:spPr>
            <a:xfrm rot="2553609">
              <a:off x="7406693" y="5111016"/>
              <a:ext cx="250998" cy="25099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Rectángulo redondeado 13">
              <a:extLst>
                <a:ext uri="{FF2B5EF4-FFF2-40B4-BE49-F238E27FC236}">
                  <a16:creationId xmlns:a16="http://schemas.microsoft.com/office/drawing/2014/main" id="{A0D1A6CC-E411-48BD-A23F-ACDBCC48CCC0}"/>
                </a:ext>
              </a:extLst>
            </p:cNvPr>
            <p:cNvSpPr>
              <a:spLocks noChangeAspect="1"/>
            </p:cNvSpPr>
            <p:nvPr userDrawn="1"/>
          </p:nvSpPr>
          <p:spPr>
            <a:xfrm rot="2553609">
              <a:off x="5539831" y="3564502"/>
              <a:ext cx="180000" cy="180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Rectángulo redondeado 14">
              <a:extLst>
                <a:ext uri="{FF2B5EF4-FFF2-40B4-BE49-F238E27FC236}">
                  <a16:creationId xmlns:a16="http://schemas.microsoft.com/office/drawing/2014/main" id="{63EE7346-5C89-1710-8C73-DCB5A3BD29E1}"/>
                </a:ext>
              </a:extLst>
            </p:cNvPr>
            <p:cNvSpPr>
              <a:spLocks noChangeAspect="1"/>
            </p:cNvSpPr>
            <p:nvPr userDrawn="1"/>
          </p:nvSpPr>
          <p:spPr>
            <a:xfrm rot="2553609">
              <a:off x="9382074" y="3564503"/>
              <a:ext cx="180000" cy="180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864235"/>
            <a:ext cx="4388926" cy="201289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1F37E5B8-9D12-C097-B17A-EB26FF56CE5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152403" y="5829643"/>
            <a:ext cx="7345598" cy="1800000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Marcador de texto 18">
            <a:extLst>
              <a:ext uri="{FF2B5EF4-FFF2-40B4-BE49-F238E27FC236}">
                <a16:creationId xmlns:a16="http://schemas.microsoft.com/office/drawing/2014/main" id="{A71E9FB6-7766-89E4-38B5-22594E51A18D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9477424" y="3127375"/>
            <a:ext cx="2278747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2pPr>
            <a:lvl3pPr marL="9144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3pPr>
            <a:lvl4pPr marL="13716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4pPr>
            <a:lvl5pPr marL="18288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TEXTO AQUÍ</a:t>
            </a:r>
          </a:p>
        </p:txBody>
      </p:sp>
      <p:sp>
        <p:nvSpPr>
          <p:cNvPr id="21" name="Marcador de texto 18">
            <a:extLst>
              <a:ext uri="{FF2B5EF4-FFF2-40B4-BE49-F238E27FC236}">
                <a16:creationId xmlns:a16="http://schemas.microsoft.com/office/drawing/2014/main" id="{E23B8849-B0B5-5FFE-AEB6-2FF342C8DC4D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2902226" y="3127375"/>
            <a:ext cx="2383323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2pPr>
            <a:lvl3pPr marL="9144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3pPr>
            <a:lvl4pPr marL="13716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4pPr>
            <a:lvl5pPr marL="18288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TEXTO AQUÍ</a:t>
            </a:r>
          </a:p>
        </p:txBody>
      </p:sp>
      <p:sp>
        <p:nvSpPr>
          <p:cNvPr id="22" name="Marcador de texto 18">
            <a:extLst>
              <a:ext uri="{FF2B5EF4-FFF2-40B4-BE49-F238E27FC236}">
                <a16:creationId xmlns:a16="http://schemas.microsoft.com/office/drawing/2014/main" id="{905C7028-B90C-6F07-CFCE-2A264D7BB40B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6065440" y="5469929"/>
            <a:ext cx="2588950" cy="108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2pPr>
            <a:lvl3pPr marL="9144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3pPr>
            <a:lvl4pPr marL="13716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4pPr>
            <a:lvl5pPr marL="1828800" indent="0" algn="ctr">
              <a:buNone/>
              <a:defRPr sz="1800">
                <a:solidFill>
                  <a:schemeClr val="tx2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TEXTO AQUÍ</a:t>
            </a:r>
          </a:p>
        </p:txBody>
      </p:sp>
    </p:spTree>
    <p:extLst>
      <p:ext uri="{BB962C8B-B14F-4D97-AF65-F5344CB8AC3E}">
        <p14:creationId xmlns:p14="http://schemas.microsoft.com/office/powerpoint/2010/main" val="7171797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9336EB38-B37D-E93F-FD5D-67A8208F1F20}"/>
              </a:ext>
            </a:extLst>
          </p:cNvPr>
          <p:cNvSpPr/>
          <p:nvPr userDrawn="1"/>
        </p:nvSpPr>
        <p:spPr>
          <a:xfrm>
            <a:off x="5492450" y="1166906"/>
            <a:ext cx="4088028" cy="4282970"/>
          </a:xfrm>
          <a:prstGeom prst="roundRect">
            <a:avLst>
              <a:gd name="adj" fmla="val 304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11" name="Marcador de texto 7">
            <a:extLst>
              <a:ext uri="{FF2B5EF4-FFF2-40B4-BE49-F238E27FC236}">
                <a16:creationId xmlns:a16="http://schemas.microsoft.com/office/drawing/2014/main" id="{2BAB0849-EE86-5D1A-B57D-FC5555F056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864235"/>
            <a:ext cx="4547952" cy="201289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268A2C07-90DF-CB9D-0FA6-F9323802D28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152403" y="5829643"/>
            <a:ext cx="7345598" cy="1800000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44336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5475" y="430334"/>
            <a:ext cx="8163242" cy="11068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6" name="Marcador de texto 30">
            <a:extLst>
              <a:ext uri="{FF2B5EF4-FFF2-40B4-BE49-F238E27FC236}">
                <a16:creationId xmlns:a16="http://schemas.microsoft.com/office/drawing/2014/main" id="{FA4579F6-1C8E-8ACD-97F9-128D020F8D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5" y="1609752"/>
            <a:ext cx="10966767" cy="40322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FCB3DDEF-6C6C-9C3B-F209-5DBA36433D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5475" y="2214590"/>
            <a:ext cx="10966767" cy="374955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C1C860F0-D1BD-F8C1-217D-A1C6FB0A0781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82326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21141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+ Foto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5475" y="430334"/>
            <a:ext cx="8163242" cy="11068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6" name="Marcador de texto 30">
            <a:extLst>
              <a:ext uri="{FF2B5EF4-FFF2-40B4-BE49-F238E27FC236}">
                <a16:creationId xmlns:a16="http://schemas.microsoft.com/office/drawing/2014/main" id="{FA4579F6-1C8E-8ACD-97F9-128D020F8D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5" y="1609752"/>
            <a:ext cx="6097031" cy="385303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FCB3DDEF-6C6C-9C3B-F209-5DBA36433D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5475" y="2214590"/>
            <a:ext cx="6097031" cy="374955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CCC467D2-A636-4068-20E5-1357F6E79D05}"/>
              </a:ext>
            </a:extLst>
          </p:cNvPr>
          <p:cNvSpPr/>
          <p:nvPr userDrawn="1"/>
        </p:nvSpPr>
        <p:spPr>
          <a:xfrm>
            <a:off x="7647293" y="2015838"/>
            <a:ext cx="3675888" cy="3749552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0877347C-4B30-0C3C-63AB-9C199CB821F2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82326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43644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9274" y="940435"/>
            <a:ext cx="8422005" cy="11068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6502A95C-6948-5CC7-0AD0-C9540A00A0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0395" y="940435"/>
            <a:ext cx="1024366" cy="950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Icono</a:t>
            </a: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53CF258E-011D-D547-C130-031712A17EE8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Marcador de texto 9">
            <a:extLst>
              <a:ext uri="{FF2B5EF4-FFF2-40B4-BE49-F238E27FC236}">
                <a16:creationId xmlns:a16="http://schemas.microsoft.com/office/drawing/2014/main" id="{111E4611-00CA-14DE-A8CB-3B1A14020F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4798CD64-3479-8820-8803-345CDE36D3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19274" y="3058346"/>
            <a:ext cx="9772968" cy="290579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9" name="Marcador de texto 30">
            <a:extLst>
              <a:ext uri="{FF2B5EF4-FFF2-40B4-BE49-F238E27FC236}">
                <a16:creationId xmlns:a16="http://schemas.microsoft.com/office/drawing/2014/main" id="{7985EDD7-9B0D-5F41-F1E7-E10064295E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9275" y="2081181"/>
            <a:ext cx="9772968" cy="40322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</p:spTree>
    <p:extLst>
      <p:ext uri="{BB962C8B-B14F-4D97-AF65-F5344CB8AC3E}">
        <p14:creationId xmlns:p14="http://schemas.microsoft.com/office/powerpoint/2010/main" val="86325409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9274" y="359763"/>
            <a:ext cx="7452339" cy="146903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6502A95C-6948-5CC7-0AD0-C9540A00A0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2575" y="359763"/>
            <a:ext cx="1024366" cy="9813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Icono</a:t>
            </a:r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4798CD64-3479-8820-8803-345CDE36D3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19274" y="2772025"/>
            <a:ext cx="9772968" cy="319211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9" name="Marcador de texto 30">
            <a:extLst>
              <a:ext uri="{FF2B5EF4-FFF2-40B4-BE49-F238E27FC236}">
                <a16:creationId xmlns:a16="http://schemas.microsoft.com/office/drawing/2014/main" id="{7985EDD7-9B0D-5F41-F1E7-E10064295E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9274" y="1828800"/>
            <a:ext cx="9772968" cy="40322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B2D1B5CF-EAC9-9798-9813-26DCE8E55DE1}"/>
              </a:ext>
            </a:extLst>
          </p:cNvPr>
          <p:cNvSpPr>
            <a:spLocks noChangeAspect="1"/>
          </p:cNvSpPr>
          <p:nvPr userDrawn="1"/>
        </p:nvSpPr>
        <p:spPr>
          <a:xfrm>
            <a:off x="-2061304" y="2380703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6120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A35C8FB-1E0F-0EB8-B0FE-F22C7D6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6F44EF79-8435-7DA5-0495-B359477E9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556C73AC-F5C6-4E7B-FB6E-75BCF89F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47550A9-A4C4-603A-732C-445F8CB4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680711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+ Fot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9274" y="359763"/>
            <a:ext cx="7452339" cy="146903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6502A95C-6948-5CC7-0AD0-C9540A00A0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0395" y="359818"/>
            <a:ext cx="1024366" cy="950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Icono</a:t>
            </a: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53CF258E-011D-D547-C130-031712A17EE8}"/>
              </a:ext>
            </a:extLst>
          </p:cNvPr>
          <p:cNvSpPr>
            <a:spLocks noChangeAspect="1"/>
          </p:cNvSpPr>
          <p:nvPr userDrawn="1"/>
        </p:nvSpPr>
        <p:spPr>
          <a:xfrm>
            <a:off x="-2061304" y="2380703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4798CD64-3479-8820-8803-345CDE36D3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19274" y="2772025"/>
            <a:ext cx="5131710" cy="319211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9" name="Marcador de texto 30">
            <a:extLst>
              <a:ext uri="{FF2B5EF4-FFF2-40B4-BE49-F238E27FC236}">
                <a16:creationId xmlns:a16="http://schemas.microsoft.com/office/drawing/2014/main" id="{7985EDD7-9B0D-5F41-F1E7-E10064295E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9274" y="1828800"/>
            <a:ext cx="5131710" cy="40322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0EF501B7-D23E-3C0D-AE5C-8ACDBFFA1D9F}"/>
              </a:ext>
            </a:extLst>
          </p:cNvPr>
          <p:cNvSpPr/>
          <p:nvPr userDrawn="1"/>
        </p:nvSpPr>
        <p:spPr>
          <a:xfrm>
            <a:off x="7906969" y="2232025"/>
            <a:ext cx="3387655" cy="3455543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7269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+ Foto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714" y="931863"/>
            <a:ext cx="10673910" cy="89693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53CF258E-011D-D547-C130-031712A17EE8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4798CD64-3479-8820-8803-345CDE36D3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713" y="2772025"/>
            <a:ext cx="6330271" cy="319211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9" name="Marcador de texto 30">
            <a:extLst>
              <a:ext uri="{FF2B5EF4-FFF2-40B4-BE49-F238E27FC236}">
                <a16:creationId xmlns:a16="http://schemas.microsoft.com/office/drawing/2014/main" id="{7985EDD7-9B0D-5F41-F1E7-E10064295E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1828800"/>
            <a:ext cx="6330271" cy="40322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0EF501B7-D23E-3C0D-AE5C-8ACDBFFA1D9F}"/>
              </a:ext>
            </a:extLst>
          </p:cNvPr>
          <p:cNvSpPr/>
          <p:nvPr userDrawn="1"/>
        </p:nvSpPr>
        <p:spPr>
          <a:xfrm>
            <a:off x="7906969" y="2232025"/>
            <a:ext cx="3387655" cy="3455543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ABC4904C-CFA8-2556-01F2-0BFD66E418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</p:spTree>
    <p:extLst>
      <p:ext uri="{BB962C8B-B14F-4D97-AF65-F5344CB8AC3E}">
        <p14:creationId xmlns:p14="http://schemas.microsoft.com/office/powerpoint/2010/main" val="21469784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+ Dato +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713" y="931863"/>
            <a:ext cx="10950573" cy="89693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53CF258E-011D-D547-C130-031712A17EE8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Marcador de texto 30">
            <a:extLst>
              <a:ext uri="{FF2B5EF4-FFF2-40B4-BE49-F238E27FC236}">
                <a16:creationId xmlns:a16="http://schemas.microsoft.com/office/drawing/2014/main" id="{7985EDD7-9B0D-5F41-F1E7-E10064295E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1828800"/>
            <a:ext cx="10950572" cy="40322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0EF501B7-D23E-3C0D-AE5C-8ACDBFFA1D9F}"/>
              </a:ext>
            </a:extLst>
          </p:cNvPr>
          <p:cNvSpPr/>
          <p:nvPr userDrawn="1"/>
        </p:nvSpPr>
        <p:spPr>
          <a:xfrm>
            <a:off x="4402171" y="2571924"/>
            <a:ext cx="3387655" cy="3455543"/>
          </a:xfrm>
          <a:prstGeom prst="roundRect">
            <a:avLst>
              <a:gd name="adj" fmla="val 477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ABC4904C-CFA8-2556-01F2-0BFD66E418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77C9E0D8-1B30-4190-8C9E-25A8A9A193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714" y="2772025"/>
            <a:ext cx="3387656" cy="319211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4" name="Marcador de gráfico 13">
            <a:extLst>
              <a:ext uri="{FF2B5EF4-FFF2-40B4-BE49-F238E27FC236}">
                <a16:creationId xmlns:a16="http://schemas.microsoft.com/office/drawing/2014/main" id="{C1A31D16-4074-D01B-049D-34BAF257AF6F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8034338" y="2571750"/>
            <a:ext cx="3536950" cy="3392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endParaRPr lang="es-ES"/>
          </a:p>
        </p:txBody>
      </p:sp>
      <p:sp>
        <p:nvSpPr>
          <p:cNvPr id="15" name="Marcador de texto 30">
            <a:extLst>
              <a:ext uri="{FF2B5EF4-FFF2-40B4-BE49-F238E27FC236}">
                <a16:creationId xmlns:a16="http://schemas.microsoft.com/office/drawing/2014/main" id="{56AD55B9-3A97-CA86-2F96-F721AA5C0DC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37314" y="2772025"/>
            <a:ext cx="2890157" cy="299196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40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XXX%</a:t>
            </a:r>
          </a:p>
          <a:p>
            <a:pPr lvl="0"/>
            <a:r>
              <a:rPr lang="es-ES" dirty="0"/>
              <a:t>cifra destacada</a:t>
            </a:r>
          </a:p>
        </p:txBody>
      </p:sp>
    </p:spTree>
    <p:extLst>
      <p:ext uri="{BB962C8B-B14F-4D97-AF65-F5344CB8AC3E}">
        <p14:creationId xmlns:p14="http://schemas.microsoft.com/office/powerpoint/2010/main" val="230215131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+ Da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713" y="931863"/>
            <a:ext cx="10950573" cy="89693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53CF258E-011D-D547-C130-031712A17EE8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Marcador de texto 30">
            <a:extLst>
              <a:ext uri="{FF2B5EF4-FFF2-40B4-BE49-F238E27FC236}">
                <a16:creationId xmlns:a16="http://schemas.microsoft.com/office/drawing/2014/main" id="{7985EDD7-9B0D-5F41-F1E7-E10064295E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1828800"/>
            <a:ext cx="10950572" cy="40322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ABC4904C-CFA8-2556-01F2-0BFD66E418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32A52FE6-88F2-1E7B-5057-2F8992257738}"/>
              </a:ext>
            </a:extLst>
          </p:cNvPr>
          <p:cNvSpPr/>
          <p:nvPr userDrawn="1"/>
        </p:nvSpPr>
        <p:spPr>
          <a:xfrm>
            <a:off x="620712" y="2556309"/>
            <a:ext cx="3387655" cy="3455543"/>
          </a:xfrm>
          <a:prstGeom prst="roundRect">
            <a:avLst>
              <a:gd name="adj" fmla="val 477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8EE567AF-7251-EA20-7E46-24704DF91108}"/>
              </a:ext>
            </a:extLst>
          </p:cNvPr>
          <p:cNvSpPr/>
          <p:nvPr userDrawn="1"/>
        </p:nvSpPr>
        <p:spPr>
          <a:xfrm>
            <a:off x="8183630" y="2568565"/>
            <a:ext cx="3387655" cy="3455543"/>
          </a:xfrm>
          <a:prstGeom prst="roundRect">
            <a:avLst>
              <a:gd name="adj" fmla="val 477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6B667A5-A85B-840F-C9D0-7A39D059C8E1}"/>
              </a:ext>
            </a:extLst>
          </p:cNvPr>
          <p:cNvSpPr/>
          <p:nvPr userDrawn="1"/>
        </p:nvSpPr>
        <p:spPr>
          <a:xfrm>
            <a:off x="4402172" y="2568565"/>
            <a:ext cx="3387655" cy="3455543"/>
          </a:xfrm>
          <a:prstGeom prst="roundRect">
            <a:avLst>
              <a:gd name="adj" fmla="val 477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Marcador de texto 30">
            <a:extLst>
              <a:ext uri="{FF2B5EF4-FFF2-40B4-BE49-F238E27FC236}">
                <a16:creationId xmlns:a16="http://schemas.microsoft.com/office/drawing/2014/main" id="{3A385FAF-EDE8-B78B-6E54-CABA087616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9460" y="2788099"/>
            <a:ext cx="2890157" cy="299196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40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XXX</a:t>
            </a:r>
          </a:p>
          <a:p>
            <a:pPr lvl="0"/>
            <a:r>
              <a:rPr lang="es-ES" dirty="0"/>
              <a:t>cifra destacada</a:t>
            </a:r>
          </a:p>
        </p:txBody>
      </p:sp>
      <p:sp>
        <p:nvSpPr>
          <p:cNvPr id="15" name="Marcador de texto 30">
            <a:extLst>
              <a:ext uri="{FF2B5EF4-FFF2-40B4-BE49-F238E27FC236}">
                <a16:creationId xmlns:a16="http://schemas.microsoft.com/office/drawing/2014/main" id="{22E5DAD9-68C3-2992-8BE5-8807710D0D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50920" y="2788098"/>
            <a:ext cx="2890157" cy="299196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40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XXX%</a:t>
            </a:r>
          </a:p>
          <a:p>
            <a:pPr lvl="0"/>
            <a:r>
              <a:rPr lang="es-ES" dirty="0"/>
              <a:t>cifra destacada</a:t>
            </a:r>
          </a:p>
        </p:txBody>
      </p:sp>
      <p:sp>
        <p:nvSpPr>
          <p:cNvPr id="16" name="Marcador de texto 30">
            <a:extLst>
              <a:ext uri="{FF2B5EF4-FFF2-40B4-BE49-F238E27FC236}">
                <a16:creationId xmlns:a16="http://schemas.microsoft.com/office/drawing/2014/main" id="{6E215592-0F6F-BCF0-8893-FBA219D6F6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32378" y="2788097"/>
            <a:ext cx="2890157" cy="299196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4000" b="1" i="0">
                <a:solidFill>
                  <a:schemeClr val="accent1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XX%</a:t>
            </a:r>
          </a:p>
          <a:p>
            <a:pPr lvl="0"/>
            <a:r>
              <a:rPr lang="es-ES" dirty="0"/>
              <a:t>cifra destacada</a:t>
            </a:r>
          </a:p>
        </p:txBody>
      </p:sp>
    </p:spTree>
    <p:extLst>
      <p:ext uri="{BB962C8B-B14F-4D97-AF65-F5344CB8AC3E}">
        <p14:creationId xmlns:p14="http://schemas.microsoft.com/office/powerpoint/2010/main" val="32133745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+ Foto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69A4EDA5-630A-F827-0FE3-F96596062100}"/>
              </a:ext>
            </a:extLst>
          </p:cNvPr>
          <p:cNvSpPr/>
          <p:nvPr userDrawn="1"/>
        </p:nvSpPr>
        <p:spPr>
          <a:xfrm>
            <a:off x="4638572" y="1993438"/>
            <a:ext cx="7292230" cy="3269482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8"/>
            <a:ext cx="10941684" cy="106147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A568F85-1796-36D4-08D6-2CBFE6A98890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8087922C-B31F-AD75-0CFD-A4D9F6D5F2A4}"/>
              </a:ext>
            </a:extLst>
          </p:cNvPr>
          <p:cNvGrpSpPr/>
          <p:nvPr userDrawn="1"/>
        </p:nvGrpSpPr>
        <p:grpSpPr>
          <a:xfrm>
            <a:off x="4384075" y="3410414"/>
            <a:ext cx="4124183" cy="2104673"/>
            <a:chOff x="4384075" y="3410414"/>
            <a:chExt cx="4124183" cy="2104673"/>
          </a:xfrm>
        </p:grpSpPr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B3EDB806-964F-F9BC-5DC0-936B6C386164}"/>
                </a:ext>
              </a:extLst>
            </p:cNvPr>
            <p:cNvGrpSpPr/>
            <p:nvPr/>
          </p:nvGrpSpPr>
          <p:grpSpPr>
            <a:xfrm>
              <a:off x="4384075" y="3410414"/>
              <a:ext cx="435529" cy="435529"/>
              <a:chOff x="267386" y="5354203"/>
              <a:chExt cx="435529" cy="435529"/>
            </a:xfrm>
          </p:grpSpPr>
          <p:sp>
            <p:nvSpPr>
              <p:cNvPr id="21" name="Rectángulo redondeado 20">
                <a:extLst>
                  <a:ext uri="{FF2B5EF4-FFF2-40B4-BE49-F238E27FC236}">
                    <a16:creationId xmlns:a16="http://schemas.microsoft.com/office/drawing/2014/main" id="{BFD46F7A-EEAE-C370-B658-7C85C8B88CD3}"/>
                  </a:ext>
                </a:extLst>
              </p:cNvPr>
              <p:cNvSpPr/>
              <p:nvPr/>
            </p:nvSpPr>
            <p:spPr>
              <a:xfrm rot="2711436">
                <a:off x="267386" y="5354203"/>
                <a:ext cx="435529" cy="43552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" name="Rectángulo redondeado 21">
                <a:extLst>
                  <a:ext uri="{FF2B5EF4-FFF2-40B4-BE49-F238E27FC236}">
                    <a16:creationId xmlns:a16="http://schemas.microsoft.com/office/drawing/2014/main" id="{3EEAFB9B-1398-2B6E-6D28-0E3164D87C9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553609">
                <a:off x="443498" y="5481967"/>
                <a:ext cx="180000" cy="180000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8F6CC437-5956-4007-C933-427E088AE210}"/>
                </a:ext>
              </a:extLst>
            </p:cNvPr>
            <p:cNvGrpSpPr/>
            <p:nvPr/>
          </p:nvGrpSpPr>
          <p:grpSpPr>
            <a:xfrm rot="16200000">
              <a:off x="8072729" y="5079558"/>
              <a:ext cx="435529" cy="435529"/>
              <a:chOff x="267386" y="5354203"/>
              <a:chExt cx="435529" cy="435529"/>
            </a:xfrm>
          </p:grpSpPr>
          <p:sp>
            <p:nvSpPr>
              <p:cNvPr id="16" name="Rectángulo redondeado 15">
                <a:extLst>
                  <a:ext uri="{FF2B5EF4-FFF2-40B4-BE49-F238E27FC236}">
                    <a16:creationId xmlns:a16="http://schemas.microsoft.com/office/drawing/2014/main" id="{6ED16657-1598-51C5-3C64-4E72F9458F75}"/>
                  </a:ext>
                </a:extLst>
              </p:cNvPr>
              <p:cNvSpPr/>
              <p:nvPr/>
            </p:nvSpPr>
            <p:spPr>
              <a:xfrm rot="2711436">
                <a:off x="267386" y="5354203"/>
                <a:ext cx="435529" cy="43552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" name="Rectángulo redondeado 16">
                <a:extLst>
                  <a:ext uri="{FF2B5EF4-FFF2-40B4-BE49-F238E27FC236}">
                    <a16:creationId xmlns:a16="http://schemas.microsoft.com/office/drawing/2014/main" id="{380FEA55-4112-443E-D27F-78160C0AD3C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553609">
                <a:off x="443498" y="5481967"/>
                <a:ext cx="180000" cy="180000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23" name="Marcador de texto 30">
            <a:extLst>
              <a:ext uri="{FF2B5EF4-FFF2-40B4-BE49-F238E27FC236}">
                <a16:creationId xmlns:a16="http://schemas.microsoft.com/office/drawing/2014/main" id="{88B89982-8E1B-BFD8-D75D-0E282D7449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40981" y="5525770"/>
            <a:ext cx="7254337" cy="65720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AA22D5B-D86E-44E9-D94C-C0381ECC7D9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28893" y="3007444"/>
            <a:ext cx="7772400" cy="5181600"/>
          </a:xfrm>
          <a:prstGeom prst="rect">
            <a:avLst/>
          </a:prstGeom>
        </p:spPr>
      </p:pic>
      <p:sp>
        <p:nvSpPr>
          <p:cNvPr id="12" name="Marcador de texto 30">
            <a:extLst>
              <a:ext uri="{FF2B5EF4-FFF2-40B4-BE49-F238E27FC236}">
                <a16:creationId xmlns:a16="http://schemas.microsoft.com/office/drawing/2014/main" id="{F9E343F4-333A-E793-B288-16E207A075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8309" y="2400159"/>
            <a:ext cx="3275566" cy="286276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</p:spTree>
    <p:extLst>
      <p:ext uri="{BB962C8B-B14F-4D97-AF65-F5344CB8AC3E}">
        <p14:creationId xmlns:p14="http://schemas.microsoft.com/office/powerpoint/2010/main" val="9441923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+ Foto_04_Img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8"/>
            <a:ext cx="10941684" cy="106147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A568F85-1796-36D4-08D6-2CBFE6A98890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F092F943-9B76-A525-1F21-973AC2B118A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8309" y="2400159"/>
            <a:ext cx="3275566" cy="286276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8087922C-B31F-AD75-0CFD-A4D9F6D5F2A4}"/>
              </a:ext>
            </a:extLst>
          </p:cNvPr>
          <p:cNvGrpSpPr/>
          <p:nvPr userDrawn="1"/>
        </p:nvGrpSpPr>
        <p:grpSpPr>
          <a:xfrm>
            <a:off x="4384075" y="1998361"/>
            <a:ext cx="7546727" cy="3516726"/>
            <a:chOff x="4384075" y="1998361"/>
            <a:chExt cx="7546727" cy="3516726"/>
          </a:xfrm>
        </p:grpSpPr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BB218FA3-1DFE-96D5-31D6-E09CA6100810}"/>
                </a:ext>
              </a:extLst>
            </p:cNvPr>
            <p:cNvGrpSpPr/>
            <p:nvPr/>
          </p:nvGrpSpPr>
          <p:grpSpPr>
            <a:xfrm>
              <a:off x="4384075" y="1998361"/>
              <a:ext cx="7546727" cy="3264559"/>
              <a:chOff x="4384075" y="1998361"/>
              <a:chExt cx="7546727" cy="3264559"/>
            </a:xfrm>
          </p:grpSpPr>
          <p:sp>
            <p:nvSpPr>
              <p:cNvPr id="18" name="Rectángulo redondeado 17">
                <a:extLst>
                  <a:ext uri="{FF2B5EF4-FFF2-40B4-BE49-F238E27FC236}">
                    <a16:creationId xmlns:a16="http://schemas.microsoft.com/office/drawing/2014/main" id="{64968E44-1510-C237-EDAF-EBC007716D1E}"/>
                  </a:ext>
                </a:extLst>
              </p:cNvPr>
              <p:cNvSpPr/>
              <p:nvPr/>
            </p:nvSpPr>
            <p:spPr>
              <a:xfrm>
                <a:off x="4640981" y="1998361"/>
                <a:ext cx="7280615" cy="3264559"/>
              </a:xfrm>
              <a:prstGeom prst="roundRect">
                <a:avLst>
                  <a:gd name="adj" fmla="val 5020"/>
                </a:avLst>
              </a:prstGeom>
              <a:blipFill>
                <a:blip r:embed="rId4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s-E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9" name="Rectángulo redondeado 18">
                <a:extLst>
                  <a:ext uri="{FF2B5EF4-FFF2-40B4-BE49-F238E27FC236}">
                    <a16:creationId xmlns:a16="http://schemas.microsoft.com/office/drawing/2014/main" id="{F1E94A7D-9E1E-51FC-A8D8-F2EAC3930634}"/>
                  </a:ext>
                </a:extLst>
              </p:cNvPr>
              <p:cNvSpPr/>
              <p:nvPr/>
            </p:nvSpPr>
            <p:spPr>
              <a:xfrm>
                <a:off x="4650187" y="1998361"/>
                <a:ext cx="7280615" cy="3264559"/>
              </a:xfrm>
              <a:prstGeom prst="roundRect">
                <a:avLst>
                  <a:gd name="adj" fmla="val 5020"/>
                </a:avLst>
              </a:prstGeom>
              <a:solidFill>
                <a:schemeClr val="tx1">
                  <a:alpha val="40463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s-ES" dirty="0">
                  <a:solidFill>
                    <a:schemeClr val="tx2"/>
                  </a:solidFill>
                </a:endParaRPr>
              </a:p>
            </p:txBody>
          </p:sp>
          <p:grpSp>
            <p:nvGrpSpPr>
              <p:cNvPr id="20" name="Grupo 19">
                <a:extLst>
                  <a:ext uri="{FF2B5EF4-FFF2-40B4-BE49-F238E27FC236}">
                    <a16:creationId xmlns:a16="http://schemas.microsoft.com/office/drawing/2014/main" id="{B3EDB806-964F-F9BC-5DC0-936B6C386164}"/>
                  </a:ext>
                </a:extLst>
              </p:cNvPr>
              <p:cNvGrpSpPr/>
              <p:nvPr/>
            </p:nvGrpSpPr>
            <p:grpSpPr>
              <a:xfrm>
                <a:off x="4384075" y="3410414"/>
                <a:ext cx="435529" cy="435529"/>
                <a:chOff x="267386" y="5354203"/>
                <a:chExt cx="435529" cy="435529"/>
              </a:xfrm>
            </p:grpSpPr>
            <p:sp>
              <p:nvSpPr>
                <p:cNvPr id="21" name="Rectángulo redondeado 20">
                  <a:extLst>
                    <a:ext uri="{FF2B5EF4-FFF2-40B4-BE49-F238E27FC236}">
                      <a16:creationId xmlns:a16="http://schemas.microsoft.com/office/drawing/2014/main" id="{BFD46F7A-EEAE-C370-B658-7C85C8B88CD3}"/>
                    </a:ext>
                  </a:extLst>
                </p:cNvPr>
                <p:cNvSpPr/>
                <p:nvPr/>
              </p:nvSpPr>
              <p:spPr>
                <a:xfrm rot="2711436">
                  <a:off x="267386" y="5354203"/>
                  <a:ext cx="435529" cy="435529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22" name="Rectángulo redondeado 21">
                  <a:extLst>
                    <a:ext uri="{FF2B5EF4-FFF2-40B4-BE49-F238E27FC236}">
                      <a16:creationId xmlns:a16="http://schemas.microsoft.com/office/drawing/2014/main" id="{3EEAFB9B-1398-2B6E-6D28-0E3164D87C9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553609">
                  <a:off x="443498" y="5481967"/>
                  <a:ext cx="180000" cy="180000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8F6CC437-5956-4007-C933-427E088AE210}"/>
                </a:ext>
              </a:extLst>
            </p:cNvPr>
            <p:cNvGrpSpPr/>
            <p:nvPr/>
          </p:nvGrpSpPr>
          <p:grpSpPr>
            <a:xfrm rot="16200000">
              <a:off x="8072729" y="5079558"/>
              <a:ext cx="435529" cy="435529"/>
              <a:chOff x="267386" y="5354203"/>
              <a:chExt cx="435529" cy="435529"/>
            </a:xfrm>
          </p:grpSpPr>
          <p:sp>
            <p:nvSpPr>
              <p:cNvPr id="16" name="Rectángulo redondeado 15">
                <a:extLst>
                  <a:ext uri="{FF2B5EF4-FFF2-40B4-BE49-F238E27FC236}">
                    <a16:creationId xmlns:a16="http://schemas.microsoft.com/office/drawing/2014/main" id="{6ED16657-1598-51C5-3C64-4E72F9458F75}"/>
                  </a:ext>
                </a:extLst>
              </p:cNvPr>
              <p:cNvSpPr/>
              <p:nvPr/>
            </p:nvSpPr>
            <p:spPr>
              <a:xfrm rot="2711436">
                <a:off x="267386" y="5354203"/>
                <a:ext cx="435529" cy="43552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" name="Rectángulo redondeado 16">
                <a:extLst>
                  <a:ext uri="{FF2B5EF4-FFF2-40B4-BE49-F238E27FC236}">
                    <a16:creationId xmlns:a16="http://schemas.microsoft.com/office/drawing/2014/main" id="{380FEA55-4112-443E-D27F-78160C0AD3C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553609">
                <a:off x="443498" y="5481967"/>
                <a:ext cx="180000" cy="180000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23" name="Marcador de texto 30">
            <a:extLst>
              <a:ext uri="{FF2B5EF4-FFF2-40B4-BE49-F238E27FC236}">
                <a16:creationId xmlns:a16="http://schemas.microsoft.com/office/drawing/2014/main" id="{88B89982-8E1B-BFD8-D75D-0E282D7449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40981" y="5525770"/>
            <a:ext cx="7254337" cy="65720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09FAD5A0-0E41-5A85-64A6-FBE864593C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28893" y="3007444"/>
            <a:ext cx="7772400" cy="518160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41D22788-1A1B-F0C3-E464-2F1AE545BDF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502" y="-96464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298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F8121070-5136-7F30-A724-4117DF5AD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2039272"/>
            <a:ext cx="10941050" cy="403225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A568F85-1796-36D4-08D6-2CBFE6A98890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F092F943-9B76-A525-1F21-973AC2B118A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396" y="2988161"/>
            <a:ext cx="10971846" cy="29759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</p:spTree>
    <p:extLst>
      <p:ext uri="{BB962C8B-B14F-4D97-AF65-F5344CB8AC3E}">
        <p14:creationId xmlns:p14="http://schemas.microsoft.com/office/powerpoint/2010/main" val="314822574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F8121070-5136-7F30-A724-4117DF5AD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2039272"/>
            <a:ext cx="10941050" cy="403225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A568F85-1796-36D4-08D6-2CBFE6A98890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2688290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F092F943-9B76-A525-1F21-973AC2B118A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396" y="2988161"/>
            <a:ext cx="10971846" cy="29759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</p:spTree>
    <p:extLst>
      <p:ext uri="{BB962C8B-B14F-4D97-AF65-F5344CB8AC3E}">
        <p14:creationId xmlns:p14="http://schemas.microsoft.com/office/powerpoint/2010/main" val="1602415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+ Foto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DBA5CA23-1D3A-09FF-6DDB-024DB9DE4AD8}"/>
              </a:ext>
            </a:extLst>
          </p:cNvPr>
          <p:cNvSpPr/>
          <p:nvPr userDrawn="1"/>
        </p:nvSpPr>
        <p:spPr>
          <a:xfrm>
            <a:off x="6488722" y="2988161"/>
            <a:ext cx="5103519" cy="2975980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F8121070-5136-7F30-A724-4117DF5AD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2039272"/>
            <a:ext cx="10941050" cy="403225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A568F85-1796-36D4-08D6-2CBFE6A98890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F092F943-9B76-A525-1F21-973AC2B118A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396" y="2988161"/>
            <a:ext cx="5475604" cy="29759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</p:spTree>
    <p:extLst>
      <p:ext uri="{BB962C8B-B14F-4D97-AF65-F5344CB8AC3E}">
        <p14:creationId xmlns:p14="http://schemas.microsoft.com/office/powerpoint/2010/main" val="1222123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Texto + Foto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3E61C355-16ED-FEDA-41DE-D49205EA170D}"/>
              </a:ext>
            </a:extLst>
          </p:cNvPr>
          <p:cNvSpPr/>
          <p:nvPr userDrawn="1"/>
        </p:nvSpPr>
        <p:spPr>
          <a:xfrm>
            <a:off x="599758" y="2988161"/>
            <a:ext cx="10992484" cy="2975980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A568F85-1796-36D4-08D6-2CBFE6A98890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75059658-511B-B21A-A522-FDCF82BE686A}"/>
              </a:ext>
            </a:extLst>
          </p:cNvPr>
          <p:cNvGrpSpPr/>
          <p:nvPr userDrawn="1"/>
        </p:nvGrpSpPr>
        <p:grpSpPr>
          <a:xfrm>
            <a:off x="5725771" y="2497917"/>
            <a:ext cx="730933" cy="730933"/>
            <a:chOff x="4407705" y="1883187"/>
            <a:chExt cx="730933" cy="730933"/>
          </a:xfrm>
        </p:grpSpPr>
        <p:sp>
          <p:nvSpPr>
            <p:cNvPr id="12" name="Rectángulo redondeado 11">
              <a:extLst>
                <a:ext uri="{FF2B5EF4-FFF2-40B4-BE49-F238E27FC236}">
                  <a16:creationId xmlns:a16="http://schemas.microsoft.com/office/drawing/2014/main" id="{47704362-98AD-ABAF-052B-A4A06A27D7C4}"/>
                </a:ext>
              </a:extLst>
            </p:cNvPr>
            <p:cNvSpPr>
              <a:spLocks noChangeAspect="1"/>
            </p:cNvSpPr>
            <p:nvPr userDrawn="1"/>
          </p:nvSpPr>
          <p:spPr>
            <a:xfrm rot="18873114">
              <a:off x="4407705" y="1883187"/>
              <a:ext cx="730933" cy="730933"/>
            </a:xfrm>
            <a:prstGeom prst="roundRect">
              <a:avLst>
                <a:gd name="adj" fmla="val 947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6063CA35-D44A-05FC-1AB3-BDD3A67F57AA}"/>
                </a:ext>
              </a:extLst>
            </p:cNvPr>
            <p:cNvGrpSpPr/>
            <p:nvPr userDrawn="1"/>
          </p:nvGrpSpPr>
          <p:grpSpPr>
            <a:xfrm>
              <a:off x="4563183" y="1947159"/>
              <a:ext cx="572356" cy="575280"/>
              <a:chOff x="4563183" y="1947159"/>
              <a:chExt cx="572356" cy="575280"/>
            </a:xfrm>
          </p:grpSpPr>
          <p:sp>
            <p:nvSpPr>
              <p:cNvPr id="14" name="Forma libre 13">
                <a:extLst>
                  <a:ext uri="{FF2B5EF4-FFF2-40B4-BE49-F238E27FC236}">
                    <a16:creationId xmlns:a16="http://schemas.microsoft.com/office/drawing/2014/main" id="{469C55D7-F932-B34A-D202-E702114C976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8873114">
                <a:off x="4561721" y="1948621"/>
                <a:ext cx="575280" cy="572356"/>
              </a:xfrm>
              <a:custGeom>
                <a:avLst/>
                <a:gdLst>
                  <a:gd name="connsiteX0" fmla="*/ 561826 w 575280"/>
                  <a:gd name="connsiteY0" fmla="*/ 17937 h 572356"/>
                  <a:gd name="connsiteX1" fmla="*/ 574950 w 575280"/>
                  <a:gd name="connsiteY1" fmla="*/ 37403 h 572356"/>
                  <a:gd name="connsiteX2" fmla="*/ 575280 w 575280"/>
                  <a:gd name="connsiteY2" fmla="*/ 39038 h 572356"/>
                  <a:gd name="connsiteX3" fmla="*/ 33555 w 575280"/>
                  <a:gd name="connsiteY3" fmla="*/ 572356 h 572356"/>
                  <a:gd name="connsiteX4" fmla="*/ 17937 w 575280"/>
                  <a:gd name="connsiteY4" fmla="*/ 561826 h 572356"/>
                  <a:gd name="connsiteX5" fmla="*/ 0 w 575280"/>
                  <a:gd name="connsiteY5" fmla="*/ 518522 h 572356"/>
                  <a:gd name="connsiteX6" fmla="*/ 1 w 575280"/>
                  <a:gd name="connsiteY6" fmla="*/ 61240 h 572356"/>
                  <a:gd name="connsiteX7" fmla="*/ 61240 w 575280"/>
                  <a:gd name="connsiteY7" fmla="*/ 0 h 572356"/>
                  <a:gd name="connsiteX8" fmla="*/ 518522 w 575280"/>
                  <a:gd name="connsiteY8" fmla="*/ 1 h 572356"/>
                  <a:gd name="connsiteX9" fmla="*/ 561826 w 575280"/>
                  <a:gd name="connsiteY9" fmla="*/ 17937 h 572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5280" h="572356">
                    <a:moveTo>
                      <a:pt x="561826" y="17937"/>
                    </a:moveTo>
                    <a:cubicBezTo>
                      <a:pt x="567367" y="23478"/>
                      <a:pt x="571851" y="30076"/>
                      <a:pt x="574950" y="37403"/>
                    </a:cubicBezTo>
                    <a:lnTo>
                      <a:pt x="575280" y="39038"/>
                    </a:lnTo>
                    <a:lnTo>
                      <a:pt x="33555" y="572356"/>
                    </a:lnTo>
                    <a:lnTo>
                      <a:pt x="17937" y="561826"/>
                    </a:lnTo>
                    <a:cubicBezTo>
                      <a:pt x="6855" y="550743"/>
                      <a:pt x="0" y="535433"/>
                      <a:pt x="0" y="518522"/>
                    </a:cubicBezTo>
                    <a:lnTo>
                      <a:pt x="1" y="61240"/>
                    </a:lnTo>
                    <a:cubicBezTo>
                      <a:pt x="0" y="27419"/>
                      <a:pt x="27418" y="0"/>
                      <a:pt x="61240" y="0"/>
                    </a:cubicBezTo>
                    <a:lnTo>
                      <a:pt x="518522" y="1"/>
                    </a:lnTo>
                    <a:cubicBezTo>
                      <a:pt x="535433" y="0"/>
                      <a:pt x="550743" y="6855"/>
                      <a:pt x="561826" y="1793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s-ES"/>
              </a:p>
            </p:txBody>
          </p:sp>
          <p:sp>
            <p:nvSpPr>
              <p:cNvPr id="15" name="Rectángulo redondeado 14">
                <a:extLst>
                  <a:ext uri="{FF2B5EF4-FFF2-40B4-BE49-F238E27FC236}">
                    <a16:creationId xmlns:a16="http://schemas.microsoft.com/office/drawing/2014/main" id="{3D504341-C3EA-B43F-51A4-A5B9731428EA}"/>
                  </a:ext>
                </a:extLst>
              </p:cNvPr>
              <p:cNvSpPr/>
              <p:nvPr userDrawn="1"/>
            </p:nvSpPr>
            <p:spPr>
              <a:xfrm rot="2553609">
                <a:off x="4647671" y="2224427"/>
                <a:ext cx="250998" cy="250998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F8121070-5136-7F30-A724-4117DF5AD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2039272"/>
            <a:ext cx="10941050" cy="403225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</p:spTree>
    <p:extLst>
      <p:ext uri="{BB962C8B-B14F-4D97-AF65-F5344CB8AC3E}">
        <p14:creationId xmlns:p14="http://schemas.microsoft.com/office/powerpoint/2010/main" val="1389648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202250B7-A18A-9C0C-4123-8D45738E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40DAFD90-189B-B003-588B-87BFB55C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4F0DE5EF-203A-6A35-FDBA-D4CB7C29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35455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Gráfico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8"/>
            <a:ext cx="3817133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4AA06FF-F6A7-3B67-E5ED-6D3A47E0371F}"/>
              </a:ext>
            </a:extLst>
          </p:cNvPr>
          <p:cNvCxnSpPr>
            <a:cxnSpLocks/>
          </p:cNvCxnSpPr>
          <p:nvPr userDrawn="1"/>
        </p:nvCxnSpPr>
        <p:spPr>
          <a:xfrm>
            <a:off x="4645963" y="1143997"/>
            <a:ext cx="0" cy="52233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ED82EDF8-729B-5D1A-B65C-0F4F22F7E317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9B1FD15A-3207-277E-73EA-B10AA2E7FA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77" y="2492909"/>
            <a:ext cx="3817130" cy="387445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3559663E-9B9C-DF06-3E79-463936B04C51}"/>
              </a:ext>
            </a:extLst>
          </p:cNvPr>
          <p:cNvSpPr/>
          <p:nvPr userDrawn="1"/>
        </p:nvSpPr>
        <p:spPr>
          <a:xfrm>
            <a:off x="8740590" y="1270550"/>
            <a:ext cx="3092822" cy="4552026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Marcador de gráfico 13">
            <a:extLst>
              <a:ext uri="{FF2B5EF4-FFF2-40B4-BE49-F238E27FC236}">
                <a16:creationId xmlns:a16="http://schemas.microsoft.com/office/drawing/2014/main" id="{2A9FFCC8-4FA4-FEB4-CC06-37FC24352030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5041900" y="1270000"/>
            <a:ext cx="3422650" cy="455202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53778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Tabla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8"/>
            <a:ext cx="3817133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4AA06FF-F6A7-3B67-E5ED-6D3A47E0371F}"/>
              </a:ext>
            </a:extLst>
          </p:cNvPr>
          <p:cNvCxnSpPr>
            <a:cxnSpLocks/>
          </p:cNvCxnSpPr>
          <p:nvPr userDrawn="1"/>
        </p:nvCxnSpPr>
        <p:spPr>
          <a:xfrm>
            <a:off x="4645963" y="1143997"/>
            <a:ext cx="0" cy="52233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ED82EDF8-729B-5D1A-B65C-0F4F22F7E317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9B1FD15A-3207-277E-73EA-B10AA2E7FA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77" y="2492909"/>
            <a:ext cx="3817130" cy="387445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3559663E-9B9C-DF06-3E79-463936B04C51}"/>
              </a:ext>
            </a:extLst>
          </p:cNvPr>
          <p:cNvSpPr/>
          <p:nvPr userDrawn="1"/>
        </p:nvSpPr>
        <p:spPr>
          <a:xfrm>
            <a:off x="8740590" y="1270550"/>
            <a:ext cx="3092822" cy="4552026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Marcador de tabla 11">
            <a:extLst>
              <a:ext uri="{FF2B5EF4-FFF2-40B4-BE49-F238E27FC236}">
                <a16:creationId xmlns:a16="http://schemas.microsoft.com/office/drawing/2014/main" id="{24128941-58B8-ABE1-643F-9521DE609D31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4998380" y="1270550"/>
            <a:ext cx="3533775" cy="45524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30627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8"/>
            <a:ext cx="3817133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4AA06FF-F6A7-3B67-E5ED-6D3A47E0371F}"/>
              </a:ext>
            </a:extLst>
          </p:cNvPr>
          <p:cNvCxnSpPr>
            <a:cxnSpLocks/>
          </p:cNvCxnSpPr>
          <p:nvPr userDrawn="1"/>
        </p:nvCxnSpPr>
        <p:spPr>
          <a:xfrm>
            <a:off x="4645963" y="1143997"/>
            <a:ext cx="0" cy="52233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ED82EDF8-729B-5D1A-B65C-0F4F22F7E317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9B1FD15A-3207-277E-73EA-B10AA2E7FA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77" y="2492909"/>
            <a:ext cx="3817130" cy="387445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3559663E-9B9C-DF06-3E79-463936B04C51}"/>
              </a:ext>
            </a:extLst>
          </p:cNvPr>
          <p:cNvSpPr/>
          <p:nvPr userDrawn="1"/>
        </p:nvSpPr>
        <p:spPr>
          <a:xfrm>
            <a:off x="4998380" y="1270550"/>
            <a:ext cx="6835032" cy="4552026"/>
          </a:xfrm>
          <a:prstGeom prst="roundRect">
            <a:avLst>
              <a:gd name="adj" fmla="val 294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Marcador de tabla 11">
            <a:extLst>
              <a:ext uri="{FF2B5EF4-FFF2-40B4-BE49-F238E27FC236}">
                <a16:creationId xmlns:a16="http://schemas.microsoft.com/office/drawing/2014/main" id="{24128941-58B8-ABE1-643F-9521DE609D31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5244318" y="1506264"/>
            <a:ext cx="6343156" cy="4080598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6259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Gráfico +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8"/>
            <a:ext cx="3817133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4AA06FF-F6A7-3B67-E5ED-6D3A47E0371F}"/>
              </a:ext>
            </a:extLst>
          </p:cNvPr>
          <p:cNvCxnSpPr>
            <a:cxnSpLocks/>
          </p:cNvCxnSpPr>
          <p:nvPr userDrawn="1"/>
        </p:nvCxnSpPr>
        <p:spPr>
          <a:xfrm>
            <a:off x="4645963" y="1143997"/>
            <a:ext cx="0" cy="52233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ED82EDF8-729B-5D1A-B65C-0F4F22F7E317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3559663E-9B9C-DF06-3E79-463936B04C51}"/>
              </a:ext>
            </a:extLst>
          </p:cNvPr>
          <p:cNvSpPr/>
          <p:nvPr userDrawn="1"/>
        </p:nvSpPr>
        <p:spPr>
          <a:xfrm>
            <a:off x="4998380" y="1270550"/>
            <a:ext cx="6835032" cy="4552026"/>
          </a:xfrm>
          <a:prstGeom prst="roundRect">
            <a:avLst>
              <a:gd name="adj" fmla="val 294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Marcador de tabla 11">
            <a:extLst>
              <a:ext uri="{FF2B5EF4-FFF2-40B4-BE49-F238E27FC236}">
                <a16:creationId xmlns:a16="http://schemas.microsoft.com/office/drawing/2014/main" id="{24128941-58B8-ABE1-643F-9521DE609D31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5244318" y="1506264"/>
            <a:ext cx="6343156" cy="4080598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endParaRPr lang="es-ES"/>
          </a:p>
        </p:txBody>
      </p:sp>
      <p:sp>
        <p:nvSpPr>
          <p:cNvPr id="9" name="Marcador de gráfico 13">
            <a:extLst>
              <a:ext uri="{FF2B5EF4-FFF2-40B4-BE49-F238E27FC236}">
                <a16:creationId xmlns:a16="http://schemas.microsoft.com/office/drawing/2014/main" id="{DAAA1336-38D6-EF3E-AF62-61411E0AD8D9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" y="2177617"/>
            <a:ext cx="3817131" cy="41897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1156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8"/>
            <a:ext cx="7631979" cy="99096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ED82EDF8-729B-5D1A-B65C-0F4F22F7E317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9B1FD15A-3207-277E-73EA-B10AA2E7FA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77" y="2492909"/>
            <a:ext cx="3817130" cy="387445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E6B88E65-351F-8FD9-A7A4-57FB08C2489B}"/>
              </a:ext>
            </a:extLst>
          </p:cNvPr>
          <p:cNvSpPr/>
          <p:nvPr userDrawn="1"/>
        </p:nvSpPr>
        <p:spPr>
          <a:xfrm>
            <a:off x="4864720" y="2492909"/>
            <a:ext cx="3387655" cy="3874457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9262C624-DAF8-0442-BC8F-123DF661D69F}"/>
              </a:ext>
            </a:extLst>
          </p:cNvPr>
          <p:cNvSpPr/>
          <p:nvPr userDrawn="1"/>
        </p:nvSpPr>
        <p:spPr>
          <a:xfrm>
            <a:off x="8401490" y="1143997"/>
            <a:ext cx="3387655" cy="3874457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26739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fo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8"/>
            <a:ext cx="3817133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ED82EDF8-729B-5D1A-B65C-0F4F22F7E317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9B1FD15A-3207-277E-73EA-B10AA2E7FA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77" y="2492909"/>
            <a:ext cx="3817130" cy="387445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E6B88E65-351F-8FD9-A7A4-57FB08C2489B}"/>
              </a:ext>
            </a:extLst>
          </p:cNvPr>
          <p:cNvSpPr/>
          <p:nvPr userDrawn="1"/>
        </p:nvSpPr>
        <p:spPr>
          <a:xfrm>
            <a:off x="4864720" y="1143997"/>
            <a:ext cx="3387655" cy="5223369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Marcador de texto 30">
            <a:extLst>
              <a:ext uri="{FF2B5EF4-FFF2-40B4-BE49-F238E27FC236}">
                <a16:creationId xmlns:a16="http://schemas.microsoft.com/office/drawing/2014/main" id="{63458AE8-4384-B580-A957-564B9897B2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71130" y="1273709"/>
            <a:ext cx="2743201" cy="12192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</p:spTree>
    <p:extLst>
      <p:ext uri="{BB962C8B-B14F-4D97-AF65-F5344CB8AC3E}">
        <p14:creationId xmlns:p14="http://schemas.microsoft.com/office/powerpoint/2010/main" val="31935969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35884B3B-B195-95EE-3A9D-5BA54173088A}"/>
              </a:ext>
            </a:extLst>
          </p:cNvPr>
          <p:cNvSpPr/>
          <p:nvPr userDrawn="1"/>
        </p:nvSpPr>
        <p:spPr>
          <a:xfrm>
            <a:off x="4875041" y="1153886"/>
            <a:ext cx="6696563" cy="4310743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6A679C6C-1157-A543-C001-E9A724BA1B35}"/>
              </a:ext>
            </a:extLst>
          </p:cNvPr>
          <p:cNvGrpSpPr/>
          <p:nvPr userDrawn="1"/>
        </p:nvGrpSpPr>
        <p:grpSpPr>
          <a:xfrm>
            <a:off x="4407705" y="1869332"/>
            <a:ext cx="730933" cy="730933"/>
            <a:chOff x="4407705" y="1869332"/>
            <a:chExt cx="730933" cy="730933"/>
          </a:xfrm>
        </p:grpSpPr>
        <p:sp>
          <p:nvSpPr>
            <p:cNvPr id="20" name="Rectángulo redondeado 19">
              <a:extLst>
                <a:ext uri="{FF2B5EF4-FFF2-40B4-BE49-F238E27FC236}">
                  <a16:creationId xmlns:a16="http://schemas.microsoft.com/office/drawing/2014/main" id="{6CA54765-7E00-9827-A675-3022A0DFCDD1}"/>
                </a:ext>
              </a:extLst>
            </p:cNvPr>
            <p:cNvSpPr>
              <a:spLocks noChangeAspect="1"/>
            </p:cNvSpPr>
            <p:nvPr userDrawn="1"/>
          </p:nvSpPr>
          <p:spPr>
            <a:xfrm rot="18873114">
              <a:off x="4407705" y="1869332"/>
              <a:ext cx="730933" cy="730933"/>
            </a:xfrm>
            <a:prstGeom prst="roundRect">
              <a:avLst>
                <a:gd name="adj" fmla="val 947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1ABFD952-0481-3D4B-E9D8-783609C0F026}"/>
                </a:ext>
              </a:extLst>
            </p:cNvPr>
            <p:cNvGrpSpPr/>
            <p:nvPr userDrawn="1"/>
          </p:nvGrpSpPr>
          <p:grpSpPr>
            <a:xfrm>
              <a:off x="4563183" y="1947159"/>
              <a:ext cx="572356" cy="575280"/>
              <a:chOff x="4563183" y="1947159"/>
              <a:chExt cx="572356" cy="575280"/>
            </a:xfrm>
          </p:grpSpPr>
          <p:sp>
            <p:nvSpPr>
              <p:cNvPr id="12" name="Forma libre 11">
                <a:extLst>
                  <a:ext uri="{FF2B5EF4-FFF2-40B4-BE49-F238E27FC236}">
                    <a16:creationId xmlns:a16="http://schemas.microsoft.com/office/drawing/2014/main" id="{E0D49F12-15EE-7C48-FE36-5C634DDBB38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8873114">
                <a:off x="4561721" y="1948621"/>
                <a:ext cx="575280" cy="572356"/>
              </a:xfrm>
              <a:custGeom>
                <a:avLst/>
                <a:gdLst>
                  <a:gd name="connsiteX0" fmla="*/ 561826 w 575280"/>
                  <a:gd name="connsiteY0" fmla="*/ 17937 h 572356"/>
                  <a:gd name="connsiteX1" fmla="*/ 574950 w 575280"/>
                  <a:gd name="connsiteY1" fmla="*/ 37403 h 572356"/>
                  <a:gd name="connsiteX2" fmla="*/ 575280 w 575280"/>
                  <a:gd name="connsiteY2" fmla="*/ 39038 h 572356"/>
                  <a:gd name="connsiteX3" fmla="*/ 33555 w 575280"/>
                  <a:gd name="connsiteY3" fmla="*/ 572356 h 572356"/>
                  <a:gd name="connsiteX4" fmla="*/ 17937 w 575280"/>
                  <a:gd name="connsiteY4" fmla="*/ 561826 h 572356"/>
                  <a:gd name="connsiteX5" fmla="*/ 0 w 575280"/>
                  <a:gd name="connsiteY5" fmla="*/ 518522 h 572356"/>
                  <a:gd name="connsiteX6" fmla="*/ 1 w 575280"/>
                  <a:gd name="connsiteY6" fmla="*/ 61240 h 572356"/>
                  <a:gd name="connsiteX7" fmla="*/ 61240 w 575280"/>
                  <a:gd name="connsiteY7" fmla="*/ 0 h 572356"/>
                  <a:gd name="connsiteX8" fmla="*/ 518522 w 575280"/>
                  <a:gd name="connsiteY8" fmla="*/ 1 h 572356"/>
                  <a:gd name="connsiteX9" fmla="*/ 561826 w 575280"/>
                  <a:gd name="connsiteY9" fmla="*/ 17937 h 572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5280" h="572356">
                    <a:moveTo>
                      <a:pt x="561826" y="17937"/>
                    </a:moveTo>
                    <a:cubicBezTo>
                      <a:pt x="567367" y="23478"/>
                      <a:pt x="571851" y="30076"/>
                      <a:pt x="574950" y="37403"/>
                    </a:cubicBezTo>
                    <a:lnTo>
                      <a:pt x="575280" y="39038"/>
                    </a:lnTo>
                    <a:lnTo>
                      <a:pt x="33555" y="572356"/>
                    </a:lnTo>
                    <a:lnTo>
                      <a:pt x="17937" y="561826"/>
                    </a:lnTo>
                    <a:cubicBezTo>
                      <a:pt x="6855" y="550743"/>
                      <a:pt x="0" y="535433"/>
                      <a:pt x="0" y="518522"/>
                    </a:cubicBezTo>
                    <a:lnTo>
                      <a:pt x="1" y="61240"/>
                    </a:lnTo>
                    <a:cubicBezTo>
                      <a:pt x="0" y="27419"/>
                      <a:pt x="27418" y="0"/>
                      <a:pt x="61240" y="0"/>
                    </a:cubicBezTo>
                    <a:lnTo>
                      <a:pt x="518522" y="1"/>
                    </a:lnTo>
                    <a:cubicBezTo>
                      <a:pt x="535433" y="0"/>
                      <a:pt x="550743" y="6855"/>
                      <a:pt x="561826" y="1793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s-ES"/>
              </a:p>
            </p:txBody>
          </p:sp>
          <p:sp>
            <p:nvSpPr>
              <p:cNvPr id="9" name="Rectángulo redondeado 8">
                <a:extLst>
                  <a:ext uri="{FF2B5EF4-FFF2-40B4-BE49-F238E27FC236}">
                    <a16:creationId xmlns:a16="http://schemas.microsoft.com/office/drawing/2014/main" id="{8A227D51-EEF5-66CB-DA75-FD33F6FFD09D}"/>
                  </a:ext>
                </a:extLst>
              </p:cNvPr>
              <p:cNvSpPr/>
              <p:nvPr userDrawn="1"/>
            </p:nvSpPr>
            <p:spPr>
              <a:xfrm rot="2553609">
                <a:off x="4749542" y="2110301"/>
                <a:ext cx="250998" cy="250998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8"/>
            <a:ext cx="3817133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ED82EDF8-729B-5D1A-B65C-0F4F22F7E317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9B1FD15A-3207-277E-73EA-B10AA2E7FA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77" y="2492909"/>
            <a:ext cx="3817130" cy="387445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</p:spTree>
    <p:extLst>
      <p:ext uri="{BB962C8B-B14F-4D97-AF65-F5344CB8AC3E}">
        <p14:creationId xmlns:p14="http://schemas.microsoft.com/office/powerpoint/2010/main" val="4980044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3 blo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7" y="931968"/>
            <a:ext cx="3301560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4AA06FF-F6A7-3B67-E5ED-6D3A47E0371F}"/>
              </a:ext>
            </a:extLst>
          </p:cNvPr>
          <p:cNvCxnSpPr>
            <a:cxnSpLocks/>
          </p:cNvCxnSpPr>
          <p:nvPr userDrawn="1"/>
        </p:nvCxnSpPr>
        <p:spPr>
          <a:xfrm>
            <a:off x="4181486" y="1143997"/>
            <a:ext cx="0" cy="52233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2375E7C-9ACA-8FD6-1289-8478BB13F0EF}"/>
              </a:ext>
            </a:extLst>
          </p:cNvPr>
          <p:cNvCxnSpPr>
            <a:cxnSpLocks/>
          </p:cNvCxnSpPr>
          <p:nvPr userDrawn="1"/>
        </p:nvCxnSpPr>
        <p:spPr>
          <a:xfrm>
            <a:off x="8003054" y="1151629"/>
            <a:ext cx="0" cy="52233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texto 7">
            <a:extLst>
              <a:ext uri="{FF2B5EF4-FFF2-40B4-BE49-F238E27FC236}">
                <a16:creationId xmlns:a16="http://schemas.microsoft.com/office/drawing/2014/main" id="{86813C98-2AF5-8791-AE38-302DA3800C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1016" y="959859"/>
            <a:ext cx="3301560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15" name="Marcador de texto 7">
            <a:extLst>
              <a:ext uri="{FF2B5EF4-FFF2-40B4-BE49-F238E27FC236}">
                <a16:creationId xmlns:a16="http://schemas.microsoft.com/office/drawing/2014/main" id="{92D859F0-E043-0F7D-F6E1-FBC14CABC1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61635" y="960856"/>
            <a:ext cx="3301560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7FF1AFE4-CA5E-9BBD-C32C-261AD6D77A11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Marcador de texto 30">
            <a:extLst>
              <a:ext uri="{FF2B5EF4-FFF2-40B4-BE49-F238E27FC236}">
                <a16:creationId xmlns:a16="http://schemas.microsoft.com/office/drawing/2014/main" id="{81D67E04-F923-9C36-DA86-2FA5AE8AB7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77" y="2492909"/>
            <a:ext cx="3301550" cy="387445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2" name="Marcador de texto 30">
            <a:extLst>
              <a:ext uri="{FF2B5EF4-FFF2-40B4-BE49-F238E27FC236}">
                <a16:creationId xmlns:a16="http://schemas.microsoft.com/office/drawing/2014/main" id="{9AA0B6E0-5699-24AC-EEE8-47B9EE4C97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1346" y="2492909"/>
            <a:ext cx="3301550" cy="387445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3" name="Marcador de texto 30">
            <a:extLst>
              <a:ext uri="{FF2B5EF4-FFF2-40B4-BE49-F238E27FC236}">
                <a16:creationId xmlns:a16="http://schemas.microsoft.com/office/drawing/2014/main" id="{D9FD2FD1-9005-0DA5-2170-FFF7349C6D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80373" y="2492908"/>
            <a:ext cx="3301550" cy="387445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</p:spTree>
    <p:extLst>
      <p:ext uri="{BB962C8B-B14F-4D97-AF65-F5344CB8AC3E}">
        <p14:creationId xmlns:p14="http://schemas.microsoft.com/office/powerpoint/2010/main" val="68865089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7" y="931968"/>
            <a:ext cx="3301560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4AA06FF-F6A7-3B67-E5ED-6D3A47E0371F}"/>
              </a:ext>
            </a:extLst>
          </p:cNvPr>
          <p:cNvCxnSpPr>
            <a:cxnSpLocks/>
          </p:cNvCxnSpPr>
          <p:nvPr userDrawn="1"/>
        </p:nvCxnSpPr>
        <p:spPr>
          <a:xfrm>
            <a:off x="4181486" y="1143997"/>
            <a:ext cx="0" cy="52233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2375E7C-9ACA-8FD6-1289-8478BB13F0EF}"/>
              </a:ext>
            </a:extLst>
          </p:cNvPr>
          <p:cNvCxnSpPr>
            <a:cxnSpLocks/>
          </p:cNvCxnSpPr>
          <p:nvPr userDrawn="1"/>
        </p:nvCxnSpPr>
        <p:spPr>
          <a:xfrm>
            <a:off x="8003054" y="1151629"/>
            <a:ext cx="0" cy="52233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texto 7">
            <a:extLst>
              <a:ext uri="{FF2B5EF4-FFF2-40B4-BE49-F238E27FC236}">
                <a16:creationId xmlns:a16="http://schemas.microsoft.com/office/drawing/2014/main" id="{86813C98-2AF5-8791-AE38-302DA3800C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1016" y="959859"/>
            <a:ext cx="3301560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15" name="Marcador de texto 7">
            <a:extLst>
              <a:ext uri="{FF2B5EF4-FFF2-40B4-BE49-F238E27FC236}">
                <a16:creationId xmlns:a16="http://schemas.microsoft.com/office/drawing/2014/main" id="{92D859F0-E043-0F7D-F6E1-FBC14CABC1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61635" y="960856"/>
            <a:ext cx="3301560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7FF1AFE4-CA5E-9BBD-C32C-261AD6D77A11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Marcador de gráfico 15">
            <a:extLst>
              <a:ext uri="{FF2B5EF4-FFF2-40B4-BE49-F238E27FC236}">
                <a16:creationId xmlns:a16="http://schemas.microsoft.com/office/drawing/2014/main" id="{8A7B0013-6130-FFCC-CCC0-4147F2CC1BC4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620713" y="2492907"/>
            <a:ext cx="3302000" cy="38745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Nunito" pitchFamily="2" charset="77"/>
              </a:defRPr>
            </a:lvl1pPr>
          </a:lstStyle>
          <a:p>
            <a:endParaRPr lang="es-ES"/>
          </a:p>
        </p:txBody>
      </p:sp>
      <p:sp>
        <p:nvSpPr>
          <p:cNvPr id="17" name="Marcador de gráfico 15">
            <a:extLst>
              <a:ext uri="{FF2B5EF4-FFF2-40B4-BE49-F238E27FC236}">
                <a16:creationId xmlns:a16="http://schemas.microsoft.com/office/drawing/2014/main" id="{0900C7DC-684C-EA79-CDFD-85C84DBDF716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440796" y="2492810"/>
            <a:ext cx="3302000" cy="38745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Nunito" pitchFamily="2" charset="77"/>
              </a:defRPr>
            </a:lvl1pPr>
          </a:lstStyle>
          <a:p>
            <a:endParaRPr lang="es-ES"/>
          </a:p>
        </p:txBody>
      </p:sp>
      <p:sp>
        <p:nvSpPr>
          <p:cNvPr id="18" name="Marcador de gráfico 15">
            <a:extLst>
              <a:ext uri="{FF2B5EF4-FFF2-40B4-BE49-F238E27FC236}">
                <a16:creationId xmlns:a16="http://schemas.microsoft.com/office/drawing/2014/main" id="{ECEDF1EA-5263-0D58-5111-29E7B20D1C4E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8269287" y="2492809"/>
            <a:ext cx="3302000" cy="38745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Nunito" pitchFamily="2" charset="77"/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50035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bl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7" y="931968"/>
            <a:ext cx="3301560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4AA06FF-F6A7-3B67-E5ED-6D3A47E0371F}"/>
              </a:ext>
            </a:extLst>
          </p:cNvPr>
          <p:cNvCxnSpPr>
            <a:cxnSpLocks/>
          </p:cNvCxnSpPr>
          <p:nvPr userDrawn="1"/>
        </p:nvCxnSpPr>
        <p:spPr>
          <a:xfrm>
            <a:off x="4181486" y="1143997"/>
            <a:ext cx="0" cy="52233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2375E7C-9ACA-8FD6-1289-8478BB13F0EF}"/>
              </a:ext>
            </a:extLst>
          </p:cNvPr>
          <p:cNvCxnSpPr>
            <a:cxnSpLocks/>
          </p:cNvCxnSpPr>
          <p:nvPr userDrawn="1"/>
        </p:nvCxnSpPr>
        <p:spPr>
          <a:xfrm>
            <a:off x="8003054" y="1151629"/>
            <a:ext cx="0" cy="52233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texto 7">
            <a:extLst>
              <a:ext uri="{FF2B5EF4-FFF2-40B4-BE49-F238E27FC236}">
                <a16:creationId xmlns:a16="http://schemas.microsoft.com/office/drawing/2014/main" id="{86813C98-2AF5-8791-AE38-302DA3800C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1016" y="959859"/>
            <a:ext cx="3301560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15" name="Marcador de texto 7">
            <a:extLst>
              <a:ext uri="{FF2B5EF4-FFF2-40B4-BE49-F238E27FC236}">
                <a16:creationId xmlns:a16="http://schemas.microsoft.com/office/drawing/2014/main" id="{92D859F0-E043-0F7D-F6E1-FBC14CABC1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61635" y="960856"/>
            <a:ext cx="3301560" cy="9909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400" b="0" i="0">
                <a:solidFill>
                  <a:schemeClr val="tx2"/>
                </a:solidFill>
                <a:latin typeface="Nunito Medium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7FF1AFE4-CA5E-9BBD-C32C-261AD6D77A11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8CA37B1D-D9EC-E970-1CB1-7AE3E152EB7A}"/>
              </a:ext>
            </a:extLst>
          </p:cNvPr>
          <p:cNvSpPr/>
          <p:nvPr userDrawn="1"/>
        </p:nvSpPr>
        <p:spPr>
          <a:xfrm>
            <a:off x="620396" y="2227006"/>
            <a:ext cx="3301561" cy="4140360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Marcador de tabla 11">
            <a:extLst>
              <a:ext uri="{FF2B5EF4-FFF2-40B4-BE49-F238E27FC236}">
                <a16:creationId xmlns:a16="http://schemas.microsoft.com/office/drawing/2014/main" id="{D6047BF6-5ECC-2D4B-9166-C588E9E23C88}"/>
              </a:ext>
            </a:extLst>
          </p:cNvPr>
          <p:cNvSpPr>
            <a:spLocks noGrp="1"/>
          </p:cNvSpPr>
          <p:nvPr>
            <p:ph type="tbl" sz="quarter" idx="23"/>
          </p:nvPr>
        </p:nvSpPr>
        <p:spPr>
          <a:xfrm>
            <a:off x="788385" y="2409559"/>
            <a:ext cx="2949575" cy="37752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Nunito" pitchFamily="2" charset="77"/>
              </a:defRPr>
            </a:lvl1pPr>
          </a:lstStyle>
          <a:p>
            <a:endParaRPr lang="es-ES"/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104A0E3B-1D46-0462-4FBB-CFCAE4F2BDAF}"/>
              </a:ext>
            </a:extLst>
          </p:cNvPr>
          <p:cNvSpPr/>
          <p:nvPr userDrawn="1"/>
        </p:nvSpPr>
        <p:spPr>
          <a:xfrm>
            <a:off x="4441015" y="2227006"/>
            <a:ext cx="3301561" cy="4140360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Marcador de tabla 11">
            <a:extLst>
              <a:ext uri="{FF2B5EF4-FFF2-40B4-BE49-F238E27FC236}">
                <a16:creationId xmlns:a16="http://schemas.microsoft.com/office/drawing/2014/main" id="{EE43F892-0B00-7B1D-73C8-263C98B3545E}"/>
              </a:ext>
            </a:extLst>
          </p:cNvPr>
          <p:cNvSpPr>
            <a:spLocks noGrp="1"/>
          </p:cNvSpPr>
          <p:nvPr>
            <p:ph type="tbl" sz="quarter" idx="24"/>
          </p:nvPr>
        </p:nvSpPr>
        <p:spPr>
          <a:xfrm>
            <a:off x="4609004" y="2409559"/>
            <a:ext cx="2949575" cy="37752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Nunito" pitchFamily="2" charset="77"/>
              </a:defRPr>
            </a:lvl1pPr>
          </a:lstStyle>
          <a:p>
            <a:endParaRPr lang="es-ES"/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9580936D-DA4C-DF04-96B8-2F20F222B0EC}"/>
              </a:ext>
            </a:extLst>
          </p:cNvPr>
          <p:cNvSpPr/>
          <p:nvPr userDrawn="1"/>
        </p:nvSpPr>
        <p:spPr>
          <a:xfrm>
            <a:off x="8261635" y="2227006"/>
            <a:ext cx="3301561" cy="4140360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Marcador de tabla 11">
            <a:extLst>
              <a:ext uri="{FF2B5EF4-FFF2-40B4-BE49-F238E27FC236}">
                <a16:creationId xmlns:a16="http://schemas.microsoft.com/office/drawing/2014/main" id="{A4C89A47-F8E6-8F59-F496-2D825866ECF6}"/>
              </a:ext>
            </a:extLst>
          </p:cNvPr>
          <p:cNvSpPr>
            <a:spLocks noGrp="1"/>
          </p:cNvSpPr>
          <p:nvPr>
            <p:ph type="tbl" sz="quarter" idx="25"/>
          </p:nvPr>
        </p:nvSpPr>
        <p:spPr>
          <a:xfrm>
            <a:off x="8429624" y="2409559"/>
            <a:ext cx="2949575" cy="37752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Nunito" pitchFamily="2" charset="77"/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397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D7BEE67-0236-EA3D-BCCC-944C8A7C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2B0B9E5-EC87-1102-FD18-C6CABF04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65C2E10D-EEB3-6A1D-BB33-650EA4F7A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B1BDE68E-B66C-1230-FE60-4634A2E2A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04CC6523-C689-EAF1-CAB4-19ED7AECD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C0FB2468-51DA-4EA0-4AFF-F3E6BEC07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039242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360D2152-1C2A-E6F6-88BA-8872DF2F4366}"/>
              </a:ext>
            </a:extLst>
          </p:cNvPr>
          <p:cNvGrpSpPr/>
          <p:nvPr userDrawn="1"/>
        </p:nvGrpSpPr>
        <p:grpSpPr>
          <a:xfrm>
            <a:off x="620396" y="5109928"/>
            <a:ext cx="10941684" cy="1291526"/>
            <a:chOff x="620396" y="4975458"/>
            <a:chExt cx="10941684" cy="1291526"/>
          </a:xfrm>
        </p:grpSpPr>
        <p:sp>
          <p:nvSpPr>
            <p:cNvPr id="17" name="Rectángulo redondeado 16">
              <a:extLst>
                <a:ext uri="{FF2B5EF4-FFF2-40B4-BE49-F238E27FC236}">
                  <a16:creationId xmlns:a16="http://schemas.microsoft.com/office/drawing/2014/main" id="{952129A1-4429-3B84-2EEC-E7E88F5BCE64}"/>
                </a:ext>
              </a:extLst>
            </p:cNvPr>
            <p:cNvSpPr/>
            <p:nvPr/>
          </p:nvSpPr>
          <p:spPr>
            <a:xfrm>
              <a:off x="620396" y="5260457"/>
              <a:ext cx="10941684" cy="1006527"/>
            </a:xfrm>
            <a:prstGeom prst="roundRect">
              <a:avLst>
                <a:gd name="adj" fmla="val 9984"/>
              </a:avLst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9" name="Rectángulo redondeado 18">
              <a:extLst>
                <a:ext uri="{FF2B5EF4-FFF2-40B4-BE49-F238E27FC236}">
                  <a16:creationId xmlns:a16="http://schemas.microsoft.com/office/drawing/2014/main" id="{1AE468A1-6564-C683-3790-F41526434CEC}"/>
                </a:ext>
              </a:extLst>
            </p:cNvPr>
            <p:cNvSpPr/>
            <p:nvPr/>
          </p:nvSpPr>
          <p:spPr>
            <a:xfrm rot="18911436">
              <a:off x="5873473" y="4975458"/>
              <a:ext cx="435529" cy="43552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A568F85-1796-36D4-08D6-2CBFE6A98890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Marcador de tabla 11">
            <a:extLst>
              <a:ext uri="{FF2B5EF4-FFF2-40B4-BE49-F238E27FC236}">
                <a16:creationId xmlns:a16="http://schemas.microsoft.com/office/drawing/2014/main" id="{E952B921-BC6F-471E-FE48-F76FCA9CD161}"/>
              </a:ext>
            </a:extLst>
          </p:cNvPr>
          <p:cNvSpPr>
            <a:spLocks noGrp="1"/>
          </p:cNvSpPr>
          <p:nvPr>
            <p:ph type="tbl" sz="quarter" idx="23"/>
          </p:nvPr>
        </p:nvSpPr>
        <p:spPr>
          <a:xfrm>
            <a:off x="620396" y="2153265"/>
            <a:ext cx="10941684" cy="3107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Nunito" pitchFamily="2" charset="77"/>
              </a:defRPr>
            </a:lvl1pPr>
          </a:lstStyle>
          <a:p>
            <a:endParaRPr lang="es-ES"/>
          </a:p>
        </p:txBody>
      </p:sp>
      <p:sp>
        <p:nvSpPr>
          <p:cNvPr id="20" name="Marcador de texto 30">
            <a:extLst>
              <a:ext uri="{FF2B5EF4-FFF2-40B4-BE49-F238E27FC236}">
                <a16:creationId xmlns:a16="http://schemas.microsoft.com/office/drawing/2014/main" id="{E7CE077F-DFEA-8C74-CD82-8D3F735023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9652" y="5635657"/>
            <a:ext cx="10427109" cy="54391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</p:spTree>
    <p:extLst>
      <p:ext uri="{BB962C8B-B14F-4D97-AF65-F5344CB8AC3E}">
        <p14:creationId xmlns:p14="http://schemas.microsoft.com/office/powerpoint/2010/main" val="11799791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 y Tabla + Explicac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360D2152-1C2A-E6F6-88BA-8872DF2F4366}"/>
              </a:ext>
            </a:extLst>
          </p:cNvPr>
          <p:cNvGrpSpPr/>
          <p:nvPr userDrawn="1"/>
        </p:nvGrpSpPr>
        <p:grpSpPr>
          <a:xfrm>
            <a:off x="620396" y="5109928"/>
            <a:ext cx="10941684" cy="1291526"/>
            <a:chOff x="620396" y="4975458"/>
            <a:chExt cx="10941684" cy="1291526"/>
          </a:xfrm>
        </p:grpSpPr>
        <p:sp>
          <p:nvSpPr>
            <p:cNvPr id="17" name="Rectángulo redondeado 16">
              <a:extLst>
                <a:ext uri="{FF2B5EF4-FFF2-40B4-BE49-F238E27FC236}">
                  <a16:creationId xmlns:a16="http://schemas.microsoft.com/office/drawing/2014/main" id="{952129A1-4429-3B84-2EEC-E7E88F5BCE64}"/>
                </a:ext>
              </a:extLst>
            </p:cNvPr>
            <p:cNvSpPr/>
            <p:nvPr/>
          </p:nvSpPr>
          <p:spPr>
            <a:xfrm>
              <a:off x="620396" y="5260457"/>
              <a:ext cx="10941684" cy="1006527"/>
            </a:xfrm>
            <a:prstGeom prst="roundRect">
              <a:avLst>
                <a:gd name="adj" fmla="val 9984"/>
              </a:avLst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9" name="Rectángulo redondeado 18">
              <a:extLst>
                <a:ext uri="{FF2B5EF4-FFF2-40B4-BE49-F238E27FC236}">
                  <a16:creationId xmlns:a16="http://schemas.microsoft.com/office/drawing/2014/main" id="{1AE468A1-6564-C683-3790-F41526434CEC}"/>
                </a:ext>
              </a:extLst>
            </p:cNvPr>
            <p:cNvSpPr/>
            <p:nvPr/>
          </p:nvSpPr>
          <p:spPr>
            <a:xfrm rot="18911436">
              <a:off x="5873473" y="4975458"/>
              <a:ext cx="435529" cy="43552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A568F85-1796-36D4-08D6-2CBFE6A98890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Marcador de tabla 11">
            <a:extLst>
              <a:ext uri="{FF2B5EF4-FFF2-40B4-BE49-F238E27FC236}">
                <a16:creationId xmlns:a16="http://schemas.microsoft.com/office/drawing/2014/main" id="{E952B921-BC6F-471E-FE48-F76FCA9CD161}"/>
              </a:ext>
            </a:extLst>
          </p:cNvPr>
          <p:cNvSpPr>
            <a:spLocks noGrp="1"/>
          </p:cNvSpPr>
          <p:nvPr>
            <p:ph type="tbl" sz="quarter" idx="23"/>
          </p:nvPr>
        </p:nvSpPr>
        <p:spPr>
          <a:xfrm>
            <a:off x="6399202" y="2153265"/>
            <a:ext cx="5162878" cy="3107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Nunito" pitchFamily="2" charset="77"/>
              </a:defRPr>
            </a:lvl1pPr>
          </a:lstStyle>
          <a:p>
            <a:endParaRPr lang="es-ES"/>
          </a:p>
        </p:txBody>
      </p:sp>
      <p:sp>
        <p:nvSpPr>
          <p:cNvPr id="20" name="Marcador de texto 30">
            <a:extLst>
              <a:ext uri="{FF2B5EF4-FFF2-40B4-BE49-F238E27FC236}">
                <a16:creationId xmlns:a16="http://schemas.microsoft.com/office/drawing/2014/main" id="{E7CE077F-DFEA-8C74-CD82-8D3F735023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9652" y="5635657"/>
            <a:ext cx="10427109" cy="54391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9" name="Marcador de gráfico 8">
            <a:extLst>
              <a:ext uri="{FF2B5EF4-FFF2-40B4-BE49-F238E27FC236}">
                <a16:creationId xmlns:a16="http://schemas.microsoft.com/office/drawing/2014/main" id="{CF8E021E-9D6D-E73C-4D6F-05DAA27E2AF8}"/>
              </a:ext>
            </a:extLst>
          </p:cNvPr>
          <p:cNvSpPr>
            <a:spLocks noGrp="1"/>
          </p:cNvSpPr>
          <p:nvPr>
            <p:ph type="chart" sz="quarter" idx="24"/>
          </p:nvPr>
        </p:nvSpPr>
        <p:spPr>
          <a:xfrm>
            <a:off x="639255" y="2184118"/>
            <a:ext cx="5162550" cy="30654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Nunito" pitchFamily="2" charset="77"/>
              </a:defRPr>
            </a:lvl1pPr>
          </a:lstStyle>
          <a:p>
            <a:endParaRPr lang="es-ES"/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1AEF52BC-66E2-635C-012C-EF903F1A181E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184118"/>
            <a:ext cx="0" cy="3039252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11617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a de ti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F8121070-5136-7F30-A724-4117DF5AD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2024282"/>
            <a:ext cx="10941050" cy="403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E62B7083-2FE7-A556-519B-4EA277609E23}"/>
              </a:ext>
            </a:extLst>
          </p:cNvPr>
          <p:cNvGrpSpPr/>
          <p:nvPr userDrawn="1"/>
        </p:nvGrpSpPr>
        <p:grpSpPr>
          <a:xfrm>
            <a:off x="527308" y="3177110"/>
            <a:ext cx="10807185" cy="1240820"/>
            <a:chOff x="516981" y="3177110"/>
            <a:chExt cx="10807185" cy="1240820"/>
          </a:xfrm>
        </p:grpSpPr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B59E54DC-BA0B-78D7-DBBF-88650AF19F1D}"/>
                </a:ext>
              </a:extLst>
            </p:cNvPr>
            <p:cNvSpPr/>
            <p:nvPr userDrawn="1"/>
          </p:nvSpPr>
          <p:spPr>
            <a:xfrm rot="2700000">
              <a:off x="516981" y="3201003"/>
              <a:ext cx="1216927" cy="1216927"/>
            </a:xfrm>
            <a:custGeom>
              <a:avLst/>
              <a:gdLst>
                <a:gd name="connsiteX0" fmla="*/ 147159 w 1216927"/>
                <a:gd name="connsiteY0" fmla="*/ 861404 h 1216927"/>
                <a:gd name="connsiteX1" fmla="*/ 157967 w 1216927"/>
                <a:gd name="connsiteY1" fmla="*/ 856927 h 1216927"/>
                <a:gd name="connsiteX2" fmla="*/ 319593 w 1216927"/>
                <a:gd name="connsiteY2" fmla="*/ 856928 h 1216927"/>
                <a:gd name="connsiteX3" fmla="*/ 360000 w 1216927"/>
                <a:gd name="connsiteY3" fmla="*/ 897335 h 1216927"/>
                <a:gd name="connsiteX4" fmla="*/ 360000 w 1216927"/>
                <a:gd name="connsiteY4" fmla="*/ 1058960 h 1216927"/>
                <a:gd name="connsiteX5" fmla="*/ 355523 w 1216927"/>
                <a:gd name="connsiteY5" fmla="*/ 1069768 h 1216927"/>
                <a:gd name="connsiteX6" fmla="*/ 12507 w 1216927"/>
                <a:gd name="connsiteY6" fmla="*/ 666361 h 1216927"/>
                <a:gd name="connsiteX7" fmla="*/ 666361 w 1216927"/>
                <a:gd name="connsiteY7" fmla="*/ 12507 h 1216927"/>
                <a:gd name="connsiteX8" fmla="*/ 726752 w 1216927"/>
                <a:gd name="connsiteY8" fmla="*/ 12507 h 1216927"/>
                <a:gd name="connsiteX9" fmla="*/ 876768 w 1216927"/>
                <a:gd name="connsiteY9" fmla="*/ 162523 h 1216927"/>
                <a:gd name="connsiteX10" fmla="*/ 1013998 w 1216927"/>
                <a:gd name="connsiteY10" fmla="*/ 162523 h 1216927"/>
                <a:gd name="connsiteX11" fmla="*/ 1054405 w 1216927"/>
                <a:gd name="connsiteY11" fmla="*/ 202930 h 1216927"/>
                <a:gd name="connsiteX12" fmla="*/ 1054404 w 1216927"/>
                <a:gd name="connsiteY12" fmla="*/ 340159 h 1216927"/>
                <a:gd name="connsiteX13" fmla="*/ 1204420 w 1216927"/>
                <a:gd name="connsiteY13" fmla="*/ 490175 h 1216927"/>
                <a:gd name="connsiteX14" fmla="*/ 1204420 w 1216927"/>
                <a:gd name="connsiteY14" fmla="*/ 550566 h 1216927"/>
                <a:gd name="connsiteX15" fmla="*/ 550566 w 1216927"/>
                <a:gd name="connsiteY15" fmla="*/ 1204420 h 1216927"/>
                <a:gd name="connsiteX16" fmla="*/ 490175 w 1216927"/>
                <a:gd name="connsiteY16" fmla="*/ 1204420 h 1216927"/>
                <a:gd name="connsiteX17" fmla="*/ 355523 w 1216927"/>
                <a:gd name="connsiteY17" fmla="*/ 1069768 h 1216927"/>
                <a:gd name="connsiteX18" fmla="*/ 360000 w 1216927"/>
                <a:gd name="connsiteY18" fmla="*/ 1058960 h 1216927"/>
                <a:gd name="connsiteX19" fmla="*/ 360000 w 1216927"/>
                <a:gd name="connsiteY19" fmla="*/ 897335 h 1216927"/>
                <a:gd name="connsiteX20" fmla="*/ 319593 w 1216927"/>
                <a:gd name="connsiteY20" fmla="*/ 856928 h 1216927"/>
                <a:gd name="connsiteX21" fmla="*/ 157967 w 1216927"/>
                <a:gd name="connsiteY21" fmla="*/ 856927 h 1216927"/>
                <a:gd name="connsiteX22" fmla="*/ 147159 w 1216927"/>
                <a:gd name="connsiteY22" fmla="*/ 861404 h 1216927"/>
                <a:gd name="connsiteX23" fmla="*/ 12507 w 1216927"/>
                <a:gd name="connsiteY23" fmla="*/ 726752 h 1216927"/>
                <a:gd name="connsiteX24" fmla="*/ 12507 w 1216927"/>
                <a:gd name="connsiteY24" fmla="*/ 666361 h 121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16927" h="1216927">
                  <a:moveTo>
                    <a:pt x="147159" y="861404"/>
                  </a:moveTo>
                  <a:lnTo>
                    <a:pt x="157967" y="856927"/>
                  </a:lnTo>
                  <a:lnTo>
                    <a:pt x="319593" y="856928"/>
                  </a:lnTo>
                  <a:cubicBezTo>
                    <a:pt x="341908" y="856927"/>
                    <a:pt x="360000" y="875019"/>
                    <a:pt x="360000" y="897335"/>
                  </a:cubicBezTo>
                  <a:lnTo>
                    <a:pt x="360000" y="1058960"/>
                  </a:lnTo>
                  <a:lnTo>
                    <a:pt x="355523" y="1069768"/>
                  </a:lnTo>
                  <a:close/>
                  <a:moveTo>
                    <a:pt x="12507" y="666361"/>
                  </a:moveTo>
                  <a:lnTo>
                    <a:pt x="666361" y="12507"/>
                  </a:lnTo>
                  <a:cubicBezTo>
                    <a:pt x="683037" y="-4170"/>
                    <a:pt x="710075" y="-4169"/>
                    <a:pt x="726752" y="12507"/>
                  </a:cubicBezTo>
                  <a:lnTo>
                    <a:pt x="876768" y="162523"/>
                  </a:lnTo>
                  <a:lnTo>
                    <a:pt x="1013998" y="162523"/>
                  </a:lnTo>
                  <a:cubicBezTo>
                    <a:pt x="1036313" y="162523"/>
                    <a:pt x="1054404" y="180614"/>
                    <a:pt x="1054405" y="202930"/>
                  </a:cubicBezTo>
                  <a:lnTo>
                    <a:pt x="1054404" y="340159"/>
                  </a:lnTo>
                  <a:lnTo>
                    <a:pt x="1204420" y="490175"/>
                  </a:lnTo>
                  <a:cubicBezTo>
                    <a:pt x="1221096" y="506852"/>
                    <a:pt x="1221097" y="533890"/>
                    <a:pt x="1204420" y="550566"/>
                  </a:cubicBezTo>
                  <a:lnTo>
                    <a:pt x="550566" y="1204420"/>
                  </a:lnTo>
                  <a:cubicBezTo>
                    <a:pt x="533890" y="1221097"/>
                    <a:pt x="506851" y="1221097"/>
                    <a:pt x="490175" y="1204420"/>
                  </a:cubicBezTo>
                  <a:lnTo>
                    <a:pt x="355523" y="1069768"/>
                  </a:lnTo>
                  <a:lnTo>
                    <a:pt x="360000" y="1058960"/>
                  </a:lnTo>
                  <a:lnTo>
                    <a:pt x="360000" y="897335"/>
                  </a:lnTo>
                  <a:cubicBezTo>
                    <a:pt x="360000" y="875019"/>
                    <a:pt x="341908" y="856927"/>
                    <a:pt x="319593" y="856928"/>
                  </a:cubicBezTo>
                  <a:lnTo>
                    <a:pt x="157967" y="856927"/>
                  </a:lnTo>
                  <a:lnTo>
                    <a:pt x="147159" y="861404"/>
                  </a:lnTo>
                  <a:lnTo>
                    <a:pt x="12507" y="726752"/>
                  </a:lnTo>
                  <a:cubicBezTo>
                    <a:pt x="-4170" y="710076"/>
                    <a:pt x="-4170" y="683037"/>
                    <a:pt x="12507" y="66636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03C7EF9C-FD6F-6455-B0D4-8BCEFDF63CC7}"/>
                </a:ext>
              </a:extLst>
            </p:cNvPr>
            <p:cNvSpPr/>
            <p:nvPr userDrawn="1"/>
          </p:nvSpPr>
          <p:spPr>
            <a:xfrm rot="2700000">
              <a:off x="1583782" y="3199057"/>
              <a:ext cx="1216927" cy="1216927"/>
            </a:xfrm>
            <a:custGeom>
              <a:avLst/>
              <a:gdLst>
                <a:gd name="connsiteX0" fmla="*/ 12507 w 1216927"/>
                <a:gd name="connsiteY0" fmla="*/ 666361 h 1216927"/>
                <a:gd name="connsiteX1" fmla="*/ 666361 w 1216927"/>
                <a:gd name="connsiteY1" fmla="*/ 12507 h 1216927"/>
                <a:gd name="connsiteX2" fmla="*/ 726752 w 1216927"/>
                <a:gd name="connsiteY2" fmla="*/ 12507 h 1216927"/>
                <a:gd name="connsiteX3" fmla="*/ 876768 w 1216927"/>
                <a:gd name="connsiteY3" fmla="*/ 162523 h 1216927"/>
                <a:gd name="connsiteX4" fmla="*/ 1013998 w 1216927"/>
                <a:gd name="connsiteY4" fmla="*/ 162523 h 1216927"/>
                <a:gd name="connsiteX5" fmla="*/ 1054405 w 1216927"/>
                <a:gd name="connsiteY5" fmla="*/ 202930 h 1216927"/>
                <a:gd name="connsiteX6" fmla="*/ 1054404 w 1216927"/>
                <a:gd name="connsiteY6" fmla="*/ 340159 h 1216927"/>
                <a:gd name="connsiteX7" fmla="*/ 1204420 w 1216927"/>
                <a:gd name="connsiteY7" fmla="*/ 490175 h 1216927"/>
                <a:gd name="connsiteX8" fmla="*/ 1204420 w 1216927"/>
                <a:gd name="connsiteY8" fmla="*/ 550566 h 1216927"/>
                <a:gd name="connsiteX9" fmla="*/ 550566 w 1216927"/>
                <a:gd name="connsiteY9" fmla="*/ 1204420 h 1216927"/>
                <a:gd name="connsiteX10" fmla="*/ 490175 w 1216927"/>
                <a:gd name="connsiteY10" fmla="*/ 1204420 h 1216927"/>
                <a:gd name="connsiteX11" fmla="*/ 355523 w 1216927"/>
                <a:gd name="connsiteY11" fmla="*/ 1069768 h 1216927"/>
                <a:gd name="connsiteX12" fmla="*/ 360000 w 1216927"/>
                <a:gd name="connsiteY12" fmla="*/ 1058960 h 1216927"/>
                <a:gd name="connsiteX13" fmla="*/ 360000 w 1216927"/>
                <a:gd name="connsiteY13" fmla="*/ 897335 h 1216927"/>
                <a:gd name="connsiteX14" fmla="*/ 319593 w 1216927"/>
                <a:gd name="connsiteY14" fmla="*/ 856928 h 1216927"/>
                <a:gd name="connsiteX15" fmla="*/ 157967 w 1216927"/>
                <a:gd name="connsiteY15" fmla="*/ 856927 h 1216927"/>
                <a:gd name="connsiteX16" fmla="*/ 147159 w 1216927"/>
                <a:gd name="connsiteY16" fmla="*/ 861404 h 1216927"/>
                <a:gd name="connsiteX17" fmla="*/ 12507 w 1216927"/>
                <a:gd name="connsiteY17" fmla="*/ 726752 h 1216927"/>
                <a:gd name="connsiteX18" fmla="*/ 12507 w 1216927"/>
                <a:gd name="connsiteY18" fmla="*/ 666361 h 121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6927" h="1216927">
                  <a:moveTo>
                    <a:pt x="12507" y="666361"/>
                  </a:moveTo>
                  <a:lnTo>
                    <a:pt x="666361" y="12507"/>
                  </a:lnTo>
                  <a:cubicBezTo>
                    <a:pt x="683037" y="-4170"/>
                    <a:pt x="710075" y="-4169"/>
                    <a:pt x="726752" y="12507"/>
                  </a:cubicBezTo>
                  <a:lnTo>
                    <a:pt x="876768" y="162523"/>
                  </a:lnTo>
                  <a:lnTo>
                    <a:pt x="1013998" y="162523"/>
                  </a:lnTo>
                  <a:cubicBezTo>
                    <a:pt x="1036313" y="162523"/>
                    <a:pt x="1054404" y="180614"/>
                    <a:pt x="1054405" y="202930"/>
                  </a:cubicBezTo>
                  <a:lnTo>
                    <a:pt x="1054404" y="340159"/>
                  </a:lnTo>
                  <a:lnTo>
                    <a:pt x="1204420" y="490175"/>
                  </a:lnTo>
                  <a:cubicBezTo>
                    <a:pt x="1221096" y="506852"/>
                    <a:pt x="1221097" y="533890"/>
                    <a:pt x="1204420" y="550566"/>
                  </a:cubicBezTo>
                  <a:lnTo>
                    <a:pt x="550566" y="1204420"/>
                  </a:lnTo>
                  <a:cubicBezTo>
                    <a:pt x="533890" y="1221097"/>
                    <a:pt x="506851" y="1221097"/>
                    <a:pt x="490175" y="1204420"/>
                  </a:cubicBezTo>
                  <a:lnTo>
                    <a:pt x="355523" y="1069768"/>
                  </a:lnTo>
                  <a:lnTo>
                    <a:pt x="360000" y="1058960"/>
                  </a:lnTo>
                  <a:lnTo>
                    <a:pt x="360000" y="897335"/>
                  </a:lnTo>
                  <a:cubicBezTo>
                    <a:pt x="360000" y="875019"/>
                    <a:pt x="341908" y="856927"/>
                    <a:pt x="319593" y="856928"/>
                  </a:cubicBezTo>
                  <a:lnTo>
                    <a:pt x="157967" y="856927"/>
                  </a:lnTo>
                  <a:lnTo>
                    <a:pt x="147159" y="861404"/>
                  </a:lnTo>
                  <a:lnTo>
                    <a:pt x="12507" y="726752"/>
                  </a:lnTo>
                  <a:cubicBezTo>
                    <a:pt x="-4170" y="710076"/>
                    <a:pt x="-4170" y="683037"/>
                    <a:pt x="12507" y="66636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7D8C35D8-FD79-A5D7-3A5A-F0F1DEDED93D}"/>
                </a:ext>
              </a:extLst>
            </p:cNvPr>
            <p:cNvSpPr/>
            <p:nvPr userDrawn="1"/>
          </p:nvSpPr>
          <p:spPr>
            <a:xfrm rot="2700000">
              <a:off x="2650583" y="3197110"/>
              <a:ext cx="1216927" cy="1216927"/>
            </a:xfrm>
            <a:custGeom>
              <a:avLst/>
              <a:gdLst>
                <a:gd name="connsiteX0" fmla="*/ 12507 w 1216927"/>
                <a:gd name="connsiteY0" fmla="*/ 666361 h 1216927"/>
                <a:gd name="connsiteX1" fmla="*/ 666361 w 1216927"/>
                <a:gd name="connsiteY1" fmla="*/ 12507 h 1216927"/>
                <a:gd name="connsiteX2" fmla="*/ 726752 w 1216927"/>
                <a:gd name="connsiteY2" fmla="*/ 12507 h 1216927"/>
                <a:gd name="connsiteX3" fmla="*/ 876768 w 1216927"/>
                <a:gd name="connsiteY3" fmla="*/ 162523 h 1216927"/>
                <a:gd name="connsiteX4" fmla="*/ 1013998 w 1216927"/>
                <a:gd name="connsiteY4" fmla="*/ 162523 h 1216927"/>
                <a:gd name="connsiteX5" fmla="*/ 1054405 w 1216927"/>
                <a:gd name="connsiteY5" fmla="*/ 202930 h 1216927"/>
                <a:gd name="connsiteX6" fmla="*/ 1054404 w 1216927"/>
                <a:gd name="connsiteY6" fmla="*/ 340159 h 1216927"/>
                <a:gd name="connsiteX7" fmla="*/ 1204420 w 1216927"/>
                <a:gd name="connsiteY7" fmla="*/ 490175 h 1216927"/>
                <a:gd name="connsiteX8" fmla="*/ 1204420 w 1216927"/>
                <a:gd name="connsiteY8" fmla="*/ 550566 h 1216927"/>
                <a:gd name="connsiteX9" fmla="*/ 550566 w 1216927"/>
                <a:gd name="connsiteY9" fmla="*/ 1204420 h 1216927"/>
                <a:gd name="connsiteX10" fmla="*/ 490175 w 1216927"/>
                <a:gd name="connsiteY10" fmla="*/ 1204420 h 1216927"/>
                <a:gd name="connsiteX11" fmla="*/ 355523 w 1216927"/>
                <a:gd name="connsiteY11" fmla="*/ 1069768 h 1216927"/>
                <a:gd name="connsiteX12" fmla="*/ 360000 w 1216927"/>
                <a:gd name="connsiteY12" fmla="*/ 1058960 h 1216927"/>
                <a:gd name="connsiteX13" fmla="*/ 360000 w 1216927"/>
                <a:gd name="connsiteY13" fmla="*/ 897335 h 1216927"/>
                <a:gd name="connsiteX14" fmla="*/ 319593 w 1216927"/>
                <a:gd name="connsiteY14" fmla="*/ 856928 h 1216927"/>
                <a:gd name="connsiteX15" fmla="*/ 157967 w 1216927"/>
                <a:gd name="connsiteY15" fmla="*/ 856927 h 1216927"/>
                <a:gd name="connsiteX16" fmla="*/ 147159 w 1216927"/>
                <a:gd name="connsiteY16" fmla="*/ 861404 h 1216927"/>
                <a:gd name="connsiteX17" fmla="*/ 12507 w 1216927"/>
                <a:gd name="connsiteY17" fmla="*/ 726752 h 1216927"/>
                <a:gd name="connsiteX18" fmla="*/ 12507 w 1216927"/>
                <a:gd name="connsiteY18" fmla="*/ 666361 h 121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6927" h="1216927">
                  <a:moveTo>
                    <a:pt x="12507" y="666361"/>
                  </a:moveTo>
                  <a:lnTo>
                    <a:pt x="666361" y="12507"/>
                  </a:lnTo>
                  <a:cubicBezTo>
                    <a:pt x="683037" y="-4170"/>
                    <a:pt x="710075" y="-4169"/>
                    <a:pt x="726752" y="12507"/>
                  </a:cubicBezTo>
                  <a:lnTo>
                    <a:pt x="876768" y="162523"/>
                  </a:lnTo>
                  <a:lnTo>
                    <a:pt x="1013998" y="162523"/>
                  </a:lnTo>
                  <a:cubicBezTo>
                    <a:pt x="1036313" y="162523"/>
                    <a:pt x="1054404" y="180614"/>
                    <a:pt x="1054405" y="202930"/>
                  </a:cubicBezTo>
                  <a:lnTo>
                    <a:pt x="1054404" y="340159"/>
                  </a:lnTo>
                  <a:lnTo>
                    <a:pt x="1204420" y="490175"/>
                  </a:lnTo>
                  <a:cubicBezTo>
                    <a:pt x="1221096" y="506852"/>
                    <a:pt x="1221097" y="533890"/>
                    <a:pt x="1204420" y="550566"/>
                  </a:cubicBezTo>
                  <a:lnTo>
                    <a:pt x="550566" y="1204420"/>
                  </a:lnTo>
                  <a:cubicBezTo>
                    <a:pt x="533890" y="1221097"/>
                    <a:pt x="506851" y="1221097"/>
                    <a:pt x="490175" y="1204420"/>
                  </a:cubicBezTo>
                  <a:lnTo>
                    <a:pt x="355523" y="1069768"/>
                  </a:lnTo>
                  <a:lnTo>
                    <a:pt x="360000" y="1058960"/>
                  </a:lnTo>
                  <a:lnTo>
                    <a:pt x="360000" y="897335"/>
                  </a:lnTo>
                  <a:cubicBezTo>
                    <a:pt x="360000" y="875019"/>
                    <a:pt x="341908" y="856927"/>
                    <a:pt x="319593" y="856928"/>
                  </a:cubicBezTo>
                  <a:lnTo>
                    <a:pt x="157967" y="856927"/>
                  </a:lnTo>
                  <a:lnTo>
                    <a:pt x="147159" y="861404"/>
                  </a:lnTo>
                  <a:lnTo>
                    <a:pt x="12507" y="726752"/>
                  </a:lnTo>
                  <a:cubicBezTo>
                    <a:pt x="-4170" y="710076"/>
                    <a:pt x="-4170" y="683037"/>
                    <a:pt x="12507" y="66636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C62921E5-A1CC-A37B-B9CF-888C08796DA1}"/>
                </a:ext>
              </a:extLst>
            </p:cNvPr>
            <p:cNvSpPr/>
            <p:nvPr userDrawn="1"/>
          </p:nvSpPr>
          <p:spPr>
            <a:xfrm rot="2700000">
              <a:off x="3717383" y="3195164"/>
              <a:ext cx="1216927" cy="1216927"/>
            </a:xfrm>
            <a:custGeom>
              <a:avLst/>
              <a:gdLst>
                <a:gd name="connsiteX0" fmla="*/ 12507 w 1216927"/>
                <a:gd name="connsiteY0" fmla="*/ 666361 h 1216927"/>
                <a:gd name="connsiteX1" fmla="*/ 666361 w 1216927"/>
                <a:gd name="connsiteY1" fmla="*/ 12507 h 1216927"/>
                <a:gd name="connsiteX2" fmla="*/ 726752 w 1216927"/>
                <a:gd name="connsiteY2" fmla="*/ 12507 h 1216927"/>
                <a:gd name="connsiteX3" fmla="*/ 876768 w 1216927"/>
                <a:gd name="connsiteY3" fmla="*/ 162523 h 1216927"/>
                <a:gd name="connsiteX4" fmla="*/ 1013998 w 1216927"/>
                <a:gd name="connsiteY4" fmla="*/ 162523 h 1216927"/>
                <a:gd name="connsiteX5" fmla="*/ 1054405 w 1216927"/>
                <a:gd name="connsiteY5" fmla="*/ 202930 h 1216927"/>
                <a:gd name="connsiteX6" fmla="*/ 1054404 w 1216927"/>
                <a:gd name="connsiteY6" fmla="*/ 340159 h 1216927"/>
                <a:gd name="connsiteX7" fmla="*/ 1204420 w 1216927"/>
                <a:gd name="connsiteY7" fmla="*/ 490175 h 1216927"/>
                <a:gd name="connsiteX8" fmla="*/ 1204420 w 1216927"/>
                <a:gd name="connsiteY8" fmla="*/ 550566 h 1216927"/>
                <a:gd name="connsiteX9" fmla="*/ 550566 w 1216927"/>
                <a:gd name="connsiteY9" fmla="*/ 1204420 h 1216927"/>
                <a:gd name="connsiteX10" fmla="*/ 490175 w 1216927"/>
                <a:gd name="connsiteY10" fmla="*/ 1204420 h 1216927"/>
                <a:gd name="connsiteX11" fmla="*/ 355523 w 1216927"/>
                <a:gd name="connsiteY11" fmla="*/ 1069768 h 1216927"/>
                <a:gd name="connsiteX12" fmla="*/ 360000 w 1216927"/>
                <a:gd name="connsiteY12" fmla="*/ 1058960 h 1216927"/>
                <a:gd name="connsiteX13" fmla="*/ 360000 w 1216927"/>
                <a:gd name="connsiteY13" fmla="*/ 897335 h 1216927"/>
                <a:gd name="connsiteX14" fmla="*/ 319593 w 1216927"/>
                <a:gd name="connsiteY14" fmla="*/ 856928 h 1216927"/>
                <a:gd name="connsiteX15" fmla="*/ 157967 w 1216927"/>
                <a:gd name="connsiteY15" fmla="*/ 856927 h 1216927"/>
                <a:gd name="connsiteX16" fmla="*/ 147159 w 1216927"/>
                <a:gd name="connsiteY16" fmla="*/ 861404 h 1216927"/>
                <a:gd name="connsiteX17" fmla="*/ 12507 w 1216927"/>
                <a:gd name="connsiteY17" fmla="*/ 726752 h 1216927"/>
                <a:gd name="connsiteX18" fmla="*/ 12507 w 1216927"/>
                <a:gd name="connsiteY18" fmla="*/ 666361 h 121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6927" h="1216927">
                  <a:moveTo>
                    <a:pt x="12507" y="666361"/>
                  </a:moveTo>
                  <a:lnTo>
                    <a:pt x="666361" y="12507"/>
                  </a:lnTo>
                  <a:cubicBezTo>
                    <a:pt x="683037" y="-4170"/>
                    <a:pt x="710075" y="-4169"/>
                    <a:pt x="726752" y="12507"/>
                  </a:cubicBezTo>
                  <a:lnTo>
                    <a:pt x="876768" y="162523"/>
                  </a:lnTo>
                  <a:lnTo>
                    <a:pt x="1013998" y="162523"/>
                  </a:lnTo>
                  <a:cubicBezTo>
                    <a:pt x="1036313" y="162523"/>
                    <a:pt x="1054404" y="180614"/>
                    <a:pt x="1054405" y="202930"/>
                  </a:cubicBezTo>
                  <a:lnTo>
                    <a:pt x="1054404" y="340159"/>
                  </a:lnTo>
                  <a:lnTo>
                    <a:pt x="1204420" y="490175"/>
                  </a:lnTo>
                  <a:cubicBezTo>
                    <a:pt x="1221096" y="506852"/>
                    <a:pt x="1221097" y="533890"/>
                    <a:pt x="1204420" y="550566"/>
                  </a:cubicBezTo>
                  <a:lnTo>
                    <a:pt x="550566" y="1204420"/>
                  </a:lnTo>
                  <a:cubicBezTo>
                    <a:pt x="533890" y="1221097"/>
                    <a:pt x="506851" y="1221097"/>
                    <a:pt x="490175" y="1204420"/>
                  </a:cubicBezTo>
                  <a:lnTo>
                    <a:pt x="355523" y="1069768"/>
                  </a:lnTo>
                  <a:lnTo>
                    <a:pt x="360000" y="1058960"/>
                  </a:lnTo>
                  <a:lnTo>
                    <a:pt x="360000" y="897335"/>
                  </a:lnTo>
                  <a:cubicBezTo>
                    <a:pt x="360000" y="875019"/>
                    <a:pt x="341908" y="856927"/>
                    <a:pt x="319593" y="856928"/>
                  </a:cubicBezTo>
                  <a:lnTo>
                    <a:pt x="157967" y="856927"/>
                  </a:lnTo>
                  <a:lnTo>
                    <a:pt x="147159" y="861404"/>
                  </a:lnTo>
                  <a:lnTo>
                    <a:pt x="12507" y="726752"/>
                  </a:lnTo>
                  <a:cubicBezTo>
                    <a:pt x="-4170" y="710076"/>
                    <a:pt x="-4170" y="683037"/>
                    <a:pt x="12507" y="66636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904E7FAB-A090-B889-9300-F97C074BDFC2}"/>
                </a:ext>
              </a:extLst>
            </p:cNvPr>
            <p:cNvSpPr/>
            <p:nvPr userDrawn="1"/>
          </p:nvSpPr>
          <p:spPr>
            <a:xfrm rot="2700000">
              <a:off x="4784184" y="3193217"/>
              <a:ext cx="1216927" cy="1216927"/>
            </a:xfrm>
            <a:custGeom>
              <a:avLst/>
              <a:gdLst>
                <a:gd name="connsiteX0" fmla="*/ 12507 w 1216927"/>
                <a:gd name="connsiteY0" fmla="*/ 666361 h 1216927"/>
                <a:gd name="connsiteX1" fmla="*/ 666361 w 1216927"/>
                <a:gd name="connsiteY1" fmla="*/ 12507 h 1216927"/>
                <a:gd name="connsiteX2" fmla="*/ 726752 w 1216927"/>
                <a:gd name="connsiteY2" fmla="*/ 12507 h 1216927"/>
                <a:gd name="connsiteX3" fmla="*/ 876768 w 1216927"/>
                <a:gd name="connsiteY3" fmla="*/ 162523 h 1216927"/>
                <a:gd name="connsiteX4" fmla="*/ 1013998 w 1216927"/>
                <a:gd name="connsiteY4" fmla="*/ 162523 h 1216927"/>
                <a:gd name="connsiteX5" fmla="*/ 1054405 w 1216927"/>
                <a:gd name="connsiteY5" fmla="*/ 202930 h 1216927"/>
                <a:gd name="connsiteX6" fmla="*/ 1054404 w 1216927"/>
                <a:gd name="connsiteY6" fmla="*/ 340159 h 1216927"/>
                <a:gd name="connsiteX7" fmla="*/ 1204420 w 1216927"/>
                <a:gd name="connsiteY7" fmla="*/ 490175 h 1216927"/>
                <a:gd name="connsiteX8" fmla="*/ 1204420 w 1216927"/>
                <a:gd name="connsiteY8" fmla="*/ 550566 h 1216927"/>
                <a:gd name="connsiteX9" fmla="*/ 550566 w 1216927"/>
                <a:gd name="connsiteY9" fmla="*/ 1204420 h 1216927"/>
                <a:gd name="connsiteX10" fmla="*/ 490175 w 1216927"/>
                <a:gd name="connsiteY10" fmla="*/ 1204420 h 1216927"/>
                <a:gd name="connsiteX11" fmla="*/ 355523 w 1216927"/>
                <a:gd name="connsiteY11" fmla="*/ 1069768 h 1216927"/>
                <a:gd name="connsiteX12" fmla="*/ 360000 w 1216927"/>
                <a:gd name="connsiteY12" fmla="*/ 1058960 h 1216927"/>
                <a:gd name="connsiteX13" fmla="*/ 360000 w 1216927"/>
                <a:gd name="connsiteY13" fmla="*/ 897335 h 1216927"/>
                <a:gd name="connsiteX14" fmla="*/ 319593 w 1216927"/>
                <a:gd name="connsiteY14" fmla="*/ 856928 h 1216927"/>
                <a:gd name="connsiteX15" fmla="*/ 157967 w 1216927"/>
                <a:gd name="connsiteY15" fmla="*/ 856927 h 1216927"/>
                <a:gd name="connsiteX16" fmla="*/ 147159 w 1216927"/>
                <a:gd name="connsiteY16" fmla="*/ 861404 h 1216927"/>
                <a:gd name="connsiteX17" fmla="*/ 12507 w 1216927"/>
                <a:gd name="connsiteY17" fmla="*/ 726752 h 1216927"/>
                <a:gd name="connsiteX18" fmla="*/ 12507 w 1216927"/>
                <a:gd name="connsiteY18" fmla="*/ 666361 h 121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6927" h="1216927">
                  <a:moveTo>
                    <a:pt x="12507" y="666361"/>
                  </a:moveTo>
                  <a:lnTo>
                    <a:pt x="666361" y="12507"/>
                  </a:lnTo>
                  <a:cubicBezTo>
                    <a:pt x="683037" y="-4170"/>
                    <a:pt x="710075" y="-4169"/>
                    <a:pt x="726752" y="12507"/>
                  </a:cubicBezTo>
                  <a:lnTo>
                    <a:pt x="876768" y="162523"/>
                  </a:lnTo>
                  <a:lnTo>
                    <a:pt x="1013998" y="162523"/>
                  </a:lnTo>
                  <a:cubicBezTo>
                    <a:pt x="1036313" y="162523"/>
                    <a:pt x="1054404" y="180614"/>
                    <a:pt x="1054405" y="202930"/>
                  </a:cubicBezTo>
                  <a:lnTo>
                    <a:pt x="1054404" y="340159"/>
                  </a:lnTo>
                  <a:lnTo>
                    <a:pt x="1204420" y="490175"/>
                  </a:lnTo>
                  <a:cubicBezTo>
                    <a:pt x="1221096" y="506852"/>
                    <a:pt x="1221097" y="533890"/>
                    <a:pt x="1204420" y="550566"/>
                  </a:cubicBezTo>
                  <a:lnTo>
                    <a:pt x="550566" y="1204420"/>
                  </a:lnTo>
                  <a:cubicBezTo>
                    <a:pt x="533890" y="1221097"/>
                    <a:pt x="506851" y="1221097"/>
                    <a:pt x="490175" y="1204420"/>
                  </a:cubicBezTo>
                  <a:lnTo>
                    <a:pt x="355523" y="1069768"/>
                  </a:lnTo>
                  <a:lnTo>
                    <a:pt x="360000" y="1058960"/>
                  </a:lnTo>
                  <a:lnTo>
                    <a:pt x="360000" y="897335"/>
                  </a:lnTo>
                  <a:cubicBezTo>
                    <a:pt x="360000" y="875019"/>
                    <a:pt x="341908" y="856927"/>
                    <a:pt x="319593" y="856928"/>
                  </a:cubicBezTo>
                  <a:lnTo>
                    <a:pt x="157967" y="856927"/>
                  </a:lnTo>
                  <a:lnTo>
                    <a:pt x="147159" y="861404"/>
                  </a:lnTo>
                  <a:lnTo>
                    <a:pt x="12507" y="726752"/>
                  </a:lnTo>
                  <a:cubicBezTo>
                    <a:pt x="-4170" y="710076"/>
                    <a:pt x="-4170" y="683037"/>
                    <a:pt x="12507" y="66636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DDD543D3-46C7-49F8-DFAD-B1EA333C4CD6}"/>
                </a:ext>
              </a:extLst>
            </p:cNvPr>
            <p:cNvSpPr/>
            <p:nvPr userDrawn="1"/>
          </p:nvSpPr>
          <p:spPr>
            <a:xfrm rot="2700000">
              <a:off x="5850986" y="3182950"/>
              <a:ext cx="1216927" cy="1216927"/>
            </a:xfrm>
            <a:custGeom>
              <a:avLst/>
              <a:gdLst>
                <a:gd name="connsiteX0" fmla="*/ 12507 w 1216927"/>
                <a:gd name="connsiteY0" fmla="*/ 666361 h 1216927"/>
                <a:gd name="connsiteX1" fmla="*/ 666361 w 1216927"/>
                <a:gd name="connsiteY1" fmla="*/ 12507 h 1216927"/>
                <a:gd name="connsiteX2" fmla="*/ 726752 w 1216927"/>
                <a:gd name="connsiteY2" fmla="*/ 12507 h 1216927"/>
                <a:gd name="connsiteX3" fmla="*/ 876768 w 1216927"/>
                <a:gd name="connsiteY3" fmla="*/ 162523 h 1216927"/>
                <a:gd name="connsiteX4" fmla="*/ 1013998 w 1216927"/>
                <a:gd name="connsiteY4" fmla="*/ 162523 h 1216927"/>
                <a:gd name="connsiteX5" fmla="*/ 1054405 w 1216927"/>
                <a:gd name="connsiteY5" fmla="*/ 202930 h 1216927"/>
                <a:gd name="connsiteX6" fmla="*/ 1054404 w 1216927"/>
                <a:gd name="connsiteY6" fmla="*/ 340159 h 1216927"/>
                <a:gd name="connsiteX7" fmla="*/ 1204420 w 1216927"/>
                <a:gd name="connsiteY7" fmla="*/ 490175 h 1216927"/>
                <a:gd name="connsiteX8" fmla="*/ 1204420 w 1216927"/>
                <a:gd name="connsiteY8" fmla="*/ 550566 h 1216927"/>
                <a:gd name="connsiteX9" fmla="*/ 550566 w 1216927"/>
                <a:gd name="connsiteY9" fmla="*/ 1204420 h 1216927"/>
                <a:gd name="connsiteX10" fmla="*/ 490175 w 1216927"/>
                <a:gd name="connsiteY10" fmla="*/ 1204420 h 1216927"/>
                <a:gd name="connsiteX11" fmla="*/ 355523 w 1216927"/>
                <a:gd name="connsiteY11" fmla="*/ 1069768 h 1216927"/>
                <a:gd name="connsiteX12" fmla="*/ 360000 w 1216927"/>
                <a:gd name="connsiteY12" fmla="*/ 1058960 h 1216927"/>
                <a:gd name="connsiteX13" fmla="*/ 360000 w 1216927"/>
                <a:gd name="connsiteY13" fmla="*/ 897335 h 1216927"/>
                <a:gd name="connsiteX14" fmla="*/ 319593 w 1216927"/>
                <a:gd name="connsiteY14" fmla="*/ 856928 h 1216927"/>
                <a:gd name="connsiteX15" fmla="*/ 157967 w 1216927"/>
                <a:gd name="connsiteY15" fmla="*/ 856927 h 1216927"/>
                <a:gd name="connsiteX16" fmla="*/ 147159 w 1216927"/>
                <a:gd name="connsiteY16" fmla="*/ 861404 h 1216927"/>
                <a:gd name="connsiteX17" fmla="*/ 12507 w 1216927"/>
                <a:gd name="connsiteY17" fmla="*/ 726752 h 1216927"/>
                <a:gd name="connsiteX18" fmla="*/ 12507 w 1216927"/>
                <a:gd name="connsiteY18" fmla="*/ 666361 h 121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6927" h="1216927">
                  <a:moveTo>
                    <a:pt x="12507" y="666361"/>
                  </a:moveTo>
                  <a:lnTo>
                    <a:pt x="666361" y="12507"/>
                  </a:lnTo>
                  <a:cubicBezTo>
                    <a:pt x="683037" y="-4170"/>
                    <a:pt x="710075" y="-4169"/>
                    <a:pt x="726752" y="12507"/>
                  </a:cubicBezTo>
                  <a:lnTo>
                    <a:pt x="876768" y="162523"/>
                  </a:lnTo>
                  <a:lnTo>
                    <a:pt x="1013998" y="162523"/>
                  </a:lnTo>
                  <a:cubicBezTo>
                    <a:pt x="1036313" y="162523"/>
                    <a:pt x="1054404" y="180614"/>
                    <a:pt x="1054405" y="202930"/>
                  </a:cubicBezTo>
                  <a:lnTo>
                    <a:pt x="1054404" y="340159"/>
                  </a:lnTo>
                  <a:lnTo>
                    <a:pt x="1204420" y="490175"/>
                  </a:lnTo>
                  <a:cubicBezTo>
                    <a:pt x="1221096" y="506852"/>
                    <a:pt x="1221097" y="533890"/>
                    <a:pt x="1204420" y="550566"/>
                  </a:cubicBezTo>
                  <a:lnTo>
                    <a:pt x="550566" y="1204420"/>
                  </a:lnTo>
                  <a:cubicBezTo>
                    <a:pt x="533890" y="1221097"/>
                    <a:pt x="506851" y="1221097"/>
                    <a:pt x="490175" y="1204420"/>
                  </a:cubicBezTo>
                  <a:lnTo>
                    <a:pt x="355523" y="1069768"/>
                  </a:lnTo>
                  <a:lnTo>
                    <a:pt x="360000" y="1058960"/>
                  </a:lnTo>
                  <a:lnTo>
                    <a:pt x="360000" y="897335"/>
                  </a:lnTo>
                  <a:cubicBezTo>
                    <a:pt x="360000" y="875019"/>
                    <a:pt x="341908" y="856927"/>
                    <a:pt x="319593" y="856928"/>
                  </a:cubicBezTo>
                  <a:lnTo>
                    <a:pt x="157967" y="856927"/>
                  </a:lnTo>
                  <a:lnTo>
                    <a:pt x="147159" y="861404"/>
                  </a:lnTo>
                  <a:lnTo>
                    <a:pt x="12507" y="726752"/>
                  </a:lnTo>
                  <a:cubicBezTo>
                    <a:pt x="-4170" y="710076"/>
                    <a:pt x="-4170" y="683037"/>
                    <a:pt x="12507" y="66636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24A29FE3-B02D-1A70-428A-780BA24B60C1}"/>
                </a:ext>
              </a:extLst>
            </p:cNvPr>
            <p:cNvSpPr/>
            <p:nvPr userDrawn="1"/>
          </p:nvSpPr>
          <p:spPr>
            <a:xfrm rot="2700000">
              <a:off x="6917787" y="3181003"/>
              <a:ext cx="1216927" cy="1216927"/>
            </a:xfrm>
            <a:custGeom>
              <a:avLst/>
              <a:gdLst>
                <a:gd name="connsiteX0" fmla="*/ 12507 w 1216927"/>
                <a:gd name="connsiteY0" fmla="*/ 666361 h 1216927"/>
                <a:gd name="connsiteX1" fmla="*/ 666361 w 1216927"/>
                <a:gd name="connsiteY1" fmla="*/ 12507 h 1216927"/>
                <a:gd name="connsiteX2" fmla="*/ 726752 w 1216927"/>
                <a:gd name="connsiteY2" fmla="*/ 12507 h 1216927"/>
                <a:gd name="connsiteX3" fmla="*/ 876768 w 1216927"/>
                <a:gd name="connsiteY3" fmla="*/ 162523 h 1216927"/>
                <a:gd name="connsiteX4" fmla="*/ 1013998 w 1216927"/>
                <a:gd name="connsiteY4" fmla="*/ 162523 h 1216927"/>
                <a:gd name="connsiteX5" fmla="*/ 1054405 w 1216927"/>
                <a:gd name="connsiteY5" fmla="*/ 202930 h 1216927"/>
                <a:gd name="connsiteX6" fmla="*/ 1054404 w 1216927"/>
                <a:gd name="connsiteY6" fmla="*/ 340159 h 1216927"/>
                <a:gd name="connsiteX7" fmla="*/ 1204420 w 1216927"/>
                <a:gd name="connsiteY7" fmla="*/ 490175 h 1216927"/>
                <a:gd name="connsiteX8" fmla="*/ 1204420 w 1216927"/>
                <a:gd name="connsiteY8" fmla="*/ 550566 h 1216927"/>
                <a:gd name="connsiteX9" fmla="*/ 550566 w 1216927"/>
                <a:gd name="connsiteY9" fmla="*/ 1204420 h 1216927"/>
                <a:gd name="connsiteX10" fmla="*/ 490175 w 1216927"/>
                <a:gd name="connsiteY10" fmla="*/ 1204420 h 1216927"/>
                <a:gd name="connsiteX11" fmla="*/ 355523 w 1216927"/>
                <a:gd name="connsiteY11" fmla="*/ 1069768 h 1216927"/>
                <a:gd name="connsiteX12" fmla="*/ 360000 w 1216927"/>
                <a:gd name="connsiteY12" fmla="*/ 1058960 h 1216927"/>
                <a:gd name="connsiteX13" fmla="*/ 360000 w 1216927"/>
                <a:gd name="connsiteY13" fmla="*/ 897335 h 1216927"/>
                <a:gd name="connsiteX14" fmla="*/ 319593 w 1216927"/>
                <a:gd name="connsiteY14" fmla="*/ 856928 h 1216927"/>
                <a:gd name="connsiteX15" fmla="*/ 157967 w 1216927"/>
                <a:gd name="connsiteY15" fmla="*/ 856927 h 1216927"/>
                <a:gd name="connsiteX16" fmla="*/ 147159 w 1216927"/>
                <a:gd name="connsiteY16" fmla="*/ 861404 h 1216927"/>
                <a:gd name="connsiteX17" fmla="*/ 12507 w 1216927"/>
                <a:gd name="connsiteY17" fmla="*/ 726752 h 1216927"/>
                <a:gd name="connsiteX18" fmla="*/ 12507 w 1216927"/>
                <a:gd name="connsiteY18" fmla="*/ 666361 h 121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6927" h="1216927">
                  <a:moveTo>
                    <a:pt x="12507" y="666361"/>
                  </a:moveTo>
                  <a:lnTo>
                    <a:pt x="666361" y="12507"/>
                  </a:lnTo>
                  <a:cubicBezTo>
                    <a:pt x="683037" y="-4170"/>
                    <a:pt x="710075" y="-4169"/>
                    <a:pt x="726752" y="12507"/>
                  </a:cubicBezTo>
                  <a:lnTo>
                    <a:pt x="876768" y="162523"/>
                  </a:lnTo>
                  <a:lnTo>
                    <a:pt x="1013998" y="162523"/>
                  </a:lnTo>
                  <a:cubicBezTo>
                    <a:pt x="1036313" y="162523"/>
                    <a:pt x="1054404" y="180614"/>
                    <a:pt x="1054405" y="202930"/>
                  </a:cubicBezTo>
                  <a:lnTo>
                    <a:pt x="1054404" y="340159"/>
                  </a:lnTo>
                  <a:lnTo>
                    <a:pt x="1204420" y="490175"/>
                  </a:lnTo>
                  <a:cubicBezTo>
                    <a:pt x="1221096" y="506852"/>
                    <a:pt x="1221097" y="533890"/>
                    <a:pt x="1204420" y="550566"/>
                  </a:cubicBezTo>
                  <a:lnTo>
                    <a:pt x="550566" y="1204420"/>
                  </a:lnTo>
                  <a:cubicBezTo>
                    <a:pt x="533890" y="1221097"/>
                    <a:pt x="506851" y="1221097"/>
                    <a:pt x="490175" y="1204420"/>
                  </a:cubicBezTo>
                  <a:lnTo>
                    <a:pt x="355523" y="1069768"/>
                  </a:lnTo>
                  <a:lnTo>
                    <a:pt x="360000" y="1058960"/>
                  </a:lnTo>
                  <a:lnTo>
                    <a:pt x="360000" y="897335"/>
                  </a:lnTo>
                  <a:cubicBezTo>
                    <a:pt x="360000" y="875019"/>
                    <a:pt x="341908" y="856927"/>
                    <a:pt x="319593" y="856928"/>
                  </a:cubicBezTo>
                  <a:lnTo>
                    <a:pt x="157967" y="856927"/>
                  </a:lnTo>
                  <a:lnTo>
                    <a:pt x="147159" y="861404"/>
                  </a:lnTo>
                  <a:lnTo>
                    <a:pt x="12507" y="726752"/>
                  </a:lnTo>
                  <a:cubicBezTo>
                    <a:pt x="-4170" y="710076"/>
                    <a:pt x="-4170" y="683037"/>
                    <a:pt x="12507" y="66636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F7B76E29-2853-483F-E62E-990245E1B16F}"/>
                </a:ext>
              </a:extLst>
            </p:cNvPr>
            <p:cNvSpPr/>
            <p:nvPr userDrawn="1"/>
          </p:nvSpPr>
          <p:spPr>
            <a:xfrm rot="2700000">
              <a:off x="7984587" y="3179057"/>
              <a:ext cx="1216927" cy="1216927"/>
            </a:xfrm>
            <a:custGeom>
              <a:avLst/>
              <a:gdLst>
                <a:gd name="connsiteX0" fmla="*/ 12507 w 1216927"/>
                <a:gd name="connsiteY0" fmla="*/ 666361 h 1216927"/>
                <a:gd name="connsiteX1" fmla="*/ 666361 w 1216927"/>
                <a:gd name="connsiteY1" fmla="*/ 12507 h 1216927"/>
                <a:gd name="connsiteX2" fmla="*/ 726752 w 1216927"/>
                <a:gd name="connsiteY2" fmla="*/ 12507 h 1216927"/>
                <a:gd name="connsiteX3" fmla="*/ 876768 w 1216927"/>
                <a:gd name="connsiteY3" fmla="*/ 162523 h 1216927"/>
                <a:gd name="connsiteX4" fmla="*/ 1013998 w 1216927"/>
                <a:gd name="connsiteY4" fmla="*/ 162523 h 1216927"/>
                <a:gd name="connsiteX5" fmla="*/ 1054405 w 1216927"/>
                <a:gd name="connsiteY5" fmla="*/ 202930 h 1216927"/>
                <a:gd name="connsiteX6" fmla="*/ 1054404 w 1216927"/>
                <a:gd name="connsiteY6" fmla="*/ 340159 h 1216927"/>
                <a:gd name="connsiteX7" fmla="*/ 1204420 w 1216927"/>
                <a:gd name="connsiteY7" fmla="*/ 490175 h 1216927"/>
                <a:gd name="connsiteX8" fmla="*/ 1204420 w 1216927"/>
                <a:gd name="connsiteY8" fmla="*/ 550566 h 1216927"/>
                <a:gd name="connsiteX9" fmla="*/ 550566 w 1216927"/>
                <a:gd name="connsiteY9" fmla="*/ 1204420 h 1216927"/>
                <a:gd name="connsiteX10" fmla="*/ 490175 w 1216927"/>
                <a:gd name="connsiteY10" fmla="*/ 1204420 h 1216927"/>
                <a:gd name="connsiteX11" fmla="*/ 355523 w 1216927"/>
                <a:gd name="connsiteY11" fmla="*/ 1069768 h 1216927"/>
                <a:gd name="connsiteX12" fmla="*/ 360000 w 1216927"/>
                <a:gd name="connsiteY12" fmla="*/ 1058960 h 1216927"/>
                <a:gd name="connsiteX13" fmla="*/ 360000 w 1216927"/>
                <a:gd name="connsiteY13" fmla="*/ 897335 h 1216927"/>
                <a:gd name="connsiteX14" fmla="*/ 319593 w 1216927"/>
                <a:gd name="connsiteY14" fmla="*/ 856928 h 1216927"/>
                <a:gd name="connsiteX15" fmla="*/ 157967 w 1216927"/>
                <a:gd name="connsiteY15" fmla="*/ 856927 h 1216927"/>
                <a:gd name="connsiteX16" fmla="*/ 147159 w 1216927"/>
                <a:gd name="connsiteY16" fmla="*/ 861404 h 1216927"/>
                <a:gd name="connsiteX17" fmla="*/ 12507 w 1216927"/>
                <a:gd name="connsiteY17" fmla="*/ 726752 h 1216927"/>
                <a:gd name="connsiteX18" fmla="*/ 12507 w 1216927"/>
                <a:gd name="connsiteY18" fmla="*/ 666361 h 121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6927" h="1216927">
                  <a:moveTo>
                    <a:pt x="12507" y="666361"/>
                  </a:moveTo>
                  <a:lnTo>
                    <a:pt x="666361" y="12507"/>
                  </a:lnTo>
                  <a:cubicBezTo>
                    <a:pt x="683037" y="-4170"/>
                    <a:pt x="710075" y="-4169"/>
                    <a:pt x="726752" y="12507"/>
                  </a:cubicBezTo>
                  <a:lnTo>
                    <a:pt x="876768" y="162523"/>
                  </a:lnTo>
                  <a:lnTo>
                    <a:pt x="1013998" y="162523"/>
                  </a:lnTo>
                  <a:cubicBezTo>
                    <a:pt x="1036313" y="162523"/>
                    <a:pt x="1054404" y="180614"/>
                    <a:pt x="1054405" y="202930"/>
                  </a:cubicBezTo>
                  <a:lnTo>
                    <a:pt x="1054404" y="340159"/>
                  </a:lnTo>
                  <a:lnTo>
                    <a:pt x="1204420" y="490175"/>
                  </a:lnTo>
                  <a:cubicBezTo>
                    <a:pt x="1221096" y="506852"/>
                    <a:pt x="1221097" y="533890"/>
                    <a:pt x="1204420" y="550566"/>
                  </a:cubicBezTo>
                  <a:lnTo>
                    <a:pt x="550566" y="1204420"/>
                  </a:lnTo>
                  <a:cubicBezTo>
                    <a:pt x="533890" y="1221097"/>
                    <a:pt x="506851" y="1221097"/>
                    <a:pt x="490175" y="1204420"/>
                  </a:cubicBezTo>
                  <a:lnTo>
                    <a:pt x="355523" y="1069768"/>
                  </a:lnTo>
                  <a:lnTo>
                    <a:pt x="360000" y="1058960"/>
                  </a:lnTo>
                  <a:lnTo>
                    <a:pt x="360000" y="897335"/>
                  </a:lnTo>
                  <a:cubicBezTo>
                    <a:pt x="360000" y="875019"/>
                    <a:pt x="341908" y="856927"/>
                    <a:pt x="319593" y="856928"/>
                  </a:cubicBezTo>
                  <a:lnTo>
                    <a:pt x="157967" y="856927"/>
                  </a:lnTo>
                  <a:lnTo>
                    <a:pt x="147159" y="861404"/>
                  </a:lnTo>
                  <a:lnTo>
                    <a:pt x="12507" y="726752"/>
                  </a:lnTo>
                  <a:cubicBezTo>
                    <a:pt x="-4170" y="710076"/>
                    <a:pt x="-4170" y="683037"/>
                    <a:pt x="12507" y="66636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28778D69-C357-FBFE-51B2-48AF2BADE6F1}"/>
                </a:ext>
              </a:extLst>
            </p:cNvPr>
            <p:cNvSpPr/>
            <p:nvPr userDrawn="1"/>
          </p:nvSpPr>
          <p:spPr>
            <a:xfrm rot="2700000">
              <a:off x="9051388" y="3177110"/>
              <a:ext cx="1216927" cy="1216927"/>
            </a:xfrm>
            <a:custGeom>
              <a:avLst/>
              <a:gdLst>
                <a:gd name="connsiteX0" fmla="*/ 12507 w 1216927"/>
                <a:gd name="connsiteY0" fmla="*/ 666361 h 1216927"/>
                <a:gd name="connsiteX1" fmla="*/ 666361 w 1216927"/>
                <a:gd name="connsiteY1" fmla="*/ 12507 h 1216927"/>
                <a:gd name="connsiteX2" fmla="*/ 726752 w 1216927"/>
                <a:gd name="connsiteY2" fmla="*/ 12507 h 1216927"/>
                <a:gd name="connsiteX3" fmla="*/ 876768 w 1216927"/>
                <a:gd name="connsiteY3" fmla="*/ 162523 h 1216927"/>
                <a:gd name="connsiteX4" fmla="*/ 1013998 w 1216927"/>
                <a:gd name="connsiteY4" fmla="*/ 162523 h 1216927"/>
                <a:gd name="connsiteX5" fmla="*/ 1054405 w 1216927"/>
                <a:gd name="connsiteY5" fmla="*/ 202930 h 1216927"/>
                <a:gd name="connsiteX6" fmla="*/ 1054404 w 1216927"/>
                <a:gd name="connsiteY6" fmla="*/ 340159 h 1216927"/>
                <a:gd name="connsiteX7" fmla="*/ 1204420 w 1216927"/>
                <a:gd name="connsiteY7" fmla="*/ 490175 h 1216927"/>
                <a:gd name="connsiteX8" fmla="*/ 1204420 w 1216927"/>
                <a:gd name="connsiteY8" fmla="*/ 550566 h 1216927"/>
                <a:gd name="connsiteX9" fmla="*/ 550566 w 1216927"/>
                <a:gd name="connsiteY9" fmla="*/ 1204420 h 1216927"/>
                <a:gd name="connsiteX10" fmla="*/ 490175 w 1216927"/>
                <a:gd name="connsiteY10" fmla="*/ 1204420 h 1216927"/>
                <a:gd name="connsiteX11" fmla="*/ 355523 w 1216927"/>
                <a:gd name="connsiteY11" fmla="*/ 1069768 h 1216927"/>
                <a:gd name="connsiteX12" fmla="*/ 360000 w 1216927"/>
                <a:gd name="connsiteY12" fmla="*/ 1058960 h 1216927"/>
                <a:gd name="connsiteX13" fmla="*/ 360000 w 1216927"/>
                <a:gd name="connsiteY13" fmla="*/ 897335 h 1216927"/>
                <a:gd name="connsiteX14" fmla="*/ 319593 w 1216927"/>
                <a:gd name="connsiteY14" fmla="*/ 856928 h 1216927"/>
                <a:gd name="connsiteX15" fmla="*/ 157967 w 1216927"/>
                <a:gd name="connsiteY15" fmla="*/ 856927 h 1216927"/>
                <a:gd name="connsiteX16" fmla="*/ 147159 w 1216927"/>
                <a:gd name="connsiteY16" fmla="*/ 861404 h 1216927"/>
                <a:gd name="connsiteX17" fmla="*/ 12507 w 1216927"/>
                <a:gd name="connsiteY17" fmla="*/ 726752 h 1216927"/>
                <a:gd name="connsiteX18" fmla="*/ 12507 w 1216927"/>
                <a:gd name="connsiteY18" fmla="*/ 666361 h 121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6927" h="1216927">
                  <a:moveTo>
                    <a:pt x="12507" y="666361"/>
                  </a:moveTo>
                  <a:lnTo>
                    <a:pt x="666361" y="12507"/>
                  </a:lnTo>
                  <a:cubicBezTo>
                    <a:pt x="683037" y="-4170"/>
                    <a:pt x="710075" y="-4169"/>
                    <a:pt x="726752" y="12507"/>
                  </a:cubicBezTo>
                  <a:lnTo>
                    <a:pt x="876768" y="162523"/>
                  </a:lnTo>
                  <a:lnTo>
                    <a:pt x="1013998" y="162523"/>
                  </a:lnTo>
                  <a:cubicBezTo>
                    <a:pt x="1036313" y="162523"/>
                    <a:pt x="1054404" y="180614"/>
                    <a:pt x="1054405" y="202930"/>
                  </a:cubicBezTo>
                  <a:lnTo>
                    <a:pt x="1054404" y="340159"/>
                  </a:lnTo>
                  <a:lnTo>
                    <a:pt x="1204420" y="490175"/>
                  </a:lnTo>
                  <a:cubicBezTo>
                    <a:pt x="1221096" y="506852"/>
                    <a:pt x="1221097" y="533890"/>
                    <a:pt x="1204420" y="550566"/>
                  </a:cubicBezTo>
                  <a:lnTo>
                    <a:pt x="550566" y="1204420"/>
                  </a:lnTo>
                  <a:cubicBezTo>
                    <a:pt x="533890" y="1221097"/>
                    <a:pt x="506851" y="1221097"/>
                    <a:pt x="490175" y="1204420"/>
                  </a:cubicBezTo>
                  <a:lnTo>
                    <a:pt x="355523" y="1069768"/>
                  </a:lnTo>
                  <a:lnTo>
                    <a:pt x="360000" y="1058960"/>
                  </a:lnTo>
                  <a:lnTo>
                    <a:pt x="360000" y="897335"/>
                  </a:lnTo>
                  <a:cubicBezTo>
                    <a:pt x="360000" y="875019"/>
                    <a:pt x="341908" y="856927"/>
                    <a:pt x="319593" y="856928"/>
                  </a:cubicBezTo>
                  <a:lnTo>
                    <a:pt x="157967" y="856927"/>
                  </a:lnTo>
                  <a:lnTo>
                    <a:pt x="147159" y="861404"/>
                  </a:lnTo>
                  <a:lnTo>
                    <a:pt x="12507" y="726752"/>
                  </a:lnTo>
                  <a:cubicBezTo>
                    <a:pt x="-4170" y="710076"/>
                    <a:pt x="-4170" y="683037"/>
                    <a:pt x="12507" y="66636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6BF57A64-384C-ED95-88F8-9AD8DBED7F64}"/>
                </a:ext>
              </a:extLst>
            </p:cNvPr>
            <p:cNvSpPr/>
            <p:nvPr userDrawn="1"/>
          </p:nvSpPr>
          <p:spPr>
            <a:xfrm rot="2700000">
              <a:off x="10107239" y="3177110"/>
              <a:ext cx="1216927" cy="1216927"/>
            </a:xfrm>
            <a:custGeom>
              <a:avLst/>
              <a:gdLst>
                <a:gd name="connsiteX0" fmla="*/ 12507 w 1216927"/>
                <a:gd name="connsiteY0" fmla="*/ 666361 h 1216927"/>
                <a:gd name="connsiteX1" fmla="*/ 666361 w 1216927"/>
                <a:gd name="connsiteY1" fmla="*/ 12507 h 1216927"/>
                <a:gd name="connsiteX2" fmla="*/ 726752 w 1216927"/>
                <a:gd name="connsiteY2" fmla="*/ 12507 h 1216927"/>
                <a:gd name="connsiteX3" fmla="*/ 876768 w 1216927"/>
                <a:gd name="connsiteY3" fmla="*/ 162523 h 1216927"/>
                <a:gd name="connsiteX4" fmla="*/ 1013998 w 1216927"/>
                <a:gd name="connsiteY4" fmla="*/ 162523 h 1216927"/>
                <a:gd name="connsiteX5" fmla="*/ 1054405 w 1216927"/>
                <a:gd name="connsiteY5" fmla="*/ 202930 h 1216927"/>
                <a:gd name="connsiteX6" fmla="*/ 1054404 w 1216927"/>
                <a:gd name="connsiteY6" fmla="*/ 340159 h 1216927"/>
                <a:gd name="connsiteX7" fmla="*/ 1204420 w 1216927"/>
                <a:gd name="connsiteY7" fmla="*/ 490175 h 1216927"/>
                <a:gd name="connsiteX8" fmla="*/ 1204420 w 1216927"/>
                <a:gd name="connsiteY8" fmla="*/ 550566 h 1216927"/>
                <a:gd name="connsiteX9" fmla="*/ 550566 w 1216927"/>
                <a:gd name="connsiteY9" fmla="*/ 1204420 h 1216927"/>
                <a:gd name="connsiteX10" fmla="*/ 490175 w 1216927"/>
                <a:gd name="connsiteY10" fmla="*/ 1204420 h 1216927"/>
                <a:gd name="connsiteX11" fmla="*/ 355523 w 1216927"/>
                <a:gd name="connsiteY11" fmla="*/ 1069768 h 1216927"/>
                <a:gd name="connsiteX12" fmla="*/ 360000 w 1216927"/>
                <a:gd name="connsiteY12" fmla="*/ 1058960 h 1216927"/>
                <a:gd name="connsiteX13" fmla="*/ 360000 w 1216927"/>
                <a:gd name="connsiteY13" fmla="*/ 897335 h 1216927"/>
                <a:gd name="connsiteX14" fmla="*/ 319593 w 1216927"/>
                <a:gd name="connsiteY14" fmla="*/ 856928 h 1216927"/>
                <a:gd name="connsiteX15" fmla="*/ 157967 w 1216927"/>
                <a:gd name="connsiteY15" fmla="*/ 856927 h 1216927"/>
                <a:gd name="connsiteX16" fmla="*/ 147159 w 1216927"/>
                <a:gd name="connsiteY16" fmla="*/ 861404 h 1216927"/>
                <a:gd name="connsiteX17" fmla="*/ 12507 w 1216927"/>
                <a:gd name="connsiteY17" fmla="*/ 726752 h 1216927"/>
                <a:gd name="connsiteX18" fmla="*/ 12507 w 1216927"/>
                <a:gd name="connsiteY18" fmla="*/ 666361 h 121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6927" h="1216927">
                  <a:moveTo>
                    <a:pt x="12507" y="666361"/>
                  </a:moveTo>
                  <a:lnTo>
                    <a:pt x="666361" y="12507"/>
                  </a:lnTo>
                  <a:cubicBezTo>
                    <a:pt x="683037" y="-4170"/>
                    <a:pt x="710075" y="-4169"/>
                    <a:pt x="726752" y="12507"/>
                  </a:cubicBezTo>
                  <a:lnTo>
                    <a:pt x="876768" y="162523"/>
                  </a:lnTo>
                  <a:lnTo>
                    <a:pt x="1013998" y="162523"/>
                  </a:lnTo>
                  <a:cubicBezTo>
                    <a:pt x="1036313" y="162523"/>
                    <a:pt x="1054404" y="180614"/>
                    <a:pt x="1054405" y="202930"/>
                  </a:cubicBezTo>
                  <a:lnTo>
                    <a:pt x="1054404" y="340159"/>
                  </a:lnTo>
                  <a:lnTo>
                    <a:pt x="1204420" y="490175"/>
                  </a:lnTo>
                  <a:cubicBezTo>
                    <a:pt x="1221096" y="506852"/>
                    <a:pt x="1221097" y="533890"/>
                    <a:pt x="1204420" y="550566"/>
                  </a:cubicBezTo>
                  <a:lnTo>
                    <a:pt x="550566" y="1204420"/>
                  </a:lnTo>
                  <a:cubicBezTo>
                    <a:pt x="533890" y="1221097"/>
                    <a:pt x="506851" y="1221097"/>
                    <a:pt x="490175" y="1204420"/>
                  </a:cubicBezTo>
                  <a:lnTo>
                    <a:pt x="355523" y="1069768"/>
                  </a:lnTo>
                  <a:lnTo>
                    <a:pt x="360000" y="1058960"/>
                  </a:lnTo>
                  <a:lnTo>
                    <a:pt x="360000" y="897335"/>
                  </a:lnTo>
                  <a:cubicBezTo>
                    <a:pt x="360000" y="875019"/>
                    <a:pt x="341908" y="856927"/>
                    <a:pt x="319593" y="856928"/>
                  </a:cubicBezTo>
                  <a:lnTo>
                    <a:pt x="157967" y="856927"/>
                  </a:lnTo>
                  <a:lnTo>
                    <a:pt x="147159" y="861404"/>
                  </a:lnTo>
                  <a:lnTo>
                    <a:pt x="12507" y="726752"/>
                  </a:lnTo>
                  <a:cubicBezTo>
                    <a:pt x="-4170" y="710076"/>
                    <a:pt x="-4170" y="683037"/>
                    <a:pt x="12507" y="66636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sp>
        <p:nvSpPr>
          <p:cNvPr id="50" name="Marcador de texto 25">
            <a:extLst>
              <a:ext uri="{FF2B5EF4-FFF2-40B4-BE49-F238E27FC236}">
                <a16:creationId xmlns:a16="http://schemas.microsoft.com/office/drawing/2014/main" id="{7757143D-259A-1700-283C-88EE00760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2221" y="3442742"/>
            <a:ext cx="927100" cy="7349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51" name="Marcador de texto 25">
            <a:extLst>
              <a:ext uri="{FF2B5EF4-FFF2-40B4-BE49-F238E27FC236}">
                <a16:creationId xmlns:a16="http://schemas.microsoft.com/office/drawing/2014/main" id="{38397D9B-3699-DBD6-2D64-5896AD01DE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52593" y="3442742"/>
            <a:ext cx="927100" cy="7349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52" name="Marcador de texto 25">
            <a:extLst>
              <a:ext uri="{FF2B5EF4-FFF2-40B4-BE49-F238E27FC236}">
                <a16:creationId xmlns:a16="http://schemas.microsoft.com/office/drawing/2014/main" id="{743FAD3B-12E7-BDC4-7BDF-3C6499E536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19393" y="3442742"/>
            <a:ext cx="927100" cy="7349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53" name="Marcador de texto 25">
            <a:extLst>
              <a:ext uri="{FF2B5EF4-FFF2-40B4-BE49-F238E27FC236}">
                <a16:creationId xmlns:a16="http://schemas.microsoft.com/office/drawing/2014/main" id="{C8C16EED-EDC4-A1F0-CAEA-68679B4502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86199" y="3442742"/>
            <a:ext cx="927100" cy="7349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54" name="Marcador de texto 25">
            <a:extLst>
              <a:ext uri="{FF2B5EF4-FFF2-40B4-BE49-F238E27FC236}">
                <a16:creationId xmlns:a16="http://schemas.microsoft.com/office/drawing/2014/main" id="{F04B5882-9CCC-3668-11D4-25CF2F610F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73638" y="3442742"/>
            <a:ext cx="927100" cy="7349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55" name="Marcador de texto 25">
            <a:extLst>
              <a:ext uri="{FF2B5EF4-FFF2-40B4-BE49-F238E27FC236}">
                <a16:creationId xmlns:a16="http://schemas.microsoft.com/office/drawing/2014/main" id="{7105ADEB-AB4C-4228-D373-ED2A7EA0DC1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26152" y="3442742"/>
            <a:ext cx="927100" cy="7349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56" name="Marcador de texto 25">
            <a:extLst>
              <a:ext uri="{FF2B5EF4-FFF2-40B4-BE49-F238E27FC236}">
                <a16:creationId xmlns:a16="http://schemas.microsoft.com/office/drawing/2014/main" id="{092F6832-D9B9-649F-0B83-BC101B9BF0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72154" y="3442742"/>
            <a:ext cx="927100" cy="7349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57" name="Marcador de texto 25">
            <a:extLst>
              <a:ext uri="{FF2B5EF4-FFF2-40B4-BE49-F238E27FC236}">
                <a16:creationId xmlns:a16="http://schemas.microsoft.com/office/drawing/2014/main" id="{4C5DE8D3-8BE0-BF3B-C815-1E5AFF31BF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28005" y="3442742"/>
            <a:ext cx="927100" cy="7349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58" name="Marcador de texto 25">
            <a:extLst>
              <a:ext uri="{FF2B5EF4-FFF2-40B4-BE49-F238E27FC236}">
                <a16:creationId xmlns:a16="http://schemas.microsoft.com/office/drawing/2014/main" id="{2C3EB7D3-4940-2AB5-A0C2-38897BD7A0C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20211" y="3442742"/>
            <a:ext cx="927100" cy="7349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59" name="Marcador de texto 25">
            <a:extLst>
              <a:ext uri="{FF2B5EF4-FFF2-40B4-BE49-F238E27FC236}">
                <a16:creationId xmlns:a16="http://schemas.microsoft.com/office/drawing/2014/main" id="{49F675A7-4D8A-2687-9CAA-063223E59AC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260435" y="3442742"/>
            <a:ext cx="927100" cy="7349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BF3A9746-9C13-12E3-B4A3-1E41370EC8D8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075958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17103AF-E7B2-5939-39E3-6260618FCBF8}"/>
              </a:ext>
            </a:extLst>
          </p:cNvPr>
          <p:cNvGrpSpPr/>
          <p:nvPr userDrawn="1"/>
        </p:nvGrpSpPr>
        <p:grpSpPr>
          <a:xfrm>
            <a:off x="256801" y="3095717"/>
            <a:ext cx="11678400" cy="3074450"/>
            <a:chOff x="256801" y="2983173"/>
            <a:chExt cx="12534058" cy="3074450"/>
          </a:xfrm>
          <a:solidFill>
            <a:schemeClr val="bg2"/>
          </a:solidFill>
        </p:grpSpPr>
        <p:sp>
          <p:nvSpPr>
            <p:cNvPr id="7" name="Rectángulo redondeado 6">
              <a:extLst>
                <a:ext uri="{FF2B5EF4-FFF2-40B4-BE49-F238E27FC236}">
                  <a16:creationId xmlns:a16="http://schemas.microsoft.com/office/drawing/2014/main" id="{A6F17689-0E79-E073-EC23-6C99E2E34279}"/>
                </a:ext>
              </a:extLst>
            </p:cNvPr>
            <p:cNvSpPr/>
            <p:nvPr/>
          </p:nvSpPr>
          <p:spPr>
            <a:xfrm>
              <a:off x="256801" y="3000203"/>
              <a:ext cx="3133514" cy="3057420"/>
            </a:xfrm>
            <a:prstGeom prst="roundRect">
              <a:avLst>
                <a:gd name="adj" fmla="val 56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>
                <a:solidFill>
                  <a:schemeClr val="tx2"/>
                </a:solidFill>
              </a:endParaRPr>
            </a:p>
          </p:txBody>
        </p:sp>
        <p:sp>
          <p:nvSpPr>
            <p:cNvPr id="9" name="Rectángulo redondeado 8">
              <a:extLst>
                <a:ext uri="{FF2B5EF4-FFF2-40B4-BE49-F238E27FC236}">
                  <a16:creationId xmlns:a16="http://schemas.microsoft.com/office/drawing/2014/main" id="{88513659-6B36-FE83-23CB-D19C8FD9688F}"/>
                </a:ext>
              </a:extLst>
            </p:cNvPr>
            <p:cNvSpPr/>
            <p:nvPr/>
          </p:nvSpPr>
          <p:spPr>
            <a:xfrm>
              <a:off x="3390315" y="2991688"/>
              <a:ext cx="3133514" cy="3057420"/>
            </a:xfrm>
            <a:prstGeom prst="roundRect">
              <a:avLst>
                <a:gd name="adj" fmla="val 56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>
                <a:solidFill>
                  <a:schemeClr val="tx2"/>
                </a:solidFill>
              </a:endParaRPr>
            </a:p>
          </p:txBody>
        </p:sp>
        <p:sp>
          <p:nvSpPr>
            <p:cNvPr id="11" name="Rectángulo redondeado 10">
              <a:extLst>
                <a:ext uri="{FF2B5EF4-FFF2-40B4-BE49-F238E27FC236}">
                  <a16:creationId xmlns:a16="http://schemas.microsoft.com/office/drawing/2014/main" id="{07E9F0E4-E953-AF60-01C0-6BF5D1BC5B2B}"/>
                </a:ext>
              </a:extLst>
            </p:cNvPr>
            <p:cNvSpPr/>
            <p:nvPr/>
          </p:nvSpPr>
          <p:spPr>
            <a:xfrm>
              <a:off x="6523829" y="2991688"/>
              <a:ext cx="3133514" cy="3057420"/>
            </a:xfrm>
            <a:prstGeom prst="roundRect">
              <a:avLst>
                <a:gd name="adj" fmla="val 56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>
                <a:solidFill>
                  <a:schemeClr val="tx2"/>
                </a:solidFill>
              </a:endParaRPr>
            </a:p>
          </p:txBody>
        </p:sp>
        <p:sp>
          <p:nvSpPr>
            <p:cNvPr id="12" name="Rectángulo redondeado 11">
              <a:extLst>
                <a:ext uri="{FF2B5EF4-FFF2-40B4-BE49-F238E27FC236}">
                  <a16:creationId xmlns:a16="http://schemas.microsoft.com/office/drawing/2014/main" id="{05CE26AF-7405-7BD8-33A1-1FF724B0C41D}"/>
                </a:ext>
              </a:extLst>
            </p:cNvPr>
            <p:cNvSpPr/>
            <p:nvPr/>
          </p:nvSpPr>
          <p:spPr>
            <a:xfrm>
              <a:off x="9657343" y="2983173"/>
              <a:ext cx="3133514" cy="3057420"/>
            </a:xfrm>
            <a:prstGeom prst="roundRect">
              <a:avLst>
                <a:gd name="adj" fmla="val 609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>
                <a:solidFill>
                  <a:schemeClr val="tx2"/>
                </a:solidFill>
              </a:endParaRPr>
            </a:p>
          </p:txBody>
        </p:sp>
      </p:grp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0D836EC7-EAE0-C4B6-E4D6-6A30CE43C90F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1303389" y="2500315"/>
            <a:ext cx="936000" cy="936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F7A8DE66-C8D3-28D8-7FF0-BD7760249EBB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4227676" y="2521583"/>
            <a:ext cx="936000" cy="936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7C82B483-A904-F452-939B-7CE7B4AF7FD1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7028326" y="2476463"/>
            <a:ext cx="936000" cy="936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4C30DC62-216A-B9C1-1FB1-F05D9121E31A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9952611" y="2462396"/>
            <a:ext cx="936000" cy="936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330453B4-C8EB-BDF2-3832-66BCCB7A40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54801" y="2554701"/>
            <a:ext cx="304800" cy="6858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B2C30621-AC19-11C9-67BB-7DF364802FA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90133" y="2554701"/>
            <a:ext cx="482600" cy="685800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DE380FB3-F8CB-0D35-E42E-D453E600D61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55026" y="2554701"/>
            <a:ext cx="482600" cy="711200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04EE7B25-8387-00CE-D678-CB8151A0030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72961" y="2554701"/>
            <a:ext cx="495300" cy="685800"/>
          </a:xfrm>
          <a:prstGeom prst="rect">
            <a:avLst/>
          </a:prstGeom>
        </p:spPr>
      </p:pic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88175D74-89AD-45CD-A4ED-FC65D0E038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639" y="3736807"/>
            <a:ext cx="263029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0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7" name="Marcador de texto 25">
            <a:extLst>
              <a:ext uri="{FF2B5EF4-FFF2-40B4-BE49-F238E27FC236}">
                <a16:creationId xmlns:a16="http://schemas.microsoft.com/office/drawing/2014/main" id="{01D2F947-7796-AAE3-4F17-6D358310A5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20871" y="3736807"/>
            <a:ext cx="263029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0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8" name="Marcador de texto 25">
            <a:extLst>
              <a:ext uri="{FF2B5EF4-FFF2-40B4-BE49-F238E27FC236}">
                <a16:creationId xmlns:a16="http://schemas.microsoft.com/office/drawing/2014/main" id="{C7C7C3DA-8F10-5C62-E2EF-7D0249E786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654" y="3736807"/>
            <a:ext cx="263029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0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9" name="Marcador de texto 25">
            <a:extLst>
              <a:ext uri="{FF2B5EF4-FFF2-40B4-BE49-F238E27FC236}">
                <a16:creationId xmlns:a16="http://schemas.microsoft.com/office/drawing/2014/main" id="{054E92DC-B6D7-F188-D344-E891E1D9C2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0254" y="3736807"/>
            <a:ext cx="263029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0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B4ECFFEC-2E12-DEFC-83E7-F0F998933A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2024282"/>
            <a:ext cx="10941050" cy="403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35A1E88E-EA0E-CA7D-C873-038FE4FC5B1E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44418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6DA8A23A-6D3C-FD58-EE0B-FF7649C13457}"/>
              </a:ext>
            </a:extLst>
          </p:cNvPr>
          <p:cNvGrpSpPr/>
          <p:nvPr userDrawn="1"/>
        </p:nvGrpSpPr>
        <p:grpSpPr>
          <a:xfrm>
            <a:off x="256801" y="2732862"/>
            <a:ext cx="11638517" cy="2146694"/>
            <a:chOff x="256801" y="3095717"/>
            <a:chExt cx="14597998" cy="3074450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917103AF-E7B2-5939-39E3-6260618FCBF8}"/>
                </a:ext>
              </a:extLst>
            </p:cNvPr>
            <p:cNvGrpSpPr/>
            <p:nvPr userDrawn="1"/>
          </p:nvGrpSpPr>
          <p:grpSpPr>
            <a:xfrm>
              <a:off x="256801" y="3095717"/>
              <a:ext cx="11678400" cy="3074450"/>
              <a:chOff x="256801" y="2983173"/>
              <a:chExt cx="12534058" cy="3074450"/>
            </a:xfrm>
            <a:solidFill>
              <a:schemeClr val="bg2"/>
            </a:solidFill>
          </p:grpSpPr>
          <p:sp>
            <p:nvSpPr>
              <p:cNvPr id="7" name="Rectángulo redondeado 6">
                <a:extLst>
                  <a:ext uri="{FF2B5EF4-FFF2-40B4-BE49-F238E27FC236}">
                    <a16:creationId xmlns:a16="http://schemas.microsoft.com/office/drawing/2014/main" id="{A6F17689-0E79-E073-EC23-6C99E2E34279}"/>
                  </a:ext>
                </a:extLst>
              </p:cNvPr>
              <p:cNvSpPr/>
              <p:nvPr/>
            </p:nvSpPr>
            <p:spPr>
              <a:xfrm>
                <a:off x="256801" y="3000203"/>
                <a:ext cx="3133514" cy="3057420"/>
              </a:xfrm>
              <a:prstGeom prst="roundRect">
                <a:avLst>
                  <a:gd name="adj" fmla="val 56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s-E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9" name="Rectángulo redondeado 8">
                <a:extLst>
                  <a:ext uri="{FF2B5EF4-FFF2-40B4-BE49-F238E27FC236}">
                    <a16:creationId xmlns:a16="http://schemas.microsoft.com/office/drawing/2014/main" id="{88513659-6B36-FE83-23CB-D19C8FD9688F}"/>
                  </a:ext>
                </a:extLst>
              </p:cNvPr>
              <p:cNvSpPr/>
              <p:nvPr/>
            </p:nvSpPr>
            <p:spPr>
              <a:xfrm>
                <a:off x="3390315" y="2991688"/>
                <a:ext cx="3133514" cy="3057420"/>
              </a:xfrm>
              <a:prstGeom prst="roundRect">
                <a:avLst>
                  <a:gd name="adj" fmla="val 56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s-E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" name="Rectángulo redondeado 10">
                <a:extLst>
                  <a:ext uri="{FF2B5EF4-FFF2-40B4-BE49-F238E27FC236}">
                    <a16:creationId xmlns:a16="http://schemas.microsoft.com/office/drawing/2014/main" id="{07E9F0E4-E953-AF60-01C0-6BF5D1BC5B2B}"/>
                  </a:ext>
                </a:extLst>
              </p:cNvPr>
              <p:cNvSpPr/>
              <p:nvPr/>
            </p:nvSpPr>
            <p:spPr>
              <a:xfrm>
                <a:off x="6523829" y="2991688"/>
                <a:ext cx="3133514" cy="3057420"/>
              </a:xfrm>
              <a:prstGeom prst="roundRect">
                <a:avLst>
                  <a:gd name="adj" fmla="val 56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s-E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" name="Rectángulo redondeado 11">
                <a:extLst>
                  <a:ext uri="{FF2B5EF4-FFF2-40B4-BE49-F238E27FC236}">
                    <a16:creationId xmlns:a16="http://schemas.microsoft.com/office/drawing/2014/main" id="{05CE26AF-7405-7BD8-33A1-1FF724B0C41D}"/>
                  </a:ext>
                </a:extLst>
              </p:cNvPr>
              <p:cNvSpPr/>
              <p:nvPr/>
            </p:nvSpPr>
            <p:spPr>
              <a:xfrm>
                <a:off x="9657343" y="2983173"/>
                <a:ext cx="3133514" cy="3057420"/>
              </a:xfrm>
              <a:prstGeom prst="roundRect">
                <a:avLst>
                  <a:gd name="adj" fmla="val 60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s-ES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7" name="Rectángulo redondeado 16">
              <a:extLst>
                <a:ext uri="{FF2B5EF4-FFF2-40B4-BE49-F238E27FC236}">
                  <a16:creationId xmlns:a16="http://schemas.microsoft.com/office/drawing/2014/main" id="{186E3F34-F2DC-0E3D-E720-E8A5FEABB83B}"/>
                </a:ext>
              </a:extLst>
            </p:cNvPr>
            <p:cNvSpPr/>
            <p:nvPr userDrawn="1"/>
          </p:nvSpPr>
          <p:spPr>
            <a:xfrm>
              <a:off x="11935199" y="3095717"/>
              <a:ext cx="2919600" cy="3057420"/>
            </a:xfrm>
            <a:prstGeom prst="roundRect">
              <a:avLst>
                <a:gd name="adj" fmla="val 609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>
                <a:solidFill>
                  <a:schemeClr val="tx2"/>
                </a:solidFill>
              </a:endParaRPr>
            </a:p>
          </p:txBody>
        </p:sp>
      </p:grp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83B7874D-A58D-7271-1A0F-FCBB93DF1C0A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0D836EC7-EAE0-C4B6-E4D6-6A30CE43C90F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1062159" y="4317416"/>
            <a:ext cx="755849" cy="755849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88175D74-89AD-45CD-A4ED-FC65D0E038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2611" y="2849323"/>
            <a:ext cx="210566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7" name="Marcador de texto 25">
            <a:extLst>
              <a:ext uri="{FF2B5EF4-FFF2-40B4-BE49-F238E27FC236}">
                <a16:creationId xmlns:a16="http://schemas.microsoft.com/office/drawing/2014/main" id="{01D2F947-7796-AAE3-4F17-6D358310A5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64461" y="2849323"/>
            <a:ext cx="210566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8" name="Marcador de texto 25">
            <a:extLst>
              <a:ext uri="{FF2B5EF4-FFF2-40B4-BE49-F238E27FC236}">
                <a16:creationId xmlns:a16="http://schemas.microsoft.com/office/drawing/2014/main" id="{C7C7C3DA-8F10-5C62-E2EF-7D0249E786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227" y="2849323"/>
            <a:ext cx="210566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9" name="Marcador de texto 25">
            <a:extLst>
              <a:ext uri="{FF2B5EF4-FFF2-40B4-BE49-F238E27FC236}">
                <a16:creationId xmlns:a16="http://schemas.microsoft.com/office/drawing/2014/main" id="{054E92DC-B6D7-F188-D344-E891E1D9C2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50930" y="2849323"/>
            <a:ext cx="210566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B4ECFFEC-2E12-DEFC-83E7-F0F998933A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2024282"/>
            <a:ext cx="10941050" cy="403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661C466D-E12D-E8D2-C535-EE4D1D954EB8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3393218" y="4317416"/>
            <a:ext cx="755849" cy="755849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B78FF698-A219-7C05-91C2-EC0CB03CF895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718076" y="4333650"/>
            <a:ext cx="755849" cy="755849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B19AED13-DC13-27BF-A8E0-0BFDEF81D26A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8041913" y="4317416"/>
            <a:ext cx="755849" cy="755849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2A2B32A1-FDAE-FC71-D6CB-C3ED7BAA1CA6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10353541" y="4317416"/>
            <a:ext cx="755849" cy="755849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Marcador de texto 25">
            <a:extLst>
              <a:ext uri="{FF2B5EF4-FFF2-40B4-BE49-F238E27FC236}">
                <a16:creationId xmlns:a16="http://schemas.microsoft.com/office/drawing/2014/main" id="{A1BE764A-E637-81CF-F95B-98B4ADABA5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78634" y="2849323"/>
            <a:ext cx="210566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3" name="Marcador de texto 25">
            <a:extLst>
              <a:ext uri="{FF2B5EF4-FFF2-40B4-BE49-F238E27FC236}">
                <a16:creationId xmlns:a16="http://schemas.microsoft.com/office/drawing/2014/main" id="{EC2D00D7-8DD0-F63F-68B4-5C9117FFD1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2611" y="3572025"/>
            <a:ext cx="2105662" cy="113262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4" name="Marcador de texto 25">
            <a:extLst>
              <a:ext uri="{FF2B5EF4-FFF2-40B4-BE49-F238E27FC236}">
                <a16:creationId xmlns:a16="http://schemas.microsoft.com/office/drawing/2014/main" id="{4A8ACD2C-FD58-A064-7D6E-D58EEE51BAC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64461" y="3584515"/>
            <a:ext cx="2105662" cy="113262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5" name="Marcador de texto 25">
            <a:extLst>
              <a:ext uri="{FF2B5EF4-FFF2-40B4-BE49-F238E27FC236}">
                <a16:creationId xmlns:a16="http://schemas.microsoft.com/office/drawing/2014/main" id="{FBDDCCB4-946B-225A-2269-36ABDB92EA5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23227" y="3572025"/>
            <a:ext cx="2105662" cy="113262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6" name="Marcador de texto 25">
            <a:extLst>
              <a:ext uri="{FF2B5EF4-FFF2-40B4-BE49-F238E27FC236}">
                <a16:creationId xmlns:a16="http://schemas.microsoft.com/office/drawing/2014/main" id="{10BB3ADE-DB47-E6C3-FEAF-9B3B3E747D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50930" y="3572025"/>
            <a:ext cx="2105662" cy="113262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7" name="Marcador de texto 25">
            <a:extLst>
              <a:ext uri="{FF2B5EF4-FFF2-40B4-BE49-F238E27FC236}">
                <a16:creationId xmlns:a16="http://schemas.microsoft.com/office/drawing/2014/main" id="{C3A6662A-B49F-CDC3-7E47-C461A03FD1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78634" y="3569909"/>
            <a:ext cx="2105662" cy="113262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8" name="Marcador de texto 25">
            <a:extLst>
              <a:ext uri="{FF2B5EF4-FFF2-40B4-BE49-F238E27FC236}">
                <a16:creationId xmlns:a16="http://schemas.microsoft.com/office/drawing/2014/main" id="{E5A298E7-1910-ECFA-42DE-3E105E98192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2611" y="5247859"/>
            <a:ext cx="2105662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9" name="Marcador de texto 25">
            <a:extLst>
              <a:ext uri="{FF2B5EF4-FFF2-40B4-BE49-F238E27FC236}">
                <a16:creationId xmlns:a16="http://schemas.microsoft.com/office/drawing/2014/main" id="{88B2B9CD-C133-4CDD-7B8F-8E18BA9F05A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64461" y="5247859"/>
            <a:ext cx="2105662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0" name="Marcador de texto 25">
            <a:extLst>
              <a:ext uri="{FF2B5EF4-FFF2-40B4-BE49-F238E27FC236}">
                <a16:creationId xmlns:a16="http://schemas.microsoft.com/office/drawing/2014/main" id="{DAF89ABA-5F55-A4D2-636E-2C3DDE0284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23227" y="5247859"/>
            <a:ext cx="2105662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1" name="Marcador de texto 25">
            <a:extLst>
              <a:ext uri="{FF2B5EF4-FFF2-40B4-BE49-F238E27FC236}">
                <a16:creationId xmlns:a16="http://schemas.microsoft.com/office/drawing/2014/main" id="{3A80F062-E66E-7630-8669-89AE105F38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50930" y="5247859"/>
            <a:ext cx="2105662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2" name="Marcador de texto 25">
            <a:extLst>
              <a:ext uri="{FF2B5EF4-FFF2-40B4-BE49-F238E27FC236}">
                <a16:creationId xmlns:a16="http://schemas.microsoft.com/office/drawing/2014/main" id="{ADDA32A0-7DDF-5659-6B9C-755A376F88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78634" y="5247859"/>
            <a:ext cx="2105662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3" name="Marcador de texto 25">
            <a:extLst>
              <a:ext uri="{FF2B5EF4-FFF2-40B4-BE49-F238E27FC236}">
                <a16:creationId xmlns:a16="http://schemas.microsoft.com/office/drawing/2014/main" id="{C42B80C5-21C0-1B5D-E523-5A335C0717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72611" y="5660357"/>
            <a:ext cx="2105662" cy="36512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4" name="Marcador de texto 25">
            <a:extLst>
              <a:ext uri="{FF2B5EF4-FFF2-40B4-BE49-F238E27FC236}">
                <a16:creationId xmlns:a16="http://schemas.microsoft.com/office/drawing/2014/main" id="{439F9A80-297E-1080-C7F6-10AF1BFE3E4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64461" y="5660357"/>
            <a:ext cx="2105662" cy="36512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5" name="Marcador de texto 25">
            <a:extLst>
              <a:ext uri="{FF2B5EF4-FFF2-40B4-BE49-F238E27FC236}">
                <a16:creationId xmlns:a16="http://schemas.microsoft.com/office/drawing/2014/main" id="{1B5DF079-D656-C805-6797-03968B44F55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23227" y="5660357"/>
            <a:ext cx="2105662" cy="36512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6" name="Marcador de texto 25">
            <a:extLst>
              <a:ext uri="{FF2B5EF4-FFF2-40B4-BE49-F238E27FC236}">
                <a16:creationId xmlns:a16="http://schemas.microsoft.com/office/drawing/2014/main" id="{0E0CC9BA-3236-00B3-6082-5857C6664E9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350930" y="5660357"/>
            <a:ext cx="2105662" cy="36512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7" name="Marcador de texto 25">
            <a:extLst>
              <a:ext uri="{FF2B5EF4-FFF2-40B4-BE49-F238E27FC236}">
                <a16:creationId xmlns:a16="http://schemas.microsoft.com/office/drawing/2014/main" id="{43E97B99-C875-2C95-BEFC-26AC602683C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78634" y="5660357"/>
            <a:ext cx="2105662" cy="36512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</p:spTree>
    <p:extLst>
      <p:ext uri="{BB962C8B-B14F-4D97-AF65-F5344CB8AC3E}">
        <p14:creationId xmlns:p14="http://schemas.microsoft.com/office/powerpoint/2010/main" val="262820711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o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6DA8A23A-6D3C-FD58-EE0B-FF7649C13457}"/>
              </a:ext>
            </a:extLst>
          </p:cNvPr>
          <p:cNvGrpSpPr/>
          <p:nvPr userDrawn="1"/>
        </p:nvGrpSpPr>
        <p:grpSpPr>
          <a:xfrm>
            <a:off x="256801" y="2427507"/>
            <a:ext cx="11638517" cy="2452049"/>
            <a:chOff x="256801" y="3095717"/>
            <a:chExt cx="14597998" cy="3074450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917103AF-E7B2-5939-39E3-6260618FCBF8}"/>
                </a:ext>
              </a:extLst>
            </p:cNvPr>
            <p:cNvGrpSpPr/>
            <p:nvPr userDrawn="1"/>
          </p:nvGrpSpPr>
          <p:grpSpPr>
            <a:xfrm>
              <a:off x="256801" y="3095717"/>
              <a:ext cx="11678400" cy="3074450"/>
              <a:chOff x="256801" y="2983173"/>
              <a:chExt cx="12534058" cy="3074450"/>
            </a:xfrm>
            <a:solidFill>
              <a:schemeClr val="bg2"/>
            </a:solidFill>
          </p:grpSpPr>
          <p:sp>
            <p:nvSpPr>
              <p:cNvPr id="7" name="Rectángulo redondeado 6">
                <a:extLst>
                  <a:ext uri="{FF2B5EF4-FFF2-40B4-BE49-F238E27FC236}">
                    <a16:creationId xmlns:a16="http://schemas.microsoft.com/office/drawing/2014/main" id="{A6F17689-0E79-E073-EC23-6C99E2E34279}"/>
                  </a:ext>
                </a:extLst>
              </p:cNvPr>
              <p:cNvSpPr/>
              <p:nvPr/>
            </p:nvSpPr>
            <p:spPr>
              <a:xfrm>
                <a:off x="256801" y="3000203"/>
                <a:ext cx="3133514" cy="3057420"/>
              </a:xfrm>
              <a:prstGeom prst="roundRect">
                <a:avLst>
                  <a:gd name="adj" fmla="val 56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s-E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9" name="Rectángulo redondeado 8">
                <a:extLst>
                  <a:ext uri="{FF2B5EF4-FFF2-40B4-BE49-F238E27FC236}">
                    <a16:creationId xmlns:a16="http://schemas.microsoft.com/office/drawing/2014/main" id="{88513659-6B36-FE83-23CB-D19C8FD9688F}"/>
                  </a:ext>
                </a:extLst>
              </p:cNvPr>
              <p:cNvSpPr/>
              <p:nvPr/>
            </p:nvSpPr>
            <p:spPr>
              <a:xfrm>
                <a:off x="3390315" y="2991688"/>
                <a:ext cx="3133514" cy="3057420"/>
              </a:xfrm>
              <a:prstGeom prst="roundRect">
                <a:avLst>
                  <a:gd name="adj" fmla="val 56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s-E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" name="Rectángulo redondeado 10">
                <a:extLst>
                  <a:ext uri="{FF2B5EF4-FFF2-40B4-BE49-F238E27FC236}">
                    <a16:creationId xmlns:a16="http://schemas.microsoft.com/office/drawing/2014/main" id="{07E9F0E4-E953-AF60-01C0-6BF5D1BC5B2B}"/>
                  </a:ext>
                </a:extLst>
              </p:cNvPr>
              <p:cNvSpPr/>
              <p:nvPr/>
            </p:nvSpPr>
            <p:spPr>
              <a:xfrm>
                <a:off x="6523829" y="2991688"/>
                <a:ext cx="3133514" cy="3057420"/>
              </a:xfrm>
              <a:prstGeom prst="roundRect">
                <a:avLst>
                  <a:gd name="adj" fmla="val 56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s-E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" name="Rectángulo redondeado 11">
                <a:extLst>
                  <a:ext uri="{FF2B5EF4-FFF2-40B4-BE49-F238E27FC236}">
                    <a16:creationId xmlns:a16="http://schemas.microsoft.com/office/drawing/2014/main" id="{05CE26AF-7405-7BD8-33A1-1FF724B0C41D}"/>
                  </a:ext>
                </a:extLst>
              </p:cNvPr>
              <p:cNvSpPr/>
              <p:nvPr/>
            </p:nvSpPr>
            <p:spPr>
              <a:xfrm>
                <a:off x="9657343" y="2983173"/>
                <a:ext cx="3133514" cy="3057420"/>
              </a:xfrm>
              <a:prstGeom prst="roundRect">
                <a:avLst>
                  <a:gd name="adj" fmla="val 60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s-ES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7" name="Rectángulo redondeado 16">
              <a:extLst>
                <a:ext uri="{FF2B5EF4-FFF2-40B4-BE49-F238E27FC236}">
                  <a16:creationId xmlns:a16="http://schemas.microsoft.com/office/drawing/2014/main" id="{186E3F34-F2DC-0E3D-E720-E8A5FEABB83B}"/>
                </a:ext>
              </a:extLst>
            </p:cNvPr>
            <p:cNvSpPr/>
            <p:nvPr userDrawn="1"/>
          </p:nvSpPr>
          <p:spPr>
            <a:xfrm>
              <a:off x="11935199" y="3095717"/>
              <a:ext cx="2919600" cy="3057420"/>
            </a:xfrm>
            <a:prstGeom prst="roundRect">
              <a:avLst>
                <a:gd name="adj" fmla="val 609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>
                <a:solidFill>
                  <a:schemeClr val="tx2"/>
                </a:solidFill>
              </a:endParaRPr>
            </a:p>
          </p:txBody>
        </p:sp>
      </p:grp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0D836EC7-EAE0-C4B6-E4D6-6A30CE43C90F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1062159" y="4317416"/>
            <a:ext cx="755849" cy="755849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88175D74-89AD-45CD-A4ED-FC65D0E038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2611" y="3342807"/>
            <a:ext cx="210566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7" name="Marcador de texto 25">
            <a:extLst>
              <a:ext uri="{FF2B5EF4-FFF2-40B4-BE49-F238E27FC236}">
                <a16:creationId xmlns:a16="http://schemas.microsoft.com/office/drawing/2014/main" id="{01D2F947-7796-AAE3-4F17-6D358310A5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64461" y="3342807"/>
            <a:ext cx="210566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8" name="Marcador de texto 25">
            <a:extLst>
              <a:ext uri="{FF2B5EF4-FFF2-40B4-BE49-F238E27FC236}">
                <a16:creationId xmlns:a16="http://schemas.microsoft.com/office/drawing/2014/main" id="{C7C7C3DA-8F10-5C62-E2EF-7D0249E786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227" y="3342807"/>
            <a:ext cx="210566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9" name="Marcador de texto 25">
            <a:extLst>
              <a:ext uri="{FF2B5EF4-FFF2-40B4-BE49-F238E27FC236}">
                <a16:creationId xmlns:a16="http://schemas.microsoft.com/office/drawing/2014/main" id="{054E92DC-B6D7-F188-D344-E891E1D9C2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50930" y="3342807"/>
            <a:ext cx="210566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B4ECFFEC-2E12-DEFC-83E7-F0F998933A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2024282"/>
            <a:ext cx="10941050" cy="403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661C466D-E12D-E8D2-C535-EE4D1D954EB8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3393218" y="4317416"/>
            <a:ext cx="755849" cy="755849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B78FF698-A219-7C05-91C2-EC0CB03CF895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718076" y="4333650"/>
            <a:ext cx="755849" cy="755849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B19AED13-DC13-27BF-A8E0-0BFDEF81D26A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8041913" y="4317416"/>
            <a:ext cx="755849" cy="755849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2A2B32A1-FDAE-FC71-D6CB-C3ED7BAA1CA6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10353541" y="4317416"/>
            <a:ext cx="755849" cy="755849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Marcador de texto 25">
            <a:extLst>
              <a:ext uri="{FF2B5EF4-FFF2-40B4-BE49-F238E27FC236}">
                <a16:creationId xmlns:a16="http://schemas.microsoft.com/office/drawing/2014/main" id="{A1BE764A-E637-81CF-F95B-98B4ADABA5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78634" y="3342807"/>
            <a:ext cx="2105662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3" name="Marcador de texto 25">
            <a:extLst>
              <a:ext uri="{FF2B5EF4-FFF2-40B4-BE49-F238E27FC236}">
                <a16:creationId xmlns:a16="http://schemas.microsoft.com/office/drawing/2014/main" id="{EC2D00D7-8DD0-F63F-68B4-5C9117FFD1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2611" y="4008249"/>
            <a:ext cx="2105662" cy="74299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4" name="Marcador de texto 25">
            <a:extLst>
              <a:ext uri="{FF2B5EF4-FFF2-40B4-BE49-F238E27FC236}">
                <a16:creationId xmlns:a16="http://schemas.microsoft.com/office/drawing/2014/main" id="{4A8ACD2C-FD58-A064-7D6E-D58EEE51BAC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64461" y="4020739"/>
            <a:ext cx="2105662" cy="74299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5" name="Marcador de texto 25">
            <a:extLst>
              <a:ext uri="{FF2B5EF4-FFF2-40B4-BE49-F238E27FC236}">
                <a16:creationId xmlns:a16="http://schemas.microsoft.com/office/drawing/2014/main" id="{FBDDCCB4-946B-225A-2269-36ABDB92EA5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23227" y="4008249"/>
            <a:ext cx="2105662" cy="74299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6" name="Marcador de texto 25">
            <a:extLst>
              <a:ext uri="{FF2B5EF4-FFF2-40B4-BE49-F238E27FC236}">
                <a16:creationId xmlns:a16="http://schemas.microsoft.com/office/drawing/2014/main" id="{10BB3ADE-DB47-E6C3-FEAF-9B3B3E747D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50930" y="4008249"/>
            <a:ext cx="2105662" cy="74299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7" name="Marcador de texto 25">
            <a:extLst>
              <a:ext uri="{FF2B5EF4-FFF2-40B4-BE49-F238E27FC236}">
                <a16:creationId xmlns:a16="http://schemas.microsoft.com/office/drawing/2014/main" id="{C3A6662A-B49F-CDC3-7E47-C461A03FD1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78634" y="4006133"/>
            <a:ext cx="2105662" cy="74299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8" name="Marcador de texto 25">
            <a:extLst>
              <a:ext uri="{FF2B5EF4-FFF2-40B4-BE49-F238E27FC236}">
                <a16:creationId xmlns:a16="http://schemas.microsoft.com/office/drawing/2014/main" id="{E5A298E7-1910-ECFA-42DE-3E105E98192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2611" y="5247859"/>
            <a:ext cx="2105662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9" name="Marcador de texto 25">
            <a:extLst>
              <a:ext uri="{FF2B5EF4-FFF2-40B4-BE49-F238E27FC236}">
                <a16:creationId xmlns:a16="http://schemas.microsoft.com/office/drawing/2014/main" id="{88B2B9CD-C133-4CDD-7B8F-8E18BA9F05A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64461" y="5247859"/>
            <a:ext cx="2105662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0" name="Marcador de texto 25">
            <a:extLst>
              <a:ext uri="{FF2B5EF4-FFF2-40B4-BE49-F238E27FC236}">
                <a16:creationId xmlns:a16="http://schemas.microsoft.com/office/drawing/2014/main" id="{DAF89ABA-5F55-A4D2-636E-2C3DDE0284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23227" y="5247859"/>
            <a:ext cx="2105662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1" name="Marcador de texto 25">
            <a:extLst>
              <a:ext uri="{FF2B5EF4-FFF2-40B4-BE49-F238E27FC236}">
                <a16:creationId xmlns:a16="http://schemas.microsoft.com/office/drawing/2014/main" id="{3A80F062-E66E-7630-8669-89AE105F38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50930" y="5247859"/>
            <a:ext cx="2105662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2" name="Marcador de texto 25">
            <a:extLst>
              <a:ext uri="{FF2B5EF4-FFF2-40B4-BE49-F238E27FC236}">
                <a16:creationId xmlns:a16="http://schemas.microsoft.com/office/drawing/2014/main" id="{ADDA32A0-7DDF-5659-6B9C-755A376F88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78634" y="5247859"/>
            <a:ext cx="2105662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3" name="Marcador de texto 25">
            <a:extLst>
              <a:ext uri="{FF2B5EF4-FFF2-40B4-BE49-F238E27FC236}">
                <a16:creationId xmlns:a16="http://schemas.microsoft.com/office/drawing/2014/main" id="{C42B80C5-21C0-1B5D-E523-5A335C0717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72611" y="5660357"/>
            <a:ext cx="2105662" cy="36512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4" name="Marcador de texto 25">
            <a:extLst>
              <a:ext uri="{FF2B5EF4-FFF2-40B4-BE49-F238E27FC236}">
                <a16:creationId xmlns:a16="http://schemas.microsoft.com/office/drawing/2014/main" id="{439F9A80-297E-1080-C7F6-10AF1BFE3E4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64461" y="5660357"/>
            <a:ext cx="2105662" cy="36512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5" name="Marcador de texto 25">
            <a:extLst>
              <a:ext uri="{FF2B5EF4-FFF2-40B4-BE49-F238E27FC236}">
                <a16:creationId xmlns:a16="http://schemas.microsoft.com/office/drawing/2014/main" id="{1B5DF079-D656-C805-6797-03968B44F55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23227" y="5660357"/>
            <a:ext cx="2105662" cy="36512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6" name="Marcador de texto 25">
            <a:extLst>
              <a:ext uri="{FF2B5EF4-FFF2-40B4-BE49-F238E27FC236}">
                <a16:creationId xmlns:a16="http://schemas.microsoft.com/office/drawing/2014/main" id="{0E0CC9BA-3236-00B3-6082-5857C6664E9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350930" y="5660357"/>
            <a:ext cx="2105662" cy="36512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47" name="Marcador de texto 25">
            <a:extLst>
              <a:ext uri="{FF2B5EF4-FFF2-40B4-BE49-F238E27FC236}">
                <a16:creationId xmlns:a16="http://schemas.microsoft.com/office/drawing/2014/main" id="{43E97B99-C875-2C95-BEFC-26AC602683C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78634" y="5660357"/>
            <a:ext cx="2105662" cy="36512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1" name="Marcador de posición de imagen 14">
            <a:extLst>
              <a:ext uri="{FF2B5EF4-FFF2-40B4-BE49-F238E27FC236}">
                <a16:creationId xmlns:a16="http://schemas.microsoft.com/office/drawing/2014/main" id="{2270A7AB-B48B-3230-D992-DFC15A4D110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5705426" y="2587954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22" name="Marcador de posición de imagen 14">
            <a:extLst>
              <a:ext uri="{FF2B5EF4-FFF2-40B4-BE49-F238E27FC236}">
                <a16:creationId xmlns:a16="http://schemas.microsoft.com/office/drawing/2014/main" id="{A6CE948A-3326-77D8-BD8A-439FA5CBA10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050483" y="2587954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23" name="Marcador de posición de imagen 14">
            <a:extLst>
              <a:ext uri="{FF2B5EF4-FFF2-40B4-BE49-F238E27FC236}">
                <a16:creationId xmlns:a16="http://schemas.microsoft.com/office/drawing/2014/main" id="{E55D2951-6631-7D5A-CD6F-2D9DCE4A8AC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10400715" y="2587954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754FF154-D61E-3E9E-C583-1B2355BDF945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Marcador de posición de imagen 14">
            <a:extLst>
              <a:ext uri="{FF2B5EF4-FFF2-40B4-BE49-F238E27FC236}">
                <a16:creationId xmlns:a16="http://schemas.microsoft.com/office/drawing/2014/main" id="{50CD982C-4967-F559-BEA4-18490008F91D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351277" y="2567901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24" name="Marcador de posición de imagen 14">
            <a:extLst>
              <a:ext uri="{FF2B5EF4-FFF2-40B4-BE49-F238E27FC236}">
                <a16:creationId xmlns:a16="http://schemas.microsoft.com/office/drawing/2014/main" id="{A6494E11-3074-20CB-F225-6EDCBEEE249F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71285" y="2580490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49645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o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917103AF-E7B2-5939-39E3-6260618FCBF8}"/>
              </a:ext>
            </a:extLst>
          </p:cNvPr>
          <p:cNvGrpSpPr/>
          <p:nvPr userDrawn="1"/>
        </p:nvGrpSpPr>
        <p:grpSpPr>
          <a:xfrm>
            <a:off x="1992529" y="3313600"/>
            <a:ext cx="8196860" cy="2612434"/>
            <a:chOff x="214290" y="2991688"/>
            <a:chExt cx="6260955" cy="3065935"/>
          </a:xfrm>
          <a:solidFill>
            <a:schemeClr val="bg2"/>
          </a:solidFill>
        </p:grpSpPr>
        <p:sp>
          <p:nvSpPr>
            <p:cNvPr id="7" name="Rectángulo redondeado 6">
              <a:extLst>
                <a:ext uri="{FF2B5EF4-FFF2-40B4-BE49-F238E27FC236}">
                  <a16:creationId xmlns:a16="http://schemas.microsoft.com/office/drawing/2014/main" id="{A6F17689-0E79-E073-EC23-6C99E2E34279}"/>
                </a:ext>
              </a:extLst>
            </p:cNvPr>
            <p:cNvSpPr/>
            <p:nvPr/>
          </p:nvSpPr>
          <p:spPr>
            <a:xfrm>
              <a:off x="214290" y="3000202"/>
              <a:ext cx="3133514" cy="3057421"/>
            </a:xfrm>
            <a:prstGeom prst="roundRect">
              <a:avLst>
                <a:gd name="adj" fmla="val 56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>
                <a:solidFill>
                  <a:schemeClr val="tx2"/>
                </a:solidFill>
              </a:endParaRPr>
            </a:p>
          </p:txBody>
        </p:sp>
        <p:sp>
          <p:nvSpPr>
            <p:cNvPr id="9" name="Rectángulo redondeado 8">
              <a:extLst>
                <a:ext uri="{FF2B5EF4-FFF2-40B4-BE49-F238E27FC236}">
                  <a16:creationId xmlns:a16="http://schemas.microsoft.com/office/drawing/2014/main" id="{88513659-6B36-FE83-23CB-D19C8FD9688F}"/>
                </a:ext>
              </a:extLst>
            </p:cNvPr>
            <p:cNvSpPr/>
            <p:nvPr/>
          </p:nvSpPr>
          <p:spPr>
            <a:xfrm>
              <a:off x="3341731" y="2991688"/>
              <a:ext cx="3133514" cy="3057421"/>
            </a:xfrm>
            <a:prstGeom prst="roundRect">
              <a:avLst>
                <a:gd name="adj" fmla="val 56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>
                <a:solidFill>
                  <a:schemeClr val="tx2"/>
                </a:solidFill>
              </a:endParaRPr>
            </a:p>
          </p:txBody>
        </p:sp>
      </p:grpSp>
      <p:sp>
        <p:nvSpPr>
          <p:cNvPr id="34" name="Rectángulo redondeado 33">
            <a:extLst>
              <a:ext uri="{FF2B5EF4-FFF2-40B4-BE49-F238E27FC236}">
                <a16:creationId xmlns:a16="http://schemas.microsoft.com/office/drawing/2014/main" id="{4EC5BF95-7D40-7091-254F-72B159FCBF88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608221" y="3302526"/>
            <a:ext cx="936000" cy="936000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0D836EC7-EAE0-C4B6-E4D6-6A30CE43C90F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3631390" y="2661244"/>
            <a:ext cx="936000" cy="936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EB873E51-726C-F2D8-454F-C2CBC171AC57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7670186" y="2621338"/>
            <a:ext cx="936000" cy="936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88175D74-89AD-45CD-A4ED-FC65D0E038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47255" y="3932464"/>
            <a:ext cx="3489567" cy="992271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6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7" name="Marcador de texto 25">
            <a:extLst>
              <a:ext uri="{FF2B5EF4-FFF2-40B4-BE49-F238E27FC236}">
                <a16:creationId xmlns:a16="http://schemas.microsoft.com/office/drawing/2014/main" id="{01D2F947-7796-AAE3-4F17-6D358310A5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638" y="3932464"/>
            <a:ext cx="3550207" cy="992271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6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B4ECFFEC-2E12-DEFC-83E7-F0F998933A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2024282"/>
            <a:ext cx="10941050" cy="403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9" name="Marcador de texto 25">
            <a:extLst>
              <a:ext uri="{FF2B5EF4-FFF2-40B4-BE49-F238E27FC236}">
                <a16:creationId xmlns:a16="http://schemas.microsoft.com/office/drawing/2014/main" id="{E7C003E8-367D-16BA-50B3-2B572B8A9C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47255" y="4978308"/>
            <a:ext cx="3489567" cy="91843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004B874D-DEC4-26BE-B5BB-A58052EBA4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2638" y="4978308"/>
            <a:ext cx="3550207" cy="91843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5" name="Marcador de texto 30">
            <a:extLst>
              <a:ext uri="{FF2B5EF4-FFF2-40B4-BE49-F238E27FC236}">
                <a16:creationId xmlns:a16="http://schemas.microsoft.com/office/drawing/2014/main" id="{3D68E9D4-E831-EB2E-81A0-0685A11899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47254" y="2836988"/>
            <a:ext cx="7725591" cy="403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6423420E-79D2-26A3-0EA7-A4D530031422}"/>
              </a:ext>
            </a:extLst>
          </p:cNvPr>
          <p:cNvCxnSpPr>
            <a:cxnSpLocks/>
          </p:cNvCxnSpPr>
          <p:nvPr userDrawn="1"/>
        </p:nvCxnSpPr>
        <p:spPr>
          <a:xfrm>
            <a:off x="6096000" y="3689948"/>
            <a:ext cx="0" cy="179016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1B55F3CA-28D0-2CD6-19EE-BA16D44C7513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381414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o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917103AF-E7B2-5939-39E3-6260618FCBF8}"/>
              </a:ext>
            </a:extLst>
          </p:cNvPr>
          <p:cNvGrpSpPr/>
          <p:nvPr userDrawn="1"/>
        </p:nvGrpSpPr>
        <p:grpSpPr>
          <a:xfrm>
            <a:off x="1993649" y="3314730"/>
            <a:ext cx="8199994" cy="1389334"/>
            <a:chOff x="215144" y="2993141"/>
            <a:chExt cx="6263349" cy="1784899"/>
          </a:xfrm>
          <a:solidFill>
            <a:schemeClr val="bg2"/>
          </a:solidFill>
        </p:grpSpPr>
        <p:sp>
          <p:nvSpPr>
            <p:cNvPr id="7" name="Rectángulo redondeado 6">
              <a:extLst>
                <a:ext uri="{FF2B5EF4-FFF2-40B4-BE49-F238E27FC236}">
                  <a16:creationId xmlns:a16="http://schemas.microsoft.com/office/drawing/2014/main" id="{A6F17689-0E79-E073-EC23-6C99E2E34279}"/>
                </a:ext>
              </a:extLst>
            </p:cNvPr>
            <p:cNvSpPr/>
            <p:nvPr/>
          </p:nvSpPr>
          <p:spPr>
            <a:xfrm>
              <a:off x="215144" y="3000202"/>
              <a:ext cx="3133514" cy="1777838"/>
            </a:xfrm>
            <a:prstGeom prst="roundRect">
              <a:avLst>
                <a:gd name="adj" fmla="val 56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>
                <a:solidFill>
                  <a:schemeClr val="tx2"/>
                </a:solidFill>
              </a:endParaRPr>
            </a:p>
          </p:txBody>
        </p:sp>
        <p:sp>
          <p:nvSpPr>
            <p:cNvPr id="9" name="Rectángulo redondeado 8">
              <a:extLst>
                <a:ext uri="{FF2B5EF4-FFF2-40B4-BE49-F238E27FC236}">
                  <a16:creationId xmlns:a16="http://schemas.microsoft.com/office/drawing/2014/main" id="{88513659-6B36-FE83-23CB-D19C8FD9688F}"/>
                </a:ext>
              </a:extLst>
            </p:cNvPr>
            <p:cNvSpPr/>
            <p:nvPr/>
          </p:nvSpPr>
          <p:spPr>
            <a:xfrm>
              <a:off x="3344979" y="2993141"/>
              <a:ext cx="3133514" cy="1777838"/>
            </a:xfrm>
            <a:prstGeom prst="roundRect">
              <a:avLst>
                <a:gd name="adj" fmla="val 56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s-ES" dirty="0">
                <a:solidFill>
                  <a:schemeClr val="tx2"/>
                </a:solidFill>
              </a:endParaRPr>
            </a:p>
          </p:txBody>
        </p:sp>
      </p:grpSp>
      <p:sp>
        <p:nvSpPr>
          <p:cNvPr id="34" name="Rectángulo redondeado 33">
            <a:extLst>
              <a:ext uri="{FF2B5EF4-FFF2-40B4-BE49-F238E27FC236}">
                <a16:creationId xmlns:a16="http://schemas.microsoft.com/office/drawing/2014/main" id="{4EC5BF95-7D40-7091-254F-72B159FCBF88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608221" y="3302526"/>
            <a:ext cx="936000" cy="936000"/>
          </a:xfrm>
          <a:prstGeom prst="roundRect">
            <a:avLst>
              <a:gd name="adj" fmla="val 9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0D836EC7-EAE0-C4B6-E4D6-6A30CE43C90F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3631390" y="2661244"/>
            <a:ext cx="936000" cy="936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EB873E51-726C-F2D8-454F-C2CBC171AC57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7728979" y="2621340"/>
            <a:ext cx="936000" cy="936000"/>
          </a:xfrm>
          <a:prstGeom prst="roundRect">
            <a:avLst>
              <a:gd name="adj" fmla="val 9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88175D74-89AD-45CD-A4ED-FC65D0E038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47255" y="3784548"/>
            <a:ext cx="3489567" cy="85271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6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7" name="Marcador de texto 25">
            <a:extLst>
              <a:ext uri="{FF2B5EF4-FFF2-40B4-BE49-F238E27FC236}">
                <a16:creationId xmlns:a16="http://schemas.microsoft.com/office/drawing/2014/main" id="{01D2F947-7796-AAE3-4F17-6D358310A5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638" y="3784548"/>
            <a:ext cx="3550207" cy="85271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6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B4ECFFEC-2E12-DEFC-83E7-F0F998933A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2024282"/>
            <a:ext cx="10941050" cy="403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25" name="Marcador de texto 30">
            <a:extLst>
              <a:ext uri="{FF2B5EF4-FFF2-40B4-BE49-F238E27FC236}">
                <a16:creationId xmlns:a16="http://schemas.microsoft.com/office/drawing/2014/main" id="{3D68E9D4-E831-EB2E-81A0-0685A11899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47254" y="2836988"/>
            <a:ext cx="7725591" cy="403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BE3BD63-EF90-DF6A-2D80-4BE9E4EDDA89}"/>
              </a:ext>
            </a:extLst>
          </p:cNvPr>
          <p:cNvCxnSpPr>
            <a:cxnSpLocks/>
          </p:cNvCxnSpPr>
          <p:nvPr userDrawn="1"/>
        </p:nvCxnSpPr>
        <p:spPr>
          <a:xfrm>
            <a:off x="6096000" y="3594538"/>
            <a:ext cx="0" cy="90389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B5038E12-57B6-8533-CE59-EDE7B211EC20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58462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ceso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6" y="931967"/>
            <a:ext cx="10941684" cy="11068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C4E863E-5787-1784-6F83-42344C9C2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/>
              <a:t>TÍTULO DEL BOBLE</a:t>
            </a:r>
          </a:p>
          <a:p>
            <a:pPr lvl="0"/>
            <a:r>
              <a:rPr lang="es-ES"/>
              <a:t>Sección del bloque</a:t>
            </a:r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F8121070-5136-7F30-A724-4117DF5AD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13" y="2024282"/>
            <a:ext cx="10941050" cy="403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/>
              <a:t>Haga clic para escribir texto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501EC25F-E948-043B-9C04-575E93ACB6EE}"/>
              </a:ext>
            </a:extLst>
          </p:cNvPr>
          <p:cNvSpPr/>
          <p:nvPr userDrawn="1"/>
        </p:nvSpPr>
        <p:spPr>
          <a:xfrm>
            <a:off x="703523" y="3682502"/>
            <a:ext cx="2515632" cy="2111327"/>
          </a:xfrm>
          <a:prstGeom prst="roundRect">
            <a:avLst>
              <a:gd name="adj" fmla="val 56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8C043724-79E9-BA2C-B2A7-21752A950088}"/>
              </a:ext>
            </a:extLst>
          </p:cNvPr>
          <p:cNvSpPr/>
          <p:nvPr userDrawn="1"/>
        </p:nvSpPr>
        <p:spPr>
          <a:xfrm>
            <a:off x="3314116" y="3682502"/>
            <a:ext cx="2515632" cy="2111327"/>
          </a:xfrm>
          <a:prstGeom prst="roundRect">
            <a:avLst>
              <a:gd name="adj" fmla="val 56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1FB50B1F-D243-6D12-F5D6-E4313EAB7AD6}"/>
              </a:ext>
            </a:extLst>
          </p:cNvPr>
          <p:cNvSpPr/>
          <p:nvPr userDrawn="1"/>
        </p:nvSpPr>
        <p:spPr>
          <a:xfrm>
            <a:off x="5924709" y="3682502"/>
            <a:ext cx="2515632" cy="2111327"/>
          </a:xfrm>
          <a:prstGeom prst="roundRect">
            <a:avLst>
              <a:gd name="adj" fmla="val 56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s-ES" dirty="0">
              <a:solidFill>
                <a:schemeClr val="tx2"/>
              </a:solidFill>
            </a:endParaRP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64AF9C35-7516-CCC8-3B72-03A99A8C34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42636" y="4414165"/>
            <a:ext cx="648000" cy="648000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78554B30-0A51-8B9F-74B9-1569DE7FAE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53229" y="4414165"/>
            <a:ext cx="648000" cy="648000"/>
          </a:xfrm>
          <a:prstGeom prst="rect">
            <a:avLst/>
          </a:prstGeom>
        </p:spPr>
      </p:pic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DC32F523-ED5E-9A57-04A4-F631B3BC4D13}"/>
              </a:ext>
            </a:extLst>
          </p:cNvPr>
          <p:cNvSpPr>
            <a:spLocks/>
          </p:cNvSpPr>
          <p:nvPr userDrawn="1"/>
        </p:nvSpPr>
        <p:spPr>
          <a:xfrm rot="2700000">
            <a:off x="8230453" y="4513141"/>
            <a:ext cx="477749" cy="477533"/>
          </a:xfrm>
          <a:prstGeom prst="roundRect">
            <a:avLst>
              <a:gd name="adj" fmla="val 147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D1F06B0C-EEF6-AB25-185D-7419C084CEDB}"/>
              </a:ext>
            </a:extLst>
          </p:cNvPr>
          <p:cNvSpPr>
            <a:spLocks noChangeAspect="1"/>
          </p:cNvSpPr>
          <p:nvPr userDrawn="1"/>
        </p:nvSpPr>
        <p:spPr>
          <a:xfrm rot="18759451">
            <a:off x="8271622" y="4661906"/>
            <a:ext cx="180000" cy="18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D177D8EC-41FF-C3FB-7167-BBA141573F53}"/>
              </a:ext>
            </a:extLst>
          </p:cNvPr>
          <p:cNvCxnSpPr>
            <a:cxnSpLocks/>
          </p:cNvCxnSpPr>
          <p:nvPr userDrawn="1"/>
        </p:nvCxnSpPr>
        <p:spPr>
          <a:xfrm>
            <a:off x="8408104" y="4749200"/>
            <a:ext cx="315365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Marcador de texto 25">
            <a:extLst>
              <a:ext uri="{FF2B5EF4-FFF2-40B4-BE49-F238E27FC236}">
                <a16:creationId xmlns:a16="http://schemas.microsoft.com/office/drawing/2014/main" id="{631C5902-6742-C610-F198-693BBEC07D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9361" y="3800058"/>
            <a:ext cx="2105662" cy="76991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/>
              <a:t>Escribe aquí</a:t>
            </a:r>
          </a:p>
        </p:txBody>
      </p:sp>
      <p:sp>
        <p:nvSpPr>
          <p:cNvPr id="23" name="Marcador de texto 25">
            <a:extLst>
              <a:ext uri="{FF2B5EF4-FFF2-40B4-BE49-F238E27FC236}">
                <a16:creationId xmlns:a16="http://schemas.microsoft.com/office/drawing/2014/main" id="{734FEE91-29D6-D0E3-A72D-BCD8605966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4997" y="3800058"/>
            <a:ext cx="2105662" cy="76991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4" name="Marcador de texto 25">
            <a:extLst>
              <a:ext uri="{FF2B5EF4-FFF2-40B4-BE49-F238E27FC236}">
                <a16:creationId xmlns:a16="http://schemas.microsoft.com/office/drawing/2014/main" id="{0FE342C7-B727-BEA4-14F1-A6342F0AB9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822487"/>
            <a:ext cx="2105662" cy="76991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/>
              <a:t>Escribe aquí</a:t>
            </a:r>
          </a:p>
        </p:txBody>
      </p:sp>
      <p:sp>
        <p:nvSpPr>
          <p:cNvPr id="25" name="Marcador de texto 25">
            <a:extLst>
              <a:ext uri="{FF2B5EF4-FFF2-40B4-BE49-F238E27FC236}">
                <a16:creationId xmlns:a16="http://schemas.microsoft.com/office/drawing/2014/main" id="{EF999BE3-743B-64E6-3FD7-724377EB60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89361" y="4856650"/>
            <a:ext cx="2105662" cy="79873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/>
              <a:t>Escribe aquí</a:t>
            </a:r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91C0D61B-F267-0DEE-8555-E5BEC6255B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24997" y="4869140"/>
            <a:ext cx="2105662" cy="79873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/>
              <a:t>Escribe aquí</a:t>
            </a:r>
          </a:p>
        </p:txBody>
      </p:sp>
      <p:sp>
        <p:nvSpPr>
          <p:cNvPr id="27" name="Marcador de texto 25">
            <a:extLst>
              <a:ext uri="{FF2B5EF4-FFF2-40B4-BE49-F238E27FC236}">
                <a16:creationId xmlns:a16="http://schemas.microsoft.com/office/drawing/2014/main" id="{89EB832E-24D4-20D2-68E5-4CCC87D2F4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0" y="4879079"/>
            <a:ext cx="2105662" cy="79873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1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/>
              <a:t>Escribe aquí</a:t>
            </a:r>
          </a:p>
        </p:txBody>
      </p:sp>
      <p:sp>
        <p:nvSpPr>
          <p:cNvPr id="28" name="Marcador de texto 25">
            <a:extLst>
              <a:ext uri="{FF2B5EF4-FFF2-40B4-BE49-F238E27FC236}">
                <a16:creationId xmlns:a16="http://schemas.microsoft.com/office/drawing/2014/main" id="{06E0B0B0-7F87-484D-4D8D-F59DDA09AC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271613" y="3938351"/>
            <a:ext cx="2290150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2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 dirty="0"/>
              <a:t>Escribe aquí</a:t>
            </a:r>
          </a:p>
        </p:txBody>
      </p:sp>
      <p:sp>
        <p:nvSpPr>
          <p:cNvPr id="29" name="Marcador de texto 25">
            <a:extLst>
              <a:ext uri="{FF2B5EF4-FFF2-40B4-BE49-F238E27FC236}">
                <a16:creationId xmlns:a16="http://schemas.microsoft.com/office/drawing/2014/main" id="{DC9708AE-DBA5-4DA8-E78F-EA98EC524A8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71613" y="4927437"/>
            <a:ext cx="2290150" cy="65405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200" b="1" i="0">
                <a:solidFill>
                  <a:schemeClr val="tx2"/>
                </a:solidFill>
                <a:latin typeface="Nunito SemiBold" pitchFamily="2" charset="77"/>
              </a:defRPr>
            </a:lvl1pPr>
            <a:lvl2pPr marL="457200" indent="0">
              <a:buNone/>
              <a:defRPr b="1" i="0">
                <a:latin typeface="Nunito SemiBold" pitchFamily="2" charset="77"/>
              </a:defRPr>
            </a:lvl2pPr>
            <a:lvl3pPr marL="914400" indent="0">
              <a:buNone/>
              <a:defRPr b="1" i="0">
                <a:latin typeface="Nunito SemiBold" pitchFamily="2" charset="77"/>
              </a:defRPr>
            </a:lvl3pPr>
            <a:lvl4pPr marL="1371600" indent="0">
              <a:buNone/>
              <a:defRPr b="1" i="0">
                <a:latin typeface="Nunito SemiBold" pitchFamily="2" charset="77"/>
              </a:defRPr>
            </a:lvl4pPr>
            <a:lvl5pPr marL="1828800" indent="0">
              <a:buNone/>
              <a:defRPr b="1" i="0">
                <a:latin typeface="Nunito SemiBold" pitchFamily="2" charset="77"/>
              </a:defRPr>
            </a:lvl5pPr>
          </a:lstStyle>
          <a:p>
            <a:pPr lvl="0"/>
            <a:r>
              <a:rPr lang="es-ES"/>
              <a:t>Escribe aquí</a:t>
            </a:r>
          </a:p>
        </p:txBody>
      </p: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E25BC507-6AC2-974D-7DC5-E05E726F3FEC}"/>
              </a:ext>
            </a:extLst>
          </p:cNvPr>
          <p:cNvCxnSpPr>
            <a:cxnSpLocks/>
          </p:cNvCxnSpPr>
          <p:nvPr userDrawn="1"/>
        </p:nvCxnSpPr>
        <p:spPr>
          <a:xfrm>
            <a:off x="889361" y="4729322"/>
            <a:ext cx="2053275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3D72CCDD-0EFB-230E-769D-6A4EA6513B97}"/>
              </a:ext>
            </a:extLst>
          </p:cNvPr>
          <p:cNvCxnSpPr>
            <a:cxnSpLocks/>
          </p:cNvCxnSpPr>
          <p:nvPr userDrawn="1"/>
        </p:nvCxnSpPr>
        <p:spPr>
          <a:xfrm>
            <a:off x="3643644" y="4729322"/>
            <a:ext cx="1856007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45B64567-AD5E-ABA8-393A-DCA1FB85FA06}"/>
              </a:ext>
            </a:extLst>
          </p:cNvPr>
          <p:cNvCxnSpPr>
            <a:cxnSpLocks/>
          </p:cNvCxnSpPr>
          <p:nvPr userDrawn="1"/>
        </p:nvCxnSpPr>
        <p:spPr>
          <a:xfrm>
            <a:off x="6275577" y="4729322"/>
            <a:ext cx="1856007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Marcador de posición de imagen 25">
            <a:extLst>
              <a:ext uri="{FF2B5EF4-FFF2-40B4-BE49-F238E27FC236}">
                <a16:creationId xmlns:a16="http://schemas.microsoft.com/office/drawing/2014/main" id="{20BDA5C6-21D2-F966-F289-DD0E4FF7A07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601339" y="2856195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36" name="Marcador de posición de imagen 25">
            <a:extLst>
              <a:ext uri="{FF2B5EF4-FFF2-40B4-BE49-F238E27FC236}">
                <a16:creationId xmlns:a16="http://schemas.microsoft.com/office/drawing/2014/main" id="{3A0AE85A-EC19-E8B4-1A63-C6F853D0438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211647" y="2903847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37" name="Marcador de posición de imagen 25">
            <a:extLst>
              <a:ext uri="{FF2B5EF4-FFF2-40B4-BE49-F238E27FC236}">
                <a16:creationId xmlns:a16="http://schemas.microsoft.com/office/drawing/2014/main" id="{224804C9-6F75-D3CE-5A8D-25018B9A66C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788831" y="2913530"/>
            <a:ext cx="720000" cy="698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pic>
        <p:nvPicPr>
          <p:cNvPr id="38" name="Gráfico 37">
            <a:extLst>
              <a:ext uri="{FF2B5EF4-FFF2-40B4-BE49-F238E27FC236}">
                <a16:creationId xmlns:a16="http://schemas.microsoft.com/office/drawing/2014/main" id="{FBB6BB7D-2342-D091-974D-2E0D52F0B48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8657" y="3998495"/>
            <a:ext cx="205378" cy="462101"/>
          </a:xfrm>
          <a:prstGeom prst="rect">
            <a:avLst/>
          </a:prstGeom>
        </p:spPr>
      </p:pic>
      <p:pic>
        <p:nvPicPr>
          <p:cNvPr id="39" name="Gráfico 38">
            <a:extLst>
              <a:ext uri="{FF2B5EF4-FFF2-40B4-BE49-F238E27FC236}">
                <a16:creationId xmlns:a16="http://schemas.microsoft.com/office/drawing/2014/main" id="{CB543ACC-F60A-CD43-C2F3-B2E8025F8FB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68756" y="5037805"/>
            <a:ext cx="275380" cy="391324"/>
          </a:xfrm>
          <a:prstGeom prst="rect">
            <a:avLst/>
          </a:prstGeom>
        </p:spPr>
      </p:pic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048CF968-1E65-3CCB-E836-7193FD96CAD8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27661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F5589BDC-7943-DF9B-2743-33EF673731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18450" y="2886075"/>
            <a:ext cx="3617913" cy="1168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2pPr>
            <a:lvl3pPr>
              <a:defRPr sz="1400">
                <a:solidFill>
                  <a:schemeClr val="tx2"/>
                </a:solidFill>
                <a:latin typeface="Nunito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Nunito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9274" y="864235"/>
            <a:ext cx="8422005" cy="11068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6502A95C-6948-5CC7-0AD0-C9540A00A0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0395" y="864235"/>
            <a:ext cx="1024366" cy="950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Icono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35070B42-6ABB-16BC-DF0D-450C62984946}"/>
              </a:ext>
            </a:extLst>
          </p:cNvPr>
          <p:cNvGrpSpPr/>
          <p:nvPr userDrawn="1"/>
        </p:nvGrpSpPr>
        <p:grpSpPr>
          <a:xfrm>
            <a:off x="655427" y="2373698"/>
            <a:ext cx="6713022" cy="4054642"/>
            <a:chOff x="264694" y="2490537"/>
            <a:chExt cx="6954253" cy="4054642"/>
          </a:xfrm>
        </p:grpSpPr>
        <p:sp>
          <p:nvSpPr>
            <p:cNvPr id="6" name="Rectángulo redondeado 5">
              <a:extLst>
                <a:ext uri="{FF2B5EF4-FFF2-40B4-BE49-F238E27FC236}">
                  <a16:creationId xmlns:a16="http://schemas.microsoft.com/office/drawing/2014/main" id="{E43E6306-98F9-549C-94AD-60D05B6E2556}"/>
                </a:ext>
              </a:extLst>
            </p:cNvPr>
            <p:cNvSpPr/>
            <p:nvPr/>
          </p:nvSpPr>
          <p:spPr>
            <a:xfrm>
              <a:off x="264695" y="2490537"/>
              <a:ext cx="6954252" cy="4054642"/>
            </a:xfrm>
            <a:prstGeom prst="roundRect">
              <a:avLst>
                <a:gd name="adj" fmla="val 4770"/>
              </a:avLst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7" name="Rectángulo redondeado 6">
              <a:extLst>
                <a:ext uri="{FF2B5EF4-FFF2-40B4-BE49-F238E27FC236}">
                  <a16:creationId xmlns:a16="http://schemas.microsoft.com/office/drawing/2014/main" id="{93E82D06-58D7-6695-7E5E-1629CF01E516}"/>
                </a:ext>
              </a:extLst>
            </p:cNvPr>
            <p:cNvSpPr/>
            <p:nvPr/>
          </p:nvSpPr>
          <p:spPr>
            <a:xfrm>
              <a:off x="264694" y="2490537"/>
              <a:ext cx="6954252" cy="4054642"/>
            </a:xfrm>
            <a:prstGeom prst="roundRect">
              <a:avLst>
                <a:gd name="adj" fmla="val 4770"/>
              </a:avLst>
            </a:prstGeom>
            <a:solidFill>
              <a:schemeClr val="tx2"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60065BC-1722-D007-6F2B-B0A17C3AF940}"/>
              </a:ext>
            </a:extLst>
          </p:cNvPr>
          <p:cNvCxnSpPr>
            <a:cxnSpLocks/>
          </p:cNvCxnSpPr>
          <p:nvPr userDrawn="1"/>
        </p:nvCxnSpPr>
        <p:spPr>
          <a:xfrm>
            <a:off x="7351154" y="4401019"/>
            <a:ext cx="435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o 13">
            <a:extLst>
              <a:ext uri="{FF2B5EF4-FFF2-40B4-BE49-F238E27FC236}">
                <a16:creationId xmlns:a16="http://schemas.microsoft.com/office/drawing/2014/main" id="{AF5F2355-3E06-6875-41AB-C62ACEB971DF}"/>
              </a:ext>
            </a:extLst>
          </p:cNvPr>
          <p:cNvGrpSpPr/>
          <p:nvPr/>
        </p:nvGrpSpPr>
        <p:grpSpPr>
          <a:xfrm>
            <a:off x="6914041" y="3929035"/>
            <a:ext cx="902599" cy="902599"/>
            <a:chOff x="5768985" y="3347779"/>
            <a:chExt cx="412294" cy="412294"/>
          </a:xfrm>
        </p:grpSpPr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EBCE09EE-9567-A5CE-962E-79CA1682B880}"/>
                </a:ext>
              </a:extLst>
            </p:cNvPr>
            <p:cNvSpPr/>
            <p:nvPr/>
          </p:nvSpPr>
          <p:spPr>
            <a:xfrm>
              <a:off x="5768985" y="3347779"/>
              <a:ext cx="412294" cy="412294"/>
            </a:xfrm>
            <a:custGeom>
              <a:avLst/>
              <a:gdLst>
                <a:gd name="connsiteX0" fmla="*/ 412294 w 412294"/>
                <a:gd name="connsiteY0" fmla="*/ 206147 h 412294"/>
                <a:gd name="connsiteX1" fmla="*/ 206147 w 412294"/>
                <a:gd name="connsiteY1" fmla="*/ 412294 h 412294"/>
                <a:gd name="connsiteX2" fmla="*/ 0 w 412294"/>
                <a:gd name="connsiteY2" fmla="*/ 206147 h 412294"/>
                <a:gd name="connsiteX3" fmla="*/ 206147 w 412294"/>
                <a:gd name="connsiteY3" fmla="*/ 0 h 412294"/>
                <a:gd name="connsiteX4" fmla="*/ 412294 w 412294"/>
                <a:gd name="connsiteY4" fmla="*/ 206147 h 4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294" h="412294">
                  <a:moveTo>
                    <a:pt x="412294" y="206147"/>
                  </a:moveTo>
                  <a:cubicBezTo>
                    <a:pt x="412294" y="319999"/>
                    <a:pt x="319999" y="412294"/>
                    <a:pt x="206147" y="412294"/>
                  </a:cubicBezTo>
                  <a:cubicBezTo>
                    <a:pt x="92295" y="412294"/>
                    <a:pt x="0" y="319999"/>
                    <a:pt x="0" y="206147"/>
                  </a:cubicBezTo>
                  <a:cubicBezTo>
                    <a:pt x="0" y="92295"/>
                    <a:pt x="92295" y="0"/>
                    <a:pt x="206147" y="0"/>
                  </a:cubicBezTo>
                  <a:cubicBezTo>
                    <a:pt x="319999" y="0"/>
                    <a:pt x="412294" y="92295"/>
                    <a:pt x="412294" y="206147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932DE866-93CB-A556-622C-09B8DAE5B258}"/>
                </a:ext>
              </a:extLst>
            </p:cNvPr>
            <p:cNvSpPr/>
            <p:nvPr/>
          </p:nvSpPr>
          <p:spPr>
            <a:xfrm>
              <a:off x="5899437" y="3478231"/>
              <a:ext cx="151389" cy="151389"/>
            </a:xfrm>
            <a:custGeom>
              <a:avLst/>
              <a:gdLst>
                <a:gd name="connsiteX0" fmla="*/ 143337 w 151389"/>
                <a:gd name="connsiteY0" fmla="*/ 65967 h 151389"/>
                <a:gd name="connsiteX1" fmla="*/ 83747 w 151389"/>
                <a:gd name="connsiteY1" fmla="*/ 65967 h 151389"/>
                <a:gd name="connsiteX2" fmla="*/ 83747 w 151389"/>
                <a:gd name="connsiteY2" fmla="*/ 8053 h 151389"/>
                <a:gd name="connsiteX3" fmla="*/ 75695 w 151389"/>
                <a:gd name="connsiteY3" fmla="*/ 0 h 151389"/>
                <a:gd name="connsiteX4" fmla="*/ 67642 w 151389"/>
                <a:gd name="connsiteY4" fmla="*/ 8053 h 151389"/>
                <a:gd name="connsiteX5" fmla="*/ 67642 w 151389"/>
                <a:gd name="connsiteY5" fmla="*/ 65967 h 151389"/>
                <a:gd name="connsiteX6" fmla="*/ 8053 w 151389"/>
                <a:gd name="connsiteY6" fmla="*/ 65967 h 151389"/>
                <a:gd name="connsiteX7" fmla="*/ 0 w 151389"/>
                <a:gd name="connsiteY7" fmla="*/ 74020 h 151389"/>
                <a:gd name="connsiteX8" fmla="*/ 8053 w 151389"/>
                <a:gd name="connsiteY8" fmla="*/ 82072 h 151389"/>
                <a:gd name="connsiteX9" fmla="*/ 67642 w 151389"/>
                <a:gd name="connsiteY9" fmla="*/ 82072 h 151389"/>
                <a:gd name="connsiteX10" fmla="*/ 67642 w 151389"/>
                <a:gd name="connsiteY10" fmla="*/ 143337 h 151389"/>
                <a:gd name="connsiteX11" fmla="*/ 75695 w 151389"/>
                <a:gd name="connsiteY11" fmla="*/ 151389 h 151389"/>
                <a:gd name="connsiteX12" fmla="*/ 83747 w 151389"/>
                <a:gd name="connsiteY12" fmla="*/ 143337 h 151389"/>
                <a:gd name="connsiteX13" fmla="*/ 83747 w 151389"/>
                <a:gd name="connsiteY13" fmla="*/ 82072 h 151389"/>
                <a:gd name="connsiteX14" fmla="*/ 143337 w 151389"/>
                <a:gd name="connsiteY14" fmla="*/ 82072 h 151389"/>
                <a:gd name="connsiteX15" fmla="*/ 151389 w 151389"/>
                <a:gd name="connsiteY15" fmla="*/ 74020 h 151389"/>
                <a:gd name="connsiteX16" fmla="*/ 143337 w 151389"/>
                <a:gd name="connsiteY16" fmla="*/ 65967 h 151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389" h="151389">
                  <a:moveTo>
                    <a:pt x="143337" y="65967"/>
                  </a:moveTo>
                  <a:lnTo>
                    <a:pt x="83747" y="65967"/>
                  </a:lnTo>
                  <a:lnTo>
                    <a:pt x="83747" y="8053"/>
                  </a:lnTo>
                  <a:cubicBezTo>
                    <a:pt x="83747" y="3608"/>
                    <a:pt x="80140" y="0"/>
                    <a:pt x="75695" y="0"/>
                  </a:cubicBezTo>
                  <a:cubicBezTo>
                    <a:pt x="71250" y="0"/>
                    <a:pt x="67642" y="3608"/>
                    <a:pt x="67642" y="8053"/>
                  </a:cubicBezTo>
                  <a:lnTo>
                    <a:pt x="67642" y="65967"/>
                  </a:lnTo>
                  <a:lnTo>
                    <a:pt x="8053" y="65967"/>
                  </a:lnTo>
                  <a:cubicBezTo>
                    <a:pt x="3608" y="65967"/>
                    <a:pt x="0" y="69575"/>
                    <a:pt x="0" y="74020"/>
                  </a:cubicBezTo>
                  <a:cubicBezTo>
                    <a:pt x="0" y="78465"/>
                    <a:pt x="3608" y="82072"/>
                    <a:pt x="8053" y="82072"/>
                  </a:cubicBezTo>
                  <a:lnTo>
                    <a:pt x="67642" y="82072"/>
                  </a:lnTo>
                  <a:lnTo>
                    <a:pt x="67642" y="143337"/>
                  </a:lnTo>
                  <a:cubicBezTo>
                    <a:pt x="67642" y="147782"/>
                    <a:pt x="71250" y="151389"/>
                    <a:pt x="75695" y="151389"/>
                  </a:cubicBezTo>
                  <a:cubicBezTo>
                    <a:pt x="80140" y="151389"/>
                    <a:pt x="83747" y="147782"/>
                    <a:pt x="83747" y="143337"/>
                  </a:cubicBezTo>
                  <a:lnTo>
                    <a:pt x="83747" y="82072"/>
                  </a:lnTo>
                  <a:lnTo>
                    <a:pt x="143337" y="82072"/>
                  </a:lnTo>
                  <a:cubicBezTo>
                    <a:pt x="147782" y="82072"/>
                    <a:pt x="151389" y="78465"/>
                    <a:pt x="151389" y="74020"/>
                  </a:cubicBezTo>
                  <a:cubicBezTo>
                    <a:pt x="151389" y="69575"/>
                    <a:pt x="147782" y="65967"/>
                    <a:pt x="143337" y="65967"/>
                  </a:cubicBez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</p:grpSp>
      <p:sp>
        <p:nvSpPr>
          <p:cNvPr id="19" name="Marcador de texto 17">
            <a:extLst>
              <a:ext uri="{FF2B5EF4-FFF2-40B4-BE49-F238E27FC236}">
                <a16:creationId xmlns:a16="http://schemas.microsoft.com/office/drawing/2014/main" id="{F0577FDC-5118-890A-7B04-66549D964F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18449" y="4747564"/>
            <a:ext cx="3617913" cy="1168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2pPr>
            <a:lvl3pPr>
              <a:defRPr sz="1400">
                <a:solidFill>
                  <a:schemeClr val="tx2"/>
                </a:solidFill>
                <a:latin typeface="Nunito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Nunito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endParaRPr lang="es-ES" dirty="0"/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B2479EE1-ADD0-C0F5-5040-EDAAA7FD8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3192" y="3437993"/>
            <a:ext cx="2717961" cy="188468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Nunito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 sz="2800" b="0" i="0">
                <a:solidFill>
                  <a:schemeClr val="bg1"/>
                </a:solidFill>
                <a:latin typeface="Nunito" pitchFamily="2" charset="77"/>
              </a:defRPr>
            </a:lvl2pPr>
            <a:lvl3pPr>
              <a:defRPr sz="1400">
                <a:solidFill>
                  <a:schemeClr val="tx2"/>
                </a:solidFill>
                <a:latin typeface="Nunito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Nunito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modificar texto</a:t>
            </a:r>
          </a:p>
        </p:txBody>
      </p:sp>
    </p:spTree>
    <p:extLst>
      <p:ext uri="{BB962C8B-B14F-4D97-AF65-F5344CB8AC3E}">
        <p14:creationId xmlns:p14="http://schemas.microsoft.com/office/powerpoint/2010/main" val="3545338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A5FE856-BAFA-B3E9-1A42-16375EFD8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B539C627-7A5A-2BB0-742A-AE2E5484D5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83828578-1AB1-14BB-A171-AFADBF630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881B8659-4C6D-DA1B-A6E1-E48B045B1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CAB3D454-68CA-E305-4C6D-112C5EF2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1DFB3727-242F-64A8-9539-8C2D47EA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383589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Fot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93E82D06-58D7-6695-7E5E-1629CF01E516}"/>
              </a:ext>
            </a:extLst>
          </p:cNvPr>
          <p:cNvSpPr/>
          <p:nvPr/>
        </p:nvSpPr>
        <p:spPr>
          <a:xfrm>
            <a:off x="655427" y="2373698"/>
            <a:ext cx="6713021" cy="4054642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9274" y="864235"/>
            <a:ext cx="8422005" cy="11068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6502A95C-6948-5CC7-0AD0-C9540A00A0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0395" y="864235"/>
            <a:ext cx="1024366" cy="950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Icono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F994217-106F-A80A-0885-5D1EEBAEC4F4}"/>
              </a:ext>
            </a:extLst>
          </p:cNvPr>
          <p:cNvCxnSpPr>
            <a:cxnSpLocks/>
          </p:cNvCxnSpPr>
          <p:nvPr userDrawn="1"/>
        </p:nvCxnSpPr>
        <p:spPr>
          <a:xfrm>
            <a:off x="7351154" y="4401019"/>
            <a:ext cx="435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arcador de texto 17">
            <a:extLst>
              <a:ext uri="{FF2B5EF4-FFF2-40B4-BE49-F238E27FC236}">
                <a16:creationId xmlns:a16="http://schemas.microsoft.com/office/drawing/2014/main" id="{770C9C9D-A548-8B23-DE3B-62AD7F7672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18450" y="2886075"/>
            <a:ext cx="3617913" cy="1168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2pPr>
            <a:lvl3pPr>
              <a:defRPr sz="1400">
                <a:solidFill>
                  <a:schemeClr val="tx2"/>
                </a:solidFill>
                <a:latin typeface="Nunito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Nunito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endParaRPr lang="es-ES" dirty="0"/>
          </a:p>
        </p:txBody>
      </p:sp>
      <p:sp>
        <p:nvSpPr>
          <p:cNvPr id="13" name="Marcador de texto 17">
            <a:extLst>
              <a:ext uri="{FF2B5EF4-FFF2-40B4-BE49-F238E27FC236}">
                <a16:creationId xmlns:a16="http://schemas.microsoft.com/office/drawing/2014/main" id="{2AD411BE-C735-C7E1-0D2E-7F305E0AF8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18449" y="4747564"/>
            <a:ext cx="3617913" cy="1168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2pPr>
            <a:lvl3pPr>
              <a:defRPr sz="1400">
                <a:solidFill>
                  <a:schemeClr val="tx2"/>
                </a:solidFill>
                <a:latin typeface="Nunito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Nunito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524035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Foto_02 c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93E82D06-58D7-6695-7E5E-1629CF01E516}"/>
              </a:ext>
            </a:extLst>
          </p:cNvPr>
          <p:cNvSpPr/>
          <p:nvPr/>
        </p:nvSpPr>
        <p:spPr>
          <a:xfrm>
            <a:off x="655427" y="2373698"/>
            <a:ext cx="6713021" cy="4054642"/>
          </a:xfrm>
          <a:prstGeom prst="roundRect">
            <a:avLst>
              <a:gd name="adj" fmla="val 47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9592" y="986419"/>
            <a:ext cx="8422005" cy="11068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6502A95C-6948-5CC7-0AD0-C9540A00A0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0713" y="986419"/>
            <a:ext cx="1024366" cy="950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Icono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F994217-106F-A80A-0885-5D1EEBAEC4F4}"/>
              </a:ext>
            </a:extLst>
          </p:cNvPr>
          <p:cNvCxnSpPr>
            <a:cxnSpLocks/>
          </p:cNvCxnSpPr>
          <p:nvPr userDrawn="1"/>
        </p:nvCxnSpPr>
        <p:spPr>
          <a:xfrm>
            <a:off x="7351154" y="4401019"/>
            <a:ext cx="435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arcador de texto 17">
            <a:extLst>
              <a:ext uri="{FF2B5EF4-FFF2-40B4-BE49-F238E27FC236}">
                <a16:creationId xmlns:a16="http://schemas.microsoft.com/office/drawing/2014/main" id="{770C9C9D-A548-8B23-DE3B-62AD7F7672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18450" y="2886075"/>
            <a:ext cx="3617913" cy="1168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2pPr>
            <a:lvl3pPr>
              <a:defRPr sz="1400">
                <a:solidFill>
                  <a:schemeClr val="tx2"/>
                </a:solidFill>
                <a:latin typeface="Nunito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Nunito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endParaRPr lang="es-ES" dirty="0"/>
          </a:p>
        </p:txBody>
      </p:sp>
      <p:sp>
        <p:nvSpPr>
          <p:cNvPr id="13" name="Marcador de texto 17">
            <a:extLst>
              <a:ext uri="{FF2B5EF4-FFF2-40B4-BE49-F238E27FC236}">
                <a16:creationId xmlns:a16="http://schemas.microsoft.com/office/drawing/2014/main" id="{2AD411BE-C735-C7E1-0D2E-7F305E0AF8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18449" y="4747564"/>
            <a:ext cx="3617913" cy="1168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2"/>
                </a:solidFill>
                <a:latin typeface="Nunito" pitchFamily="2" charset="77"/>
              </a:defRPr>
            </a:lvl2pPr>
            <a:lvl3pPr>
              <a:defRPr sz="1400">
                <a:solidFill>
                  <a:schemeClr val="tx2"/>
                </a:solidFill>
                <a:latin typeface="Nunito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Nunito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Nunito" pitchFamily="2" charset="77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endParaRPr lang="es-ES" dirty="0"/>
          </a:p>
        </p:txBody>
      </p:sp>
      <p:sp>
        <p:nvSpPr>
          <p:cNvPr id="6" name="Marcador de texto 9">
            <a:extLst>
              <a:ext uri="{FF2B5EF4-FFF2-40B4-BE49-F238E27FC236}">
                <a16:creationId xmlns:a16="http://schemas.microsoft.com/office/drawing/2014/main" id="{028F463C-BACB-0DD6-165B-95CBDD6D59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713" y="277813"/>
            <a:ext cx="4232641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1" i="0">
                <a:solidFill>
                  <a:schemeClr val="tx2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TÍTULO DEL BOBLE</a:t>
            </a:r>
          </a:p>
          <a:p>
            <a:pPr lvl="0"/>
            <a:r>
              <a:rPr lang="es-ES" dirty="0"/>
              <a:t>Sección del bloque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D2C544F2-4F31-9604-0C72-CE795574C878}"/>
              </a:ext>
            </a:extLst>
          </p:cNvPr>
          <p:cNvSpPr>
            <a:spLocks noChangeAspect="1"/>
          </p:cNvSpPr>
          <p:nvPr userDrawn="1"/>
        </p:nvSpPr>
        <p:spPr>
          <a:xfrm>
            <a:off x="-2821271" y="152908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006126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6 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5475" y="430334"/>
            <a:ext cx="8163242" cy="11068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6" name="Marcador de texto 30">
            <a:extLst>
              <a:ext uri="{FF2B5EF4-FFF2-40B4-BE49-F238E27FC236}">
                <a16:creationId xmlns:a16="http://schemas.microsoft.com/office/drawing/2014/main" id="{FA4579F6-1C8E-8ACD-97F9-128D020F8D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5" y="1557993"/>
            <a:ext cx="10966767" cy="40322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FCB3DDEF-6C6C-9C3B-F209-5DBA36433D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9393" y="5176175"/>
            <a:ext cx="3193882" cy="115715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86ED9764-3A46-3B26-4802-BDF9387344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9393" y="3040822"/>
            <a:ext cx="3193882" cy="115715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3" name="Marcador de posición de imagen 14">
            <a:extLst>
              <a:ext uri="{FF2B5EF4-FFF2-40B4-BE49-F238E27FC236}">
                <a16:creationId xmlns:a16="http://schemas.microsoft.com/office/drawing/2014/main" id="{ACD37922-A57D-03BC-2CB0-286584BF8FC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936334" y="2199126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14" name="Marcador de posición de imagen 14">
            <a:extLst>
              <a:ext uri="{FF2B5EF4-FFF2-40B4-BE49-F238E27FC236}">
                <a16:creationId xmlns:a16="http://schemas.microsoft.com/office/drawing/2014/main" id="{FB4811E6-0C58-83A4-EB30-67BADFBBA4D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936334" y="4349782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15" name="Marcador de texto 30">
            <a:extLst>
              <a:ext uri="{FF2B5EF4-FFF2-40B4-BE49-F238E27FC236}">
                <a16:creationId xmlns:a16="http://schemas.microsoft.com/office/drawing/2014/main" id="{C2EE76D2-E313-30F3-5FB9-DBCE505379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99059" y="5176175"/>
            <a:ext cx="3193882" cy="115715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6" name="Marcador de texto 30">
            <a:extLst>
              <a:ext uri="{FF2B5EF4-FFF2-40B4-BE49-F238E27FC236}">
                <a16:creationId xmlns:a16="http://schemas.microsoft.com/office/drawing/2014/main" id="{1F953561-4DBE-A6A8-D195-9213D56ACD1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499059" y="3040822"/>
            <a:ext cx="3193882" cy="115715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2E0252CC-AACF-B0E9-F1C8-86356D704DC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736000" y="2199126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18" name="Marcador de posición de imagen 14">
            <a:extLst>
              <a:ext uri="{FF2B5EF4-FFF2-40B4-BE49-F238E27FC236}">
                <a16:creationId xmlns:a16="http://schemas.microsoft.com/office/drawing/2014/main" id="{1D9EF130-5837-F1A0-3EF0-F3F93A39518F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736000" y="4349782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19" name="Marcador de texto 30">
            <a:extLst>
              <a:ext uri="{FF2B5EF4-FFF2-40B4-BE49-F238E27FC236}">
                <a16:creationId xmlns:a16="http://schemas.microsoft.com/office/drawing/2014/main" id="{88315F88-2666-2E23-4013-3610FE0EEE0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65184" y="5176175"/>
            <a:ext cx="3193882" cy="115715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20" name="Marcador de texto 30">
            <a:extLst>
              <a:ext uri="{FF2B5EF4-FFF2-40B4-BE49-F238E27FC236}">
                <a16:creationId xmlns:a16="http://schemas.microsoft.com/office/drawing/2014/main" id="{18723A7F-A78F-D8D3-AD71-E6138F2AFE4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365184" y="3040822"/>
            <a:ext cx="3193882" cy="115715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21" name="Marcador de posición de imagen 14">
            <a:extLst>
              <a:ext uri="{FF2B5EF4-FFF2-40B4-BE49-F238E27FC236}">
                <a16:creationId xmlns:a16="http://schemas.microsoft.com/office/drawing/2014/main" id="{74AE5A65-B1FD-DD23-650C-5DA099579148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602125" y="2199126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22" name="Marcador de posición de imagen 14">
            <a:extLst>
              <a:ext uri="{FF2B5EF4-FFF2-40B4-BE49-F238E27FC236}">
                <a16:creationId xmlns:a16="http://schemas.microsoft.com/office/drawing/2014/main" id="{0813F62A-20B5-9404-EFB9-B6FB2B8A950D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9602125" y="4349782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5D84EAD3-8A1D-5EBD-80B0-B1B7BACA8DF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1020427" y="-1408467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604874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5 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4637D40-19A1-F5F6-E363-A8D7D72C81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5475" y="430334"/>
            <a:ext cx="8163242" cy="11068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>
              <a:buNone/>
              <a:defRPr sz="36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modificar el título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F13121B-21F6-3D83-1E71-D79760A2A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318" y="209280"/>
            <a:ext cx="1800000" cy="442109"/>
          </a:xfrm>
          <a:prstGeom prst="rect">
            <a:avLst/>
          </a:prstGeom>
        </p:spPr>
      </p:pic>
      <p:sp>
        <p:nvSpPr>
          <p:cNvPr id="6" name="Marcador de texto 30">
            <a:extLst>
              <a:ext uri="{FF2B5EF4-FFF2-40B4-BE49-F238E27FC236}">
                <a16:creationId xmlns:a16="http://schemas.microsoft.com/office/drawing/2014/main" id="{FA4579F6-1C8E-8ACD-97F9-128D020F8D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5" y="1557993"/>
            <a:ext cx="10966767" cy="40322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0" i="0">
                <a:solidFill>
                  <a:schemeClr val="accent1"/>
                </a:solidFill>
                <a:latin typeface="Nunito Medium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7" name="Marcador de texto 30">
            <a:extLst>
              <a:ext uri="{FF2B5EF4-FFF2-40B4-BE49-F238E27FC236}">
                <a16:creationId xmlns:a16="http://schemas.microsoft.com/office/drawing/2014/main" id="{FCB3DDEF-6C6C-9C3B-F209-5DBA36433D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11130" y="5176175"/>
            <a:ext cx="3193882" cy="115715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1" name="Marcador de texto 30">
            <a:extLst>
              <a:ext uri="{FF2B5EF4-FFF2-40B4-BE49-F238E27FC236}">
                <a16:creationId xmlns:a16="http://schemas.microsoft.com/office/drawing/2014/main" id="{86ED9764-3A46-3B26-4802-BDF9387344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9393" y="3040822"/>
            <a:ext cx="3193882" cy="115715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3" name="Marcador de posición de imagen 14">
            <a:extLst>
              <a:ext uri="{FF2B5EF4-FFF2-40B4-BE49-F238E27FC236}">
                <a16:creationId xmlns:a16="http://schemas.microsoft.com/office/drawing/2014/main" id="{ACD37922-A57D-03BC-2CB0-286584BF8FC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936334" y="2199126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14" name="Marcador de posición de imagen 14">
            <a:extLst>
              <a:ext uri="{FF2B5EF4-FFF2-40B4-BE49-F238E27FC236}">
                <a16:creationId xmlns:a16="http://schemas.microsoft.com/office/drawing/2014/main" id="{FB4811E6-0C58-83A4-EB30-67BADFBBA4D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848071" y="4349782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16" name="Marcador de texto 30">
            <a:extLst>
              <a:ext uri="{FF2B5EF4-FFF2-40B4-BE49-F238E27FC236}">
                <a16:creationId xmlns:a16="http://schemas.microsoft.com/office/drawing/2014/main" id="{1F953561-4DBE-A6A8-D195-9213D56ACD1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499059" y="3040822"/>
            <a:ext cx="3193882" cy="115715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2E0252CC-AACF-B0E9-F1C8-86356D704DC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736000" y="2199126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19" name="Marcador de texto 30">
            <a:extLst>
              <a:ext uri="{FF2B5EF4-FFF2-40B4-BE49-F238E27FC236}">
                <a16:creationId xmlns:a16="http://schemas.microsoft.com/office/drawing/2014/main" id="{88315F88-2666-2E23-4013-3610FE0EEE0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415613" y="5176175"/>
            <a:ext cx="3193882" cy="115715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20" name="Marcador de texto 30">
            <a:extLst>
              <a:ext uri="{FF2B5EF4-FFF2-40B4-BE49-F238E27FC236}">
                <a16:creationId xmlns:a16="http://schemas.microsoft.com/office/drawing/2014/main" id="{18723A7F-A78F-D8D3-AD71-E6138F2AFE4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365184" y="3040822"/>
            <a:ext cx="3193882" cy="115715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Nunito" pitchFamily="2" charset="77"/>
              </a:defRPr>
            </a:lvl1pPr>
            <a:lvl2pPr marL="4572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2pPr>
            <a:lvl3pPr marL="9144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3pPr>
            <a:lvl4pPr marL="13716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4pPr>
            <a:lvl5pPr marL="1828800" indent="0" algn="ctr">
              <a:buNone/>
              <a:defRPr sz="1200" b="0" i="0">
                <a:solidFill>
                  <a:schemeClr val="tx2"/>
                </a:solidFill>
                <a:latin typeface="Nunito Light" pitchFamily="2" charset="77"/>
              </a:defRPr>
            </a:lvl5pPr>
          </a:lstStyle>
          <a:p>
            <a:pPr lvl="0"/>
            <a:r>
              <a:rPr lang="es-ES" dirty="0"/>
              <a:t>Haga clic para escribir texto</a:t>
            </a:r>
          </a:p>
        </p:txBody>
      </p:sp>
      <p:sp>
        <p:nvSpPr>
          <p:cNvPr id="21" name="Marcador de posición de imagen 14">
            <a:extLst>
              <a:ext uri="{FF2B5EF4-FFF2-40B4-BE49-F238E27FC236}">
                <a16:creationId xmlns:a16="http://schemas.microsoft.com/office/drawing/2014/main" id="{74AE5A65-B1FD-DD23-650C-5DA099579148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602125" y="2199126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22" name="Marcador de posición de imagen 14">
            <a:extLst>
              <a:ext uri="{FF2B5EF4-FFF2-40B4-BE49-F238E27FC236}">
                <a16:creationId xmlns:a16="http://schemas.microsoft.com/office/drawing/2014/main" id="{0813F62A-20B5-9404-EFB9-B6FB2B8A950D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7652554" y="4349782"/>
            <a:ext cx="720000" cy="720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s-ES" dirty="0" err="1"/>
              <a:t>iCONO</a:t>
            </a:r>
            <a:endParaRPr lang="es-ES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97370F76-5EBE-5DC0-E044-69158D30B8B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1020427" y="-1408467"/>
            <a:ext cx="3193882" cy="782644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179458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CONTACT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texto 9">
            <a:extLst>
              <a:ext uri="{FF2B5EF4-FFF2-40B4-BE49-F238E27FC236}">
                <a16:creationId xmlns:a16="http://schemas.microsoft.com/office/drawing/2014/main" id="{98183713-C40B-085B-FC50-1336A252A5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7896" y="542870"/>
            <a:ext cx="4564833" cy="6540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2800" b="1" i="0">
                <a:solidFill>
                  <a:schemeClr val="accent1"/>
                </a:solidFill>
                <a:latin typeface="Nunito SemiBold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lvl="0"/>
            <a:r>
              <a:rPr lang="es-ES" dirty="0"/>
              <a:t>Contacta con nosotros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2D0057DB-BAE6-0A5E-F36B-8584EFDDC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1613" y="63673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2"/>
                </a:solidFill>
                <a:latin typeface="Nunito Medium" pitchFamily="2" charset="77"/>
              </a:defRPr>
            </a:lvl1pPr>
          </a:lstStyle>
          <a:p>
            <a:fld id="{9747CC96-3F17-3F46-A226-75674028E2F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1FC78A4-61D3-AECC-E735-31B59A67870D}"/>
              </a:ext>
            </a:extLst>
          </p:cNvPr>
          <p:cNvSpPr/>
          <p:nvPr userDrawn="1"/>
        </p:nvSpPr>
        <p:spPr>
          <a:xfrm rot="2553609">
            <a:off x="12110704" y="6426822"/>
            <a:ext cx="250998" cy="2509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3AED880D-AFF2-BEE0-537F-3CAA604B35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09842" y="407988"/>
            <a:ext cx="2916000" cy="716211"/>
          </a:xfrm>
          <a:prstGeom prst="rect">
            <a:avLst/>
          </a:prstGeom>
        </p:spPr>
      </p:pic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07EB412C-1193-4A42-B5D7-2D6646897576}"/>
              </a:ext>
            </a:extLst>
          </p:cNvPr>
          <p:cNvSpPr/>
          <p:nvPr userDrawn="1"/>
        </p:nvSpPr>
        <p:spPr>
          <a:xfrm>
            <a:off x="6095999" y="1392541"/>
            <a:ext cx="5607141" cy="3395359"/>
          </a:xfrm>
          <a:prstGeom prst="roundRect">
            <a:avLst>
              <a:gd name="adj" fmla="val 3639"/>
            </a:avLst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4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7FBC8FA9-A088-7D45-BAC2-BAC904E6E509}"/>
              </a:ext>
            </a:extLst>
          </p:cNvPr>
          <p:cNvSpPr/>
          <p:nvPr userDrawn="1"/>
        </p:nvSpPr>
        <p:spPr>
          <a:xfrm>
            <a:off x="6095999" y="1392541"/>
            <a:ext cx="5607140" cy="3395358"/>
          </a:xfrm>
          <a:prstGeom prst="roundRect">
            <a:avLst>
              <a:gd name="adj" fmla="val 3830"/>
            </a:avLst>
          </a:prstGeom>
          <a:solidFill>
            <a:schemeClr val="tx2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DC3443CB-9C66-341E-BCA2-442A660A75FE}"/>
              </a:ext>
            </a:extLst>
          </p:cNvPr>
          <p:cNvSpPr>
            <a:spLocks noChangeAspect="1"/>
          </p:cNvSpPr>
          <p:nvPr userDrawn="1"/>
        </p:nvSpPr>
        <p:spPr>
          <a:xfrm>
            <a:off x="-1963378" y="3887899"/>
            <a:ext cx="7345598" cy="1800000"/>
          </a:xfrm>
          <a:prstGeom prst="roundRect">
            <a:avLst>
              <a:gd name="adj" fmla="val 50000"/>
            </a:avLst>
          </a:prstGeom>
          <a:solidFill>
            <a:srgbClr val="B2E4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CE3B6020-D802-10B3-A35F-6AAEBCA63145}"/>
              </a:ext>
            </a:extLst>
          </p:cNvPr>
          <p:cNvSpPr>
            <a:spLocks noChangeAspect="1"/>
          </p:cNvSpPr>
          <p:nvPr userDrawn="1"/>
        </p:nvSpPr>
        <p:spPr>
          <a:xfrm rot="18873114">
            <a:off x="5164112" y="1453474"/>
            <a:ext cx="1092250" cy="1092250"/>
          </a:xfrm>
          <a:prstGeom prst="roundRect">
            <a:avLst>
              <a:gd name="adj" fmla="val 947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4379F7E6-1E1B-8C22-C806-64010586395B}"/>
              </a:ext>
            </a:extLst>
          </p:cNvPr>
          <p:cNvSpPr>
            <a:spLocks noChangeAspect="1"/>
          </p:cNvSpPr>
          <p:nvPr userDrawn="1"/>
        </p:nvSpPr>
        <p:spPr>
          <a:xfrm rot="18753609">
            <a:off x="6083461" y="1909599"/>
            <a:ext cx="180000" cy="18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Marcador de texto 9">
            <a:extLst>
              <a:ext uri="{FF2B5EF4-FFF2-40B4-BE49-F238E27FC236}">
                <a16:creationId xmlns:a16="http://schemas.microsoft.com/office/drawing/2014/main" id="{AAF1AD9C-CB44-9316-70A3-4F5DE4F50E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7896" y="1754913"/>
            <a:ext cx="4564833" cy="557993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None/>
              <a:defRPr sz="2800" b="0" i="0">
                <a:solidFill>
                  <a:schemeClr val="tx2"/>
                </a:solidFill>
                <a:latin typeface="Nunito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marL="0" indent="0">
              <a:buNone/>
            </a:pPr>
            <a:r>
              <a:rPr lang="es-ES" dirty="0">
                <a:latin typeface="Nunito" pitchFamily="2" charset="77"/>
              </a:rPr>
              <a:t>¿Por qué </a:t>
            </a:r>
            <a:r>
              <a:rPr lang="es-ES" dirty="0" err="1">
                <a:latin typeface="Nunito" pitchFamily="2" charset="77"/>
              </a:rPr>
              <a:t>Ecoembes</a:t>
            </a:r>
            <a:r>
              <a:rPr lang="es-ES" dirty="0">
                <a:latin typeface="Nunito" pitchFamily="2" charset="77"/>
              </a:rPr>
              <a:t>?</a:t>
            </a:r>
          </a:p>
        </p:txBody>
      </p:sp>
      <p:sp>
        <p:nvSpPr>
          <p:cNvPr id="18" name="Marcador de texto 9">
            <a:extLst>
              <a:ext uri="{FF2B5EF4-FFF2-40B4-BE49-F238E27FC236}">
                <a16:creationId xmlns:a16="http://schemas.microsoft.com/office/drawing/2014/main" id="{0CD302B6-5363-0AFB-EAE6-7BF0E264EE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7895" y="2432957"/>
            <a:ext cx="4564833" cy="1306286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0" i="0">
                <a:solidFill>
                  <a:schemeClr val="tx2"/>
                </a:solidFill>
                <a:latin typeface="Nunito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marL="0" indent="0">
              <a:buNone/>
            </a:pPr>
            <a:endParaRPr lang="es-ES" dirty="0">
              <a:latin typeface="Nunito" pitchFamily="2" charset="77"/>
            </a:endParaRPr>
          </a:p>
        </p:txBody>
      </p:sp>
      <p:sp>
        <p:nvSpPr>
          <p:cNvPr id="19" name="Marcador de texto 9">
            <a:extLst>
              <a:ext uri="{FF2B5EF4-FFF2-40B4-BE49-F238E27FC236}">
                <a16:creationId xmlns:a16="http://schemas.microsoft.com/office/drawing/2014/main" id="{398D7695-39FD-7C14-EFD7-B945DD8B22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5999" y="4974271"/>
            <a:ext cx="5629843" cy="591128"/>
          </a:xfrm>
          <a:prstGeom prst="rect">
            <a:avLst/>
          </a:prstGeom>
        </p:spPr>
        <p:txBody>
          <a:bodyPr anchor="b"/>
          <a:lstStyle>
            <a:lvl1pPr marL="0" indent="0" algn="l">
              <a:spcBef>
                <a:spcPts val="300"/>
              </a:spcBef>
              <a:buNone/>
              <a:defRPr sz="2800" b="0" i="0">
                <a:solidFill>
                  <a:schemeClr val="tx2"/>
                </a:solidFill>
                <a:latin typeface="Nunito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marL="0" indent="0">
              <a:buNone/>
            </a:pPr>
            <a:r>
              <a:rPr lang="es-ES" dirty="0">
                <a:latin typeface="Nunito" pitchFamily="2" charset="77"/>
              </a:rPr>
              <a:t>Llámanos</a:t>
            </a:r>
          </a:p>
        </p:txBody>
      </p:sp>
      <p:sp>
        <p:nvSpPr>
          <p:cNvPr id="20" name="Marcador de texto 9">
            <a:extLst>
              <a:ext uri="{FF2B5EF4-FFF2-40B4-BE49-F238E27FC236}">
                <a16:creationId xmlns:a16="http://schemas.microsoft.com/office/drawing/2014/main" id="{82BE48CE-66AE-D8A5-A36A-1F36B355188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5656540"/>
            <a:ext cx="5629843" cy="591128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300"/>
              </a:spcBef>
              <a:buNone/>
              <a:defRPr sz="1400" b="0" i="0">
                <a:solidFill>
                  <a:schemeClr val="tx2"/>
                </a:solidFill>
                <a:latin typeface="Nunito" pitchFamily="2" charset="77"/>
              </a:defRPr>
            </a:lvl1pPr>
            <a:lvl2pPr algn="l">
              <a:defRPr sz="1400" b="0" i="0">
                <a:latin typeface="Nunito" pitchFamily="2" charset="77"/>
              </a:defRPr>
            </a:lvl2pPr>
            <a:lvl3pPr algn="l">
              <a:defRPr sz="1400" b="0" i="0">
                <a:latin typeface="Nunito" pitchFamily="2" charset="77"/>
              </a:defRPr>
            </a:lvl3pPr>
            <a:lvl4pPr algn="l">
              <a:defRPr sz="1400" b="0" i="0">
                <a:latin typeface="Nunito" pitchFamily="2" charset="77"/>
              </a:defRPr>
            </a:lvl4pPr>
            <a:lvl5pPr algn="l">
              <a:defRPr sz="1400" b="0" i="0">
                <a:latin typeface="Nunito" pitchFamily="2" charset="77"/>
              </a:defRPr>
            </a:lvl5pPr>
          </a:lstStyle>
          <a:p>
            <a:pPr marL="0" indent="0">
              <a:buNone/>
            </a:pPr>
            <a:endParaRPr lang="es-ES" dirty="0">
              <a:latin typeface="Nunit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427819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 IMG.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83B1BB18-2CA4-83A7-193B-CDBD9F5236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0"/>
            <a:ext cx="12192000" cy="685800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37DDA7C6-6342-C697-4668-DB39928A4572}"/>
              </a:ext>
            </a:extLst>
          </p:cNvPr>
          <p:cNvSpPr/>
          <p:nvPr userDrawn="1"/>
        </p:nvSpPr>
        <p:spPr>
          <a:xfrm>
            <a:off x="0" y="0"/>
            <a:ext cx="12191997" cy="6858000"/>
          </a:xfrm>
          <a:prstGeom prst="rect">
            <a:avLst/>
          </a:prstGeom>
          <a:solidFill>
            <a:schemeClr val="tx2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68D3156F-7370-D6D6-96EE-60A234D7505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129879" y="5742416"/>
            <a:ext cx="3932237" cy="632583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Nunito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Muchas gracias</a:t>
            </a: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CA4A0BCA-2CE4-F275-219A-A8D050D6AE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5273" y="2084400"/>
            <a:ext cx="1901455" cy="2689200"/>
          </a:xfrm>
          <a:prstGeom prst="rect">
            <a:avLst/>
          </a:prstGeom>
        </p:spPr>
      </p:pic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1ABB6160-C15C-FEF9-989E-A79703FA72F2}"/>
              </a:ext>
            </a:extLst>
          </p:cNvPr>
          <p:cNvSpPr/>
          <p:nvPr userDrawn="1"/>
        </p:nvSpPr>
        <p:spPr>
          <a:xfrm rot="18911436">
            <a:off x="5670406" y="6492674"/>
            <a:ext cx="851181" cy="8511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802D7897-0538-A4E8-1DE8-FB1B64D599BB}"/>
              </a:ext>
            </a:extLst>
          </p:cNvPr>
          <p:cNvSpPr/>
          <p:nvPr userDrawn="1"/>
        </p:nvSpPr>
        <p:spPr>
          <a:xfrm rot="2700000">
            <a:off x="5985969" y="6495971"/>
            <a:ext cx="220057" cy="2200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26188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AAC62D72-D1CA-4616-E281-8B1A31B5A5B3}"/>
              </a:ext>
            </a:extLst>
          </p:cNvPr>
          <p:cNvSpPr/>
          <p:nvPr userDrawn="1"/>
        </p:nvSpPr>
        <p:spPr>
          <a:xfrm>
            <a:off x="256799" y="252000"/>
            <a:ext cx="11678399" cy="6353999"/>
          </a:xfrm>
          <a:prstGeom prst="roundRect">
            <a:avLst>
              <a:gd name="adj" fmla="val 2721"/>
            </a:avLst>
          </a:prstGeom>
          <a:solidFill>
            <a:schemeClr val="accent6"/>
          </a:solidFill>
          <a:ln w="12700">
            <a:solidFill>
              <a:srgbClr val="00A1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68D3156F-7370-D6D6-96EE-60A234D7505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129879" y="5742416"/>
            <a:ext cx="3932237" cy="632583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Nunito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Muchas gracias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B38C4B3-9CED-2C60-BA7B-D275BF3C3E20}"/>
              </a:ext>
            </a:extLst>
          </p:cNvPr>
          <p:cNvSpPr/>
          <p:nvPr userDrawn="1"/>
        </p:nvSpPr>
        <p:spPr>
          <a:xfrm rot="2700000">
            <a:off x="5985969" y="6495971"/>
            <a:ext cx="220057" cy="2200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F8C2A92C-D9A3-C236-D5C8-20704AFF1E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5273" y="2084400"/>
            <a:ext cx="1901455" cy="26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142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IERRE IMG.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83B1BB18-2CA4-83A7-193B-CDBD9F5236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0"/>
            <a:ext cx="12192000" cy="685800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37DDA7C6-6342-C697-4668-DB39928A4572}"/>
              </a:ext>
            </a:extLst>
          </p:cNvPr>
          <p:cNvSpPr/>
          <p:nvPr userDrawn="1"/>
        </p:nvSpPr>
        <p:spPr>
          <a:xfrm>
            <a:off x="0" y="0"/>
            <a:ext cx="12191997" cy="6858000"/>
          </a:xfrm>
          <a:prstGeom prst="rect">
            <a:avLst/>
          </a:prstGeom>
          <a:solidFill>
            <a:schemeClr val="tx2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68D3156F-7370-D6D6-96EE-60A234D7505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129879" y="5888919"/>
            <a:ext cx="3932237" cy="295065"/>
          </a:xfrm>
          <a:prstGeom prst="rect">
            <a:avLst/>
          </a:prstGeom>
        </p:spPr>
        <p:txBody>
          <a:bodyPr bIns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 i="0">
                <a:solidFill>
                  <a:schemeClr val="bg1"/>
                </a:solidFill>
                <a:latin typeface="Nunito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Xavier Balagué i Viladrich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11E823D-1F07-B291-0EAF-0B2FCB2BD079}"/>
              </a:ext>
            </a:extLst>
          </p:cNvPr>
          <p:cNvGrpSpPr/>
          <p:nvPr userDrawn="1"/>
        </p:nvGrpSpPr>
        <p:grpSpPr>
          <a:xfrm>
            <a:off x="5145240" y="1433970"/>
            <a:ext cx="1899186" cy="2691418"/>
            <a:chOff x="5145240" y="1433970"/>
            <a:chExt cx="1899186" cy="2691418"/>
          </a:xfrm>
        </p:grpSpPr>
        <p:sp>
          <p:nvSpPr>
            <p:cNvPr id="3" name="Forma libre: forma 2">
              <a:extLst>
                <a:ext uri="{FF2B5EF4-FFF2-40B4-BE49-F238E27FC236}">
                  <a16:creationId xmlns:a16="http://schemas.microsoft.com/office/drawing/2014/main" id="{9560EBF0-8EF0-7B52-E4AE-78457200A5E2}"/>
                </a:ext>
              </a:extLst>
            </p:cNvPr>
            <p:cNvSpPr/>
            <p:nvPr/>
          </p:nvSpPr>
          <p:spPr>
            <a:xfrm>
              <a:off x="5786895" y="1991074"/>
              <a:ext cx="931990" cy="969062"/>
            </a:xfrm>
            <a:custGeom>
              <a:avLst/>
              <a:gdLst>
                <a:gd name="connsiteX0" fmla="*/ 880692 w 931990"/>
                <a:gd name="connsiteY0" fmla="*/ 0 h 969062"/>
                <a:gd name="connsiteX1" fmla="*/ 419132 w 931990"/>
                <a:gd name="connsiteY1" fmla="*/ 0 h 969062"/>
                <a:gd name="connsiteX2" fmla="*/ 0 w 931990"/>
                <a:gd name="connsiteY2" fmla="*/ 282570 h 969062"/>
                <a:gd name="connsiteX3" fmla="*/ 66652 w 931990"/>
                <a:gd name="connsiteY3" fmla="*/ 355980 h 969062"/>
                <a:gd name="connsiteX4" fmla="*/ 419132 w 931990"/>
                <a:gd name="connsiteY4" fmla="*/ 87195 h 969062"/>
                <a:gd name="connsiteX5" fmla="*/ 844963 w 931990"/>
                <a:gd name="connsiteY5" fmla="*/ 87195 h 969062"/>
                <a:gd name="connsiteX6" fmla="*/ 844963 w 931990"/>
                <a:gd name="connsiteY6" fmla="*/ 506941 h 969062"/>
                <a:gd name="connsiteX7" fmla="*/ 743124 w 931990"/>
                <a:gd name="connsiteY7" fmla="*/ 782584 h 969062"/>
                <a:gd name="connsiteX8" fmla="*/ 470086 w 931990"/>
                <a:gd name="connsiteY8" fmla="*/ 881800 h 969062"/>
                <a:gd name="connsiteX9" fmla="*/ 144673 w 931990"/>
                <a:gd name="connsiteY9" fmla="*/ 881800 h 969062"/>
                <a:gd name="connsiteX10" fmla="*/ 144673 w 931990"/>
                <a:gd name="connsiteY10" fmla="*/ 969063 h 969062"/>
                <a:gd name="connsiteX11" fmla="*/ 470086 w 931990"/>
                <a:gd name="connsiteY11" fmla="*/ 969063 h 969062"/>
                <a:gd name="connsiteX12" fmla="*/ 806190 w 931990"/>
                <a:gd name="connsiteY12" fmla="*/ 842752 h 969062"/>
                <a:gd name="connsiteX13" fmla="*/ 931916 w 931990"/>
                <a:gd name="connsiteY13" fmla="*/ 504972 h 969062"/>
                <a:gd name="connsiteX14" fmla="*/ 931916 w 931990"/>
                <a:gd name="connsiteY14" fmla="*/ 51407 h 969062"/>
                <a:gd name="connsiteX15" fmla="*/ 880692 w 931990"/>
                <a:gd name="connsiteY15" fmla="*/ 0 h 96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1990" h="969062">
                  <a:moveTo>
                    <a:pt x="880692" y="0"/>
                  </a:moveTo>
                  <a:lnTo>
                    <a:pt x="419132" y="0"/>
                  </a:lnTo>
                  <a:cubicBezTo>
                    <a:pt x="230002" y="0"/>
                    <a:pt x="67667" y="117007"/>
                    <a:pt x="0" y="282570"/>
                  </a:cubicBezTo>
                  <a:cubicBezTo>
                    <a:pt x="24969" y="304301"/>
                    <a:pt x="47367" y="328952"/>
                    <a:pt x="66652" y="355980"/>
                  </a:cubicBezTo>
                  <a:cubicBezTo>
                    <a:pt x="109621" y="201147"/>
                    <a:pt x="251317" y="87195"/>
                    <a:pt x="419132" y="87195"/>
                  </a:cubicBezTo>
                  <a:lnTo>
                    <a:pt x="844963" y="87195"/>
                  </a:lnTo>
                  <a:lnTo>
                    <a:pt x="844963" y="506941"/>
                  </a:lnTo>
                  <a:cubicBezTo>
                    <a:pt x="845031" y="508571"/>
                    <a:pt x="848617" y="673590"/>
                    <a:pt x="743124" y="782584"/>
                  </a:cubicBezTo>
                  <a:cubicBezTo>
                    <a:pt x="679449" y="848388"/>
                    <a:pt x="587556" y="881800"/>
                    <a:pt x="470086" y="881800"/>
                  </a:cubicBezTo>
                  <a:lnTo>
                    <a:pt x="144673" y="881800"/>
                  </a:lnTo>
                  <a:lnTo>
                    <a:pt x="144673" y="969063"/>
                  </a:lnTo>
                  <a:lnTo>
                    <a:pt x="470086" y="969063"/>
                  </a:lnTo>
                  <a:cubicBezTo>
                    <a:pt x="612390" y="969063"/>
                    <a:pt x="725463" y="926552"/>
                    <a:pt x="806190" y="842752"/>
                  </a:cubicBezTo>
                  <a:cubicBezTo>
                    <a:pt x="934217" y="709786"/>
                    <a:pt x="932390" y="521270"/>
                    <a:pt x="931916" y="504972"/>
                  </a:cubicBezTo>
                  <a:lnTo>
                    <a:pt x="931916" y="51407"/>
                  </a:lnTo>
                  <a:cubicBezTo>
                    <a:pt x="931916" y="23021"/>
                    <a:pt x="908909" y="0"/>
                    <a:pt x="880692" y="0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" name="Forma libre: forma 3">
              <a:extLst>
                <a:ext uri="{FF2B5EF4-FFF2-40B4-BE49-F238E27FC236}">
                  <a16:creationId xmlns:a16="http://schemas.microsoft.com/office/drawing/2014/main" id="{8BB53CDC-9559-B4CA-B5A4-9D00A4B7F571}"/>
                </a:ext>
              </a:extLst>
            </p:cNvPr>
            <p:cNvSpPr/>
            <p:nvPr/>
          </p:nvSpPr>
          <p:spPr>
            <a:xfrm>
              <a:off x="5145240" y="1433970"/>
              <a:ext cx="1899065" cy="1949511"/>
            </a:xfrm>
            <a:custGeom>
              <a:avLst/>
              <a:gdLst>
                <a:gd name="connsiteX0" fmla="*/ 945956 w 1899065"/>
                <a:gd name="connsiteY0" fmla="*/ 181 h 1949511"/>
                <a:gd name="connsiteX1" fmla="*/ 84211 w 1899065"/>
                <a:gd name="connsiteY1" fmla="*/ 491028 h 1949511"/>
                <a:gd name="connsiteX2" fmla="*/ 100316 w 1899065"/>
                <a:gd name="connsiteY2" fmla="*/ 550584 h 1949511"/>
                <a:gd name="connsiteX3" fmla="*/ 159660 w 1899065"/>
                <a:gd name="connsiteY3" fmla="*/ 534422 h 1949511"/>
                <a:gd name="connsiteX4" fmla="*/ 944332 w 1899065"/>
                <a:gd name="connsiteY4" fmla="*/ 87376 h 1949511"/>
                <a:gd name="connsiteX5" fmla="*/ 1812099 w 1899065"/>
                <a:gd name="connsiteY5" fmla="*/ 979566 h 1949511"/>
                <a:gd name="connsiteX6" fmla="*/ 927753 w 1899065"/>
                <a:gd name="connsiteY6" fmla="*/ 1862249 h 1949511"/>
                <a:gd name="connsiteX7" fmla="*/ 737946 w 1899065"/>
                <a:gd name="connsiteY7" fmla="*/ 1841808 h 1949511"/>
                <a:gd name="connsiteX8" fmla="*/ 694706 w 1899065"/>
                <a:gd name="connsiteY8" fmla="*/ 1786733 h 1949511"/>
                <a:gd name="connsiteX9" fmla="*/ 694909 w 1899065"/>
                <a:gd name="connsiteY9" fmla="*/ 1156741 h 1949511"/>
                <a:gd name="connsiteX10" fmla="*/ 368211 w 1899065"/>
                <a:gd name="connsiteY10" fmla="*/ 828876 h 1949511"/>
                <a:gd name="connsiteX11" fmla="*/ 48956 w 1899065"/>
                <a:gd name="connsiteY11" fmla="*/ 828876 h 1949511"/>
                <a:gd name="connsiteX12" fmla="*/ 32 w 1899065"/>
                <a:gd name="connsiteY12" fmla="*/ 877974 h 1949511"/>
                <a:gd name="connsiteX13" fmla="*/ 32 w 1899065"/>
                <a:gd name="connsiteY13" fmla="*/ 1191578 h 1949511"/>
                <a:gd name="connsiteX14" fmla="*/ 90774 w 1899065"/>
                <a:gd name="connsiteY14" fmla="*/ 1434693 h 1949511"/>
                <a:gd name="connsiteX15" fmla="*/ 332889 w 1899065"/>
                <a:gd name="connsiteY15" fmla="*/ 1526166 h 1949511"/>
                <a:gd name="connsiteX16" fmla="*/ 516403 w 1899065"/>
                <a:gd name="connsiteY16" fmla="*/ 1526166 h 1949511"/>
                <a:gd name="connsiteX17" fmla="*/ 516403 w 1899065"/>
                <a:gd name="connsiteY17" fmla="*/ 1438903 h 1949511"/>
                <a:gd name="connsiteX18" fmla="*/ 332889 w 1899065"/>
                <a:gd name="connsiteY18" fmla="*/ 1438903 h 1949511"/>
                <a:gd name="connsiteX19" fmla="*/ 153773 w 1899065"/>
                <a:gd name="connsiteY19" fmla="*/ 1374525 h 1949511"/>
                <a:gd name="connsiteX20" fmla="*/ 86985 w 1899065"/>
                <a:gd name="connsiteY20" fmla="*/ 1193616 h 1949511"/>
                <a:gd name="connsiteX21" fmla="*/ 86985 w 1899065"/>
                <a:gd name="connsiteY21" fmla="*/ 916139 h 1949511"/>
                <a:gd name="connsiteX22" fmla="*/ 368211 w 1899065"/>
                <a:gd name="connsiteY22" fmla="*/ 916139 h 1949511"/>
                <a:gd name="connsiteX23" fmla="*/ 607957 w 1899065"/>
                <a:gd name="connsiteY23" fmla="*/ 1156741 h 1949511"/>
                <a:gd name="connsiteX24" fmla="*/ 607754 w 1899065"/>
                <a:gd name="connsiteY24" fmla="*/ 1786733 h 1949511"/>
                <a:gd name="connsiteX25" fmla="*/ 719473 w 1899065"/>
                <a:gd name="connsiteY25" fmla="*/ 1927102 h 1949511"/>
                <a:gd name="connsiteX26" fmla="*/ 927753 w 1899065"/>
                <a:gd name="connsiteY26" fmla="*/ 1949512 h 1949511"/>
                <a:gd name="connsiteX27" fmla="*/ 1899052 w 1899065"/>
                <a:gd name="connsiteY27" fmla="*/ 980041 h 1949511"/>
                <a:gd name="connsiteX28" fmla="*/ 1624051 w 1899065"/>
                <a:gd name="connsiteY28" fmla="*/ 292598 h 1949511"/>
                <a:gd name="connsiteX29" fmla="*/ 945956 w 1899065"/>
                <a:gd name="connsiteY29" fmla="*/ 181 h 194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899065" h="1949511">
                  <a:moveTo>
                    <a:pt x="945956" y="181"/>
                  </a:moveTo>
                  <a:cubicBezTo>
                    <a:pt x="591040" y="-6678"/>
                    <a:pt x="260755" y="181702"/>
                    <a:pt x="84211" y="491028"/>
                  </a:cubicBezTo>
                  <a:cubicBezTo>
                    <a:pt x="72301" y="511944"/>
                    <a:pt x="79474" y="538632"/>
                    <a:pt x="100316" y="550584"/>
                  </a:cubicBezTo>
                  <a:cubicBezTo>
                    <a:pt x="121157" y="562536"/>
                    <a:pt x="147750" y="555338"/>
                    <a:pt x="159660" y="534422"/>
                  </a:cubicBezTo>
                  <a:cubicBezTo>
                    <a:pt x="320438" y="252735"/>
                    <a:pt x="620543" y="81400"/>
                    <a:pt x="944332" y="87376"/>
                  </a:cubicBezTo>
                  <a:cubicBezTo>
                    <a:pt x="1433499" y="96408"/>
                    <a:pt x="1814670" y="488312"/>
                    <a:pt x="1812099" y="979566"/>
                  </a:cubicBezTo>
                  <a:cubicBezTo>
                    <a:pt x="1809527" y="1466271"/>
                    <a:pt x="1412793" y="1862249"/>
                    <a:pt x="927753" y="1862249"/>
                  </a:cubicBezTo>
                  <a:cubicBezTo>
                    <a:pt x="863875" y="1862249"/>
                    <a:pt x="799997" y="1855390"/>
                    <a:pt x="737946" y="1841808"/>
                  </a:cubicBezTo>
                  <a:cubicBezTo>
                    <a:pt x="712909" y="1836307"/>
                    <a:pt x="694706" y="1813150"/>
                    <a:pt x="694706" y="1786733"/>
                  </a:cubicBezTo>
                  <a:lnTo>
                    <a:pt x="694909" y="1156741"/>
                  </a:lnTo>
                  <a:cubicBezTo>
                    <a:pt x="694909" y="975967"/>
                    <a:pt x="548342" y="828876"/>
                    <a:pt x="368211" y="828876"/>
                  </a:cubicBezTo>
                  <a:lnTo>
                    <a:pt x="48956" y="828876"/>
                  </a:lnTo>
                  <a:cubicBezTo>
                    <a:pt x="22024" y="828944"/>
                    <a:pt x="32" y="850946"/>
                    <a:pt x="32" y="877974"/>
                  </a:cubicBezTo>
                  <a:lnTo>
                    <a:pt x="32" y="1191578"/>
                  </a:lnTo>
                  <a:cubicBezTo>
                    <a:pt x="-238" y="1205160"/>
                    <a:pt x="-847" y="1339552"/>
                    <a:pt x="90774" y="1434693"/>
                  </a:cubicBezTo>
                  <a:cubicBezTo>
                    <a:pt x="149239" y="1495404"/>
                    <a:pt x="230711" y="1526166"/>
                    <a:pt x="332889" y="1526166"/>
                  </a:cubicBezTo>
                  <a:lnTo>
                    <a:pt x="516403" y="1526166"/>
                  </a:lnTo>
                  <a:lnTo>
                    <a:pt x="516403" y="1438903"/>
                  </a:lnTo>
                  <a:lnTo>
                    <a:pt x="332889" y="1438903"/>
                  </a:lnTo>
                  <a:cubicBezTo>
                    <a:pt x="255477" y="1438903"/>
                    <a:pt x="195185" y="1417240"/>
                    <a:pt x="153773" y="1374525"/>
                  </a:cubicBezTo>
                  <a:cubicBezTo>
                    <a:pt x="84820" y="1303425"/>
                    <a:pt x="86917" y="1194498"/>
                    <a:pt x="86985" y="1193616"/>
                  </a:cubicBezTo>
                  <a:lnTo>
                    <a:pt x="86985" y="916139"/>
                  </a:lnTo>
                  <a:lnTo>
                    <a:pt x="368211" y="916139"/>
                  </a:lnTo>
                  <a:cubicBezTo>
                    <a:pt x="500366" y="916139"/>
                    <a:pt x="607957" y="1024047"/>
                    <a:pt x="607957" y="1156741"/>
                  </a:cubicBezTo>
                  <a:lnTo>
                    <a:pt x="607754" y="1786733"/>
                  </a:lnTo>
                  <a:cubicBezTo>
                    <a:pt x="607754" y="1853964"/>
                    <a:pt x="654783" y="1912977"/>
                    <a:pt x="719473" y="1927102"/>
                  </a:cubicBezTo>
                  <a:cubicBezTo>
                    <a:pt x="787614" y="1941974"/>
                    <a:pt x="857650" y="1949512"/>
                    <a:pt x="927753" y="1949512"/>
                  </a:cubicBezTo>
                  <a:cubicBezTo>
                    <a:pt x="1460499" y="1949512"/>
                    <a:pt x="1896209" y="1514622"/>
                    <a:pt x="1899052" y="980041"/>
                  </a:cubicBezTo>
                  <a:cubicBezTo>
                    <a:pt x="1900405" y="720561"/>
                    <a:pt x="1802761" y="476428"/>
                    <a:pt x="1624051" y="292598"/>
                  </a:cubicBezTo>
                  <a:cubicBezTo>
                    <a:pt x="1445206" y="108768"/>
                    <a:pt x="1204445" y="4935"/>
                    <a:pt x="945956" y="18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7A5820CF-C122-952A-162C-E5786AE90963}"/>
                </a:ext>
              </a:extLst>
            </p:cNvPr>
            <p:cNvSpPr/>
            <p:nvPr/>
          </p:nvSpPr>
          <p:spPr>
            <a:xfrm>
              <a:off x="5145273" y="3987126"/>
              <a:ext cx="74975" cy="109673"/>
            </a:xfrm>
            <a:custGeom>
              <a:avLst/>
              <a:gdLst>
                <a:gd name="connsiteX0" fmla="*/ 2571 w 74975"/>
                <a:gd name="connsiteY0" fmla="*/ 107093 h 109673"/>
                <a:gd name="connsiteX1" fmla="*/ 0 w 74975"/>
                <a:gd name="connsiteY1" fmla="*/ 100098 h 109673"/>
                <a:gd name="connsiteX2" fmla="*/ 0 w 74975"/>
                <a:gd name="connsiteY2" fmla="*/ 9507 h 109673"/>
                <a:gd name="connsiteX3" fmla="*/ 2571 w 74975"/>
                <a:gd name="connsiteY3" fmla="*/ 2513 h 109673"/>
                <a:gd name="connsiteX4" fmla="*/ 9609 w 74975"/>
                <a:gd name="connsiteY4" fmla="*/ 0 h 109673"/>
                <a:gd name="connsiteX5" fmla="*/ 65502 w 74975"/>
                <a:gd name="connsiteY5" fmla="*/ 0 h 109673"/>
                <a:gd name="connsiteX6" fmla="*/ 72472 w 74975"/>
                <a:gd name="connsiteY6" fmla="*/ 2037 h 109673"/>
                <a:gd name="connsiteX7" fmla="*/ 74976 w 74975"/>
                <a:gd name="connsiteY7" fmla="*/ 7810 h 109673"/>
                <a:gd name="connsiteX8" fmla="*/ 72472 w 74975"/>
                <a:gd name="connsiteY8" fmla="*/ 13786 h 109673"/>
                <a:gd name="connsiteX9" fmla="*/ 65502 w 74975"/>
                <a:gd name="connsiteY9" fmla="*/ 15891 h 109673"/>
                <a:gd name="connsiteX10" fmla="*/ 19488 w 74975"/>
                <a:gd name="connsiteY10" fmla="*/ 15891 h 109673"/>
                <a:gd name="connsiteX11" fmla="*/ 19488 w 74975"/>
                <a:gd name="connsiteY11" fmla="*/ 46042 h 109673"/>
                <a:gd name="connsiteX12" fmla="*/ 62389 w 74975"/>
                <a:gd name="connsiteY12" fmla="*/ 46042 h 109673"/>
                <a:gd name="connsiteX13" fmla="*/ 69359 w 74975"/>
                <a:gd name="connsiteY13" fmla="*/ 48080 h 109673"/>
                <a:gd name="connsiteX14" fmla="*/ 71863 w 74975"/>
                <a:gd name="connsiteY14" fmla="*/ 53988 h 109673"/>
                <a:gd name="connsiteX15" fmla="*/ 69359 w 74975"/>
                <a:gd name="connsiteY15" fmla="*/ 59760 h 109673"/>
                <a:gd name="connsiteX16" fmla="*/ 62389 w 74975"/>
                <a:gd name="connsiteY16" fmla="*/ 61797 h 109673"/>
                <a:gd name="connsiteX17" fmla="*/ 19488 w 74975"/>
                <a:gd name="connsiteY17" fmla="*/ 61797 h 109673"/>
                <a:gd name="connsiteX18" fmla="*/ 19488 w 74975"/>
                <a:gd name="connsiteY18" fmla="*/ 93782 h 109673"/>
                <a:gd name="connsiteX19" fmla="*/ 65502 w 74975"/>
                <a:gd name="connsiteY19" fmla="*/ 93782 h 109673"/>
                <a:gd name="connsiteX20" fmla="*/ 72472 w 74975"/>
                <a:gd name="connsiteY20" fmla="*/ 95888 h 109673"/>
                <a:gd name="connsiteX21" fmla="*/ 74976 w 74975"/>
                <a:gd name="connsiteY21" fmla="*/ 101864 h 109673"/>
                <a:gd name="connsiteX22" fmla="*/ 72472 w 74975"/>
                <a:gd name="connsiteY22" fmla="*/ 107636 h 109673"/>
                <a:gd name="connsiteX23" fmla="*/ 65502 w 74975"/>
                <a:gd name="connsiteY23" fmla="*/ 109673 h 109673"/>
                <a:gd name="connsiteX24" fmla="*/ 9609 w 74975"/>
                <a:gd name="connsiteY24" fmla="*/ 109673 h 109673"/>
                <a:gd name="connsiteX25" fmla="*/ 2571 w 74975"/>
                <a:gd name="connsiteY25" fmla="*/ 107161 h 109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4975" h="109673">
                  <a:moveTo>
                    <a:pt x="2571" y="107093"/>
                  </a:moveTo>
                  <a:cubicBezTo>
                    <a:pt x="880" y="105463"/>
                    <a:pt x="0" y="103086"/>
                    <a:pt x="0" y="100098"/>
                  </a:cubicBezTo>
                  <a:lnTo>
                    <a:pt x="0" y="9507"/>
                  </a:lnTo>
                  <a:cubicBezTo>
                    <a:pt x="0" y="6519"/>
                    <a:pt x="880" y="4142"/>
                    <a:pt x="2571" y="2513"/>
                  </a:cubicBezTo>
                  <a:cubicBezTo>
                    <a:pt x="4263" y="883"/>
                    <a:pt x="6631" y="0"/>
                    <a:pt x="9609" y="0"/>
                  </a:cubicBezTo>
                  <a:lnTo>
                    <a:pt x="65502" y="0"/>
                  </a:lnTo>
                  <a:cubicBezTo>
                    <a:pt x="68479" y="0"/>
                    <a:pt x="70848" y="679"/>
                    <a:pt x="72472" y="2037"/>
                  </a:cubicBezTo>
                  <a:cubicBezTo>
                    <a:pt x="74096" y="3395"/>
                    <a:pt x="74976" y="5297"/>
                    <a:pt x="74976" y="7810"/>
                  </a:cubicBezTo>
                  <a:cubicBezTo>
                    <a:pt x="74976" y="10322"/>
                    <a:pt x="74164" y="12360"/>
                    <a:pt x="72472" y="13786"/>
                  </a:cubicBezTo>
                  <a:cubicBezTo>
                    <a:pt x="70848" y="15144"/>
                    <a:pt x="68479" y="15891"/>
                    <a:pt x="65502" y="15891"/>
                  </a:cubicBezTo>
                  <a:lnTo>
                    <a:pt x="19488" y="15891"/>
                  </a:lnTo>
                  <a:lnTo>
                    <a:pt x="19488" y="46042"/>
                  </a:lnTo>
                  <a:lnTo>
                    <a:pt x="62389" y="46042"/>
                  </a:lnTo>
                  <a:cubicBezTo>
                    <a:pt x="65367" y="46042"/>
                    <a:pt x="67667" y="46721"/>
                    <a:pt x="69359" y="48080"/>
                  </a:cubicBezTo>
                  <a:cubicBezTo>
                    <a:pt x="71051" y="49438"/>
                    <a:pt x="71863" y="51407"/>
                    <a:pt x="71863" y="53988"/>
                  </a:cubicBezTo>
                  <a:cubicBezTo>
                    <a:pt x="71863" y="56568"/>
                    <a:pt x="71051" y="58402"/>
                    <a:pt x="69359" y="59760"/>
                  </a:cubicBezTo>
                  <a:cubicBezTo>
                    <a:pt x="67667" y="61118"/>
                    <a:pt x="65367" y="61797"/>
                    <a:pt x="62389" y="61797"/>
                  </a:cubicBezTo>
                  <a:lnTo>
                    <a:pt x="19488" y="61797"/>
                  </a:lnTo>
                  <a:lnTo>
                    <a:pt x="19488" y="93782"/>
                  </a:lnTo>
                  <a:lnTo>
                    <a:pt x="65502" y="93782"/>
                  </a:lnTo>
                  <a:cubicBezTo>
                    <a:pt x="68479" y="93782"/>
                    <a:pt x="70848" y="94462"/>
                    <a:pt x="72472" y="95888"/>
                  </a:cubicBezTo>
                  <a:cubicBezTo>
                    <a:pt x="74096" y="97314"/>
                    <a:pt x="74976" y="99283"/>
                    <a:pt x="74976" y="101864"/>
                  </a:cubicBezTo>
                  <a:cubicBezTo>
                    <a:pt x="74976" y="104444"/>
                    <a:pt x="74164" y="106278"/>
                    <a:pt x="72472" y="107636"/>
                  </a:cubicBezTo>
                  <a:cubicBezTo>
                    <a:pt x="70848" y="108994"/>
                    <a:pt x="68479" y="109673"/>
                    <a:pt x="65502" y="109673"/>
                  </a:cubicBezTo>
                  <a:lnTo>
                    <a:pt x="9609" y="109673"/>
                  </a:lnTo>
                  <a:cubicBezTo>
                    <a:pt x="6631" y="109673"/>
                    <a:pt x="4263" y="108858"/>
                    <a:pt x="2571" y="10716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" name="Forma libre: forma 6">
              <a:extLst>
                <a:ext uri="{FF2B5EF4-FFF2-40B4-BE49-F238E27FC236}">
                  <a16:creationId xmlns:a16="http://schemas.microsoft.com/office/drawing/2014/main" id="{3A88579C-A89B-958C-3669-9693A3AEA749}"/>
                </a:ext>
              </a:extLst>
            </p:cNvPr>
            <p:cNvSpPr/>
            <p:nvPr/>
          </p:nvSpPr>
          <p:spPr>
            <a:xfrm>
              <a:off x="5234797" y="3986378"/>
              <a:ext cx="19352" cy="111303"/>
            </a:xfrm>
            <a:custGeom>
              <a:avLst/>
              <a:gdLst>
                <a:gd name="connsiteX0" fmla="*/ 2707 w 19352"/>
                <a:gd name="connsiteY0" fmla="*/ 108858 h 111303"/>
                <a:gd name="connsiteX1" fmla="*/ 0 w 19352"/>
                <a:gd name="connsiteY1" fmla="*/ 101932 h 111303"/>
                <a:gd name="connsiteX2" fmla="*/ 0 w 19352"/>
                <a:gd name="connsiteY2" fmla="*/ 9168 h 111303"/>
                <a:gd name="connsiteX3" fmla="*/ 2707 w 19352"/>
                <a:gd name="connsiteY3" fmla="*/ 2309 h 111303"/>
                <a:gd name="connsiteX4" fmla="*/ 9609 w 19352"/>
                <a:gd name="connsiteY4" fmla="*/ 0 h 111303"/>
                <a:gd name="connsiteX5" fmla="*/ 16579 w 19352"/>
                <a:gd name="connsiteY5" fmla="*/ 2309 h 111303"/>
                <a:gd name="connsiteX6" fmla="*/ 19353 w 19352"/>
                <a:gd name="connsiteY6" fmla="*/ 9168 h 111303"/>
                <a:gd name="connsiteX7" fmla="*/ 19353 w 19352"/>
                <a:gd name="connsiteY7" fmla="*/ 101932 h 111303"/>
                <a:gd name="connsiteX8" fmla="*/ 16579 w 19352"/>
                <a:gd name="connsiteY8" fmla="*/ 108858 h 111303"/>
                <a:gd name="connsiteX9" fmla="*/ 9609 w 19352"/>
                <a:gd name="connsiteY9" fmla="*/ 111303 h 111303"/>
                <a:gd name="connsiteX10" fmla="*/ 2707 w 19352"/>
                <a:gd name="connsiteY10" fmla="*/ 108858 h 111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352" h="111303">
                  <a:moveTo>
                    <a:pt x="2707" y="108858"/>
                  </a:moveTo>
                  <a:cubicBezTo>
                    <a:pt x="880" y="107229"/>
                    <a:pt x="0" y="104920"/>
                    <a:pt x="0" y="101932"/>
                  </a:cubicBezTo>
                  <a:lnTo>
                    <a:pt x="0" y="9168"/>
                  </a:lnTo>
                  <a:cubicBezTo>
                    <a:pt x="0" y="6180"/>
                    <a:pt x="880" y="3871"/>
                    <a:pt x="2707" y="2309"/>
                  </a:cubicBezTo>
                  <a:cubicBezTo>
                    <a:pt x="4534" y="747"/>
                    <a:pt x="6834" y="0"/>
                    <a:pt x="9609" y="0"/>
                  </a:cubicBezTo>
                  <a:cubicBezTo>
                    <a:pt x="12383" y="0"/>
                    <a:pt x="14684" y="747"/>
                    <a:pt x="16579" y="2309"/>
                  </a:cubicBezTo>
                  <a:cubicBezTo>
                    <a:pt x="18406" y="3871"/>
                    <a:pt x="19353" y="6112"/>
                    <a:pt x="19353" y="9168"/>
                  </a:cubicBezTo>
                  <a:lnTo>
                    <a:pt x="19353" y="101932"/>
                  </a:lnTo>
                  <a:cubicBezTo>
                    <a:pt x="19353" y="104920"/>
                    <a:pt x="18406" y="107229"/>
                    <a:pt x="16579" y="108858"/>
                  </a:cubicBezTo>
                  <a:cubicBezTo>
                    <a:pt x="14752" y="110488"/>
                    <a:pt x="12383" y="111303"/>
                    <a:pt x="9609" y="111303"/>
                  </a:cubicBezTo>
                  <a:cubicBezTo>
                    <a:pt x="6834" y="111303"/>
                    <a:pt x="4534" y="110488"/>
                    <a:pt x="2707" y="108858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id="{34F8BB55-1CCE-2C28-5C12-7617B8E34A99}"/>
                </a:ext>
              </a:extLst>
            </p:cNvPr>
            <p:cNvSpPr/>
            <p:nvPr/>
          </p:nvSpPr>
          <p:spPr>
            <a:xfrm>
              <a:off x="5316065" y="4018771"/>
              <a:ext cx="77140" cy="106617"/>
            </a:xfrm>
            <a:custGeom>
              <a:avLst/>
              <a:gdLst>
                <a:gd name="connsiteX0" fmla="*/ 60968 w 77140"/>
                <a:gd name="connsiteY0" fmla="*/ 5025 h 106617"/>
                <a:gd name="connsiteX1" fmla="*/ 72878 w 77140"/>
                <a:gd name="connsiteY1" fmla="*/ 19082 h 106617"/>
                <a:gd name="connsiteX2" fmla="*/ 77141 w 77140"/>
                <a:gd name="connsiteY2" fmla="*/ 39998 h 106617"/>
                <a:gd name="connsiteX3" fmla="*/ 72878 w 77140"/>
                <a:gd name="connsiteY3" fmla="*/ 60643 h 106617"/>
                <a:gd name="connsiteX4" fmla="*/ 61036 w 77140"/>
                <a:gd name="connsiteY4" fmla="*/ 74293 h 106617"/>
                <a:gd name="connsiteX5" fmla="*/ 43510 w 77140"/>
                <a:gd name="connsiteY5" fmla="*/ 79114 h 106617"/>
                <a:gd name="connsiteX6" fmla="*/ 29097 w 77140"/>
                <a:gd name="connsiteY6" fmla="*/ 75719 h 106617"/>
                <a:gd name="connsiteX7" fmla="*/ 19353 w 77140"/>
                <a:gd name="connsiteY7" fmla="*/ 66211 h 106617"/>
                <a:gd name="connsiteX8" fmla="*/ 19353 w 77140"/>
                <a:gd name="connsiteY8" fmla="*/ 97925 h 106617"/>
                <a:gd name="connsiteX9" fmla="*/ 16714 w 77140"/>
                <a:gd name="connsiteY9" fmla="*/ 104308 h 106617"/>
                <a:gd name="connsiteX10" fmla="*/ 9744 w 77140"/>
                <a:gd name="connsiteY10" fmla="*/ 106617 h 106617"/>
                <a:gd name="connsiteX11" fmla="*/ 2707 w 77140"/>
                <a:gd name="connsiteY11" fmla="*/ 104105 h 106617"/>
                <a:gd name="connsiteX12" fmla="*/ 0 w 77140"/>
                <a:gd name="connsiteY12" fmla="*/ 97585 h 106617"/>
                <a:gd name="connsiteX13" fmla="*/ 0 w 77140"/>
                <a:gd name="connsiteY13" fmla="*/ 9439 h 106617"/>
                <a:gd name="connsiteX14" fmla="*/ 2571 w 77140"/>
                <a:gd name="connsiteY14" fmla="*/ 2784 h 106617"/>
                <a:gd name="connsiteX15" fmla="*/ 9473 w 77140"/>
                <a:gd name="connsiteY15" fmla="*/ 272 h 106617"/>
                <a:gd name="connsiteX16" fmla="*/ 16443 w 77140"/>
                <a:gd name="connsiteY16" fmla="*/ 2784 h 106617"/>
                <a:gd name="connsiteX17" fmla="*/ 19082 w 77140"/>
                <a:gd name="connsiteY17" fmla="*/ 9439 h 106617"/>
                <a:gd name="connsiteX18" fmla="*/ 19082 w 77140"/>
                <a:gd name="connsiteY18" fmla="*/ 13310 h 106617"/>
                <a:gd name="connsiteX19" fmla="*/ 28894 w 77140"/>
                <a:gd name="connsiteY19" fmla="*/ 3463 h 106617"/>
                <a:gd name="connsiteX20" fmla="*/ 43510 w 77140"/>
                <a:gd name="connsiteY20" fmla="*/ 0 h 106617"/>
                <a:gd name="connsiteX21" fmla="*/ 60901 w 77140"/>
                <a:gd name="connsiteY21" fmla="*/ 4957 h 106617"/>
                <a:gd name="connsiteX22" fmla="*/ 52713 w 77140"/>
                <a:gd name="connsiteY22" fmla="*/ 57791 h 106617"/>
                <a:gd name="connsiteX23" fmla="*/ 57788 w 77140"/>
                <a:gd name="connsiteY23" fmla="*/ 39998 h 106617"/>
                <a:gd name="connsiteX24" fmla="*/ 52713 w 77140"/>
                <a:gd name="connsiteY24" fmla="*/ 21663 h 106617"/>
                <a:gd name="connsiteX25" fmla="*/ 38435 w 77140"/>
                <a:gd name="connsiteY25" fmla="*/ 15144 h 106617"/>
                <a:gd name="connsiteX26" fmla="*/ 24090 w 77140"/>
                <a:gd name="connsiteY26" fmla="*/ 21527 h 106617"/>
                <a:gd name="connsiteX27" fmla="*/ 19082 w 77140"/>
                <a:gd name="connsiteY27" fmla="*/ 39727 h 106617"/>
                <a:gd name="connsiteX28" fmla="*/ 24090 w 77140"/>
                <a:gd name="connsiteY28" fmla="*/ 57723 h 106617"/>
                <a:gd name="connsiteX29" fmla="*/ 38435 w 77140"/>
                <a:gd name="connsiteY29" fmla="*/ 64106 h 106617"/>
                <a:gd name="connsiteX30" fmla="*/ 52713 w 77140"/>
                <a:gd name="connsiteY30" fmla="*/ 57791 h 10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140" h="106617">
                  <a:moveTo>
                    <a:pt x="60968" y="5025"/>
                  </a:moveTo>
                  <a:cubicBezTo>
                    <a:pt x="66111" y="8353"/>
                    <a:pt x="70036" y="13038"/>
                    <a:pt x="72878" y="19082"/>
                  </a:cubicBezTo>
                  <a:cubicBezTo>
                    <a:pt x="75720" y="25126"/>
                    <a:pt x="77141" y="32121"/>
                    <a:pt x="77141" y="39998"/>
                  </a:cubicBezTo>
                  <a:cubicBezTo>
                    <a:pt x="77141" y="47876"/>
                    <a:pt x="75720" y="54735"/>
                    <a:pt x="72878" y="60643"/>
                  </a:cubicBezTo>
                  <a:cubicBezTo>
                    <a:pt x="70036" y="66551"/>
                    <a:pt x="66111" y="71101"/>
                    <a:pt x="61036" y="74293"/>
                  </a:cubicBezTo>
                  <a:cubicBezTo>
                    <a:pt x="55961" y="77484"/>
                    <a:pt x="50142" y="79114"/>
                    <a:pt x="43510" y="79114"/>
                  </a:cubicBezTo>
                  <a:cubicBezTo>
                    <a:pt x="38164" y="79114"/>
                    <a:pt x="33360" y="77960"/>
                    <a:pt x="29097" y="75719"/>
                  </a:cubicBezTo>
                  <a:cubicBezTo>
                    <a:pt x="24834" y="73410"/>
                    <a:pt x="21586" y="70286"/>
                    <a:pt x="19353" y="66211"/>
                  </a:cubicBezTo>
                  <a:lnTo>
                    <a:pt x="19353" y="97925"/>
                  </a:lnTo>
                  <a:cubicBezTo>
                    <a:pt x="19353" y="100641"/>
                    <a:pt x="18473" y="102746"/>
                    <a:pt x="16714" y="104308"/>
                  </a:cubicBezTo>
                  <a:cubicBezTo>
                    <a:pt x="14955" y="105870"/>
                    <a:pt x="12654" y="106617"/>
                    <a:pt x="9744" y="106617"/>
                  </a:cubicBezTo>
                  <a:cubicBezTo>
                    <a:pt x="6834" y="106617"/>
                    <a:pt x="4534" y="105802"/>
                    <a:pt x="2707" y="104105"/>
                  </a:cubicBezTo>
                  <a:cubicBezTo>
                    <a:pt x="880" y="102475"/>
                    <a:pt x="0" y="100302"/>
                    <a:pt x="0" y="97585"/>
                  </a:cubicBezTo>
                  <a:lnTo>
                    <a:pt x="0" y="9439"/>
                  </a:lnTo>
                  <a:cubicBezTo>
                    <a:pt x="0" y="6655"/>
                    <a:pt x="880" y="4414"/>
                    <a:pt x="2571" y="2784"/>
                  </a:cubicBezTo>
                  <a:cubicBezTo>
                    <a:pt x="4263" y="1154"/>
                    <a:pt x="6564" y="272"/>
                    <a:pt x="9473" y="272"/>
                  </a:cubicBezTo>
                  <a:cubicBezTo>
                    <a:pt x="12383" y="272"/>
                    <a:pt x="14684" y="1087"/>
                    <a:pt x="16443" y="2784"/>
                  </a:cubicBezTo>
                  <a:cubicBezTo>
                    <a:pt x="18203" y="4414"/>
                    <a:pt x="19082" y="6655"/>
                    <a:pt x="19082" y="9439"/>
                  </a:cubicBezTo>
                  <a:lnTo>
                    <a:pt x="19082" y="13310"/>
                  </a:lnTo>
                  <a:cubicBezTo>
                    <a:pt x="21383" y="9100"/>
                    <a:pt x="24631" y="5772"/>
                    <a:pt x="28894" y="3463"/>
                  </a:cubicBezTo>
                  <a:cubicBezTo>
                    <a:pt x="33157" y="1154"/>
                    <a:pt x="38029" y="0"/>
                    <a:pt x="43510" y="0"/>
                  </a:cubicBezTo>
                  <a:cubicBezTo>
                    <a:pt x="50006" y="0"/>
                    <a:pt x="55826" y="1630"/>
                    <a:pt x="60901" y="4957"/>
                  </a:cubicBezTo>
                  <a:moveTo>
                    <a:pt x="52713" y="57791"/>
                  </a:moveTo>
                  <a:cubicBezTo>
                    <a:pt x="56096" y="53580"/>
                    <a:pt x="57788" y="47672"/>
                    <a:pt x="57788" y="39998"/>
                  </a:cubicBezTo>
                  <a:cubicBezTo>
                    <a:pt x="57788" y="32325"/>
                    <a:pt x="56096" y="26009"/>
                    <a:pt x="52713" y="21663"/>
                  </a:cubicBezTo>
                  <a:cubicBezTo>
                    <a:pt x="49330" y="17317"/>
                    <a:pt x="44525" y="15144"/>
                    <a:pt x="38435" y="15144"/>
                  </a:cubicBezTo>
                  <a:cubicBezTo>
                    <a:pt x="32345" y="15144"/>
                    <a:pt x="27473" y="17249"/>
                    <a:pt x="24090" y="21527"/>
                  </a:cubicBezTo>
                  <a:cubicBezTo>
                    <a:pt x="20706" y="25805"/>
                    <a:pt x="19082" y="31849"/>
                    <a:pt x="19082" y="39727"/>
                  </a:cubicBezTo>
                  <a:cubicBezTo>
                    <a:pt x="19082" y="47604"/>
                    <a:pt x="20774" y="53512"/>
                    <a:pt x="24090" y="57723"/>
                  </a:cubicBezTo>
                  <a:cubicBezTo>
                    <a:pt x="27473" y="62001"/>
                    <a:pt x="32210" y="64106"/>
                    <a:pt x="38435" y="64106"/>
                  </a:cubicBezTo>
                  <a:cubicBezTo>
                    <a:pt x="44661" y="64106"/>
                    <a:pt x="49262" y="62001"/>
                    <a:pt x="52713" y="577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655BA972-BEB8-9586-94CC-BDB1BCC6F0C1}"/>
                </a:ext>
              </a:extLst>
            </p:cNvPr>
            <p:cNvSpPr/>
            <p:nvPr/>
          </p:nvSpPr>
          <p:spPr>
            <a:xfrm>
              <a:off x="5404980" y="4018771"/>
              <a:ext cx="77276" cy="79182"/>
            </a:xfrm>
            <a:custGeom>
              <a:avLst/>
              <a:gdLst>
                <a:gd name="connsiteX0" fmla="*/ 18338 w 77276"/>
                <a:gd name="connsiteY0" fmla="*/ 74360 h 79182"/>
                <a:gd name="connsiteX1" fmla="*/ 4804 w 77276"/>
                <a:gd name="connsiteY1" fmla="*/ 60507 h 79182"/>
                <a:gd name="connsiteX2" fmla="*/ 0 w 77276"/>
                <a:gd name="connsiteY2" fmla="*/ 39523 h 79182"/>
                <a:gd name="connsiteX3" fmla="*/ 4804 w 77276"/>
                <a:gd name="connsiteY3" fmla="*/ 18607 h 79182"/>
                <a:gd name="connsiteX4" fmla="*/ 18338 w 77276"/>
                <a:gd name="connsiteY4" fmla="*/ 4821 h 79182"/>
                <a:gd name="connsiteX5" fmla="*/ 38706 w 77276"/>
                <a:gd name="connsiteY5" fmla="*/ 0 h 79182"/>
                <a:gd name="connsiteX6" fmla="*/ 59074 w 77276"/>
                <a:gd name="connsiteY6" fmla="*/ 4821 h 79182"/>
                <a:gd name="connsiteX7" fmla="*/ 72539 w 77276"/>
                <a:gd name="connsiteY7" fmla="*/ 18607 h 79182"/>
                <a:gd name="connsiteX8" fmla="*/ 77276 w 77276"/>
                <a:gd name="connsiteY8" fmla="*/ 39523 h 79182"/>
                <a:gd name="connsiteX9" fmla="*/ 72539 w 77276"/>
                <a:gd name="connsiteY9" fmla="*/ 60507 h 79182"/>
                <a:gd name="connsiteX10" fmla="*/ 59074 w 77276"/>
                <a:gd name="connsiteY10" fmla="*/ 74360 h 79182"/>
                <a:gd name="connsiteX11" fmla="*/ 38706 w 77276"/>
                <a:gd name="connsiteY11" fmla="*/ 79182 h 79182"/>
                <a:gd name="connsiteX12" fmla="*/ 18338 w 77276"/>
                <a:gd name="connsiteY12" fmla="*/ 74360 h 79182"/>
                <a:gd name="connsiteX13" fmla="*/ 52984 w 77276"/>
                <a:gd name="connsiteY13" fmla="*/ 57858 h 79182"/>
                <a:gd name="connsiteX14" fmla="*/ 57923 w 77276"/>
                <a:gd name="connsiteY14" fmla="*/ 39523 h 79182"/>
                <a:gd name="connsiteX15" fmla="*/ 52984 w 77276"/>
                <a:gd name="connsiteY15" fmla="*/ 21256 h 79182"/>
                <a:gd name="connsiteX16" fmla="*/ 38706 w 77276"/>
                <a:gd name="connsiteY16" fmla="*/ 15008 h 79182"/>
                <a:gd name="connsiteX17" fmla="*/ 24360 w 77276"/>
                <a:gd name="connsiteY17" fmla="*/ 21256 h 79182"/>
                <a:gd name="connsiteX18" fmla="*/ 19353 w 77276"/>
                <a:gd name="connsiteY18" fmla="*/ 39523 h 79182"/>
                <a:gd name="connsiteX19" fmla="*/ 24293 w 77276"/>
                <a:gd name="connsiteY19" fmla="*/ 57858 h 79182"/>
                <a:gd name="connsiteX20" fmla="*/ 38570 w 77276"/>
                <a:gd name="connsiteY20" fmla="*/ 64106 h 79182"/>
                <a:gd name="connsiteX21" fmla="*/ 52984 w 77276"/>
                <a:gd name="connsiteY21" fmla="*/ 57858 h 7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7276" h="79182">
                  <a:moveTo>
                    <a:pt x="18338" y="74360"/>
                  </a:moveTo>
                  <a:cubicBezTo>
                    <a:pt x="12518" y="71169"/>
                    <a:pt x="7985" y="66551"/>
                    <a:pt x="4804" y="60507"/>
                  </a:cubicBezTo>
                  <a:cubicBezTo>
                    <a:pt x="1624" y="54463"/>
                    <a:pt x="0" y="47536"/>
                    <a:pt x="0" y="39523"/>
                  </a:cubicBezTo>
                  <a:cubicBezTo>
                    <a:pt x="0" y="31510"/>
                    <a:pt x="1624" y="24583"/>
                    <a:pt x="4804" y="18607"/>
                  </a:cubicBezTo>
                  <a:cubicBezTo>
                    <a:pt x="7985" y="12631"/>
                    <a:pt x="12518" y="8081"/>
                    <a:pt x="18338" y="4821"/>
                  </a:cubicBezTo>
                  <a:cubicBezTo>
                    <a:pt x="24157" y="1630"/>
                    <a:pt x="30924" y="0"/>
                    <a:pt x="38706" y="0"/>
                  </a:cubicBezTo>
                  <a:cubicBezTo>
                    <a:pt x="46488" y="0"/>
                    <a:pt x="53254" y="1630"/>
                    <a:pt x="59074" y="4821"/>
                  </a:cubicBezTo>
                  <a:cubicBezTo>
                    <a:pt x="64893" y="8013"/>
                    <a:pt x="69427" y="12631"/>
                    <a:pt x="72539" y="18607"/>
                  </a:cubicBezTo>
                  <a:cubicBezTo>
                    <a:pt x="75720" y="24583"/>
                    <a:pt x="77276" y="31510"/>
                    <a:pt x="77276" y="39523"/>
                  </a:cubicBezTo>
                  <a:cubicBezTo>
                    <a:pt x="77276" y="47536"/>
                    <a:pt x="75720" y="54531"/>
                    <a:pt x="72539" y="60507"/>
                  </a:cubicBezTo>
                  <a:cubicBezTo>
                    <a:pt x="69359" y="66483"/>
                    <a:pt x="64893" y="71101"/>
                    <a:pt x="59074" y="74360"/>
                  </a:cubicBezTo>
                  <a:cubicBezTo>
                    <a:pt x="53254" y="77552"/>
                    <a:pt x="46420" y="79182"/>
                    <a:pt x="38706" y="79182"/>
                  </a:cubicBezTo>
                  <a:cubicBezTo>
                    <a:pt x="30992" y="79182"/>
                    <a:pt x="24157" y="77552"/>
                    <a:pt x="18338" y="74360"/>
                  </a:cubicBezTo>
                  <a:moveTo>
                    <a:pt x="52984" y="57858"/>
                  </a:moveTo>
                  <a:cubicBezTo>
                    <a:pt x="56299" y="53716"/>
                    <a:pt x="57923" y="47604"/>
                    <a:pt x="57923" y="39523"/>
                  </a:cubicBezTo>
                  <a:cubicBezTo>
                    <a:pt x="57923" y="31442"/>
                    <a:pt x="56299" y="25466"/>
                    <a:pt x="52984" y="21256"/>
                  </a:cubicBezTo>
                  <a:cubicBezTo>
                    <a:pt x="49668" y="17045"/>
                    <a:pt x="44931" y="15008"/>
                    <a:pt x="38706" y="15008"/>
                  </a:cubicBezTo>
                  <a:cubicBezTo>
                    <a:pt x="32480" y="15008"/>
                    <a:pt x="27744" y="17113"/>
                    <a:pt x="24360" y="21256"/>
                  </a:cubicBezTo>
                  <a:cubicBezTo>
                    <a:pt x="20977" y="25466"/>
                    <a:pt x="19353" y="31578"/>
                    <a:pt x="19353" y="39523"/>
                  </a:cubicBezTo>
                  <a:cubicBezTo>
                    <a:pt x="19353" y="47468"/>
                    <a:pt x="20977" y="53716"/>
                    <a:pt x="24293" y="57858"/>
                  </a:cubicBezTo>
                  <a:cubicBezTo>
                    <a:pt x="27608" y="62001"/>
                    <a:pt x="32345" y="64106"/>
                    <a:pt x="38570" y="64106"/>
                  </a:cubicBezTo>
                  <a:cubicBezTo>
                    <a:pt x="44796" y="64106"/>
                    <a:pt x="49668" y="62001"/>
                    <a:pt x="52984" y="57858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531C57AA-B37D-F440-E444-F8766C36DC46}"/>
                </a:ext>
              </a:extLst>
            </p:cNvPr>
            <p:cNvSpPr/>
            <p:nvPr/>
          </p:nvSpPr>
          <p:spPr>
            <a:xfrm>
              <a:off x="5494098" y="3986378"/>
              <a:ext cx="77208" cy="111642"/>
            </a:xfrm>
            <a:custGeom>
              <a:avLst/>
              <a:gdLst>
                <a:gd name="connsiteX0" fmla="*/ 74434 w 77208"/>
                <a:gd name="connsiteY0" fmla="*/ 2445 h 111642"/>
                <a:gd name="connsiteX1" fmla="*/ 77209 w 77208"/>
                <a:gd name="connsiteY1" fmla="*/ 8964 h 111642"/>
                <a:gd name="connsiteX2" fmla="*/ 77209 w 77208"/>
                <a:gd name="connsiteY2" fmla="*/ 101932 h 111642"/>
                <a:gd name="connsiteX3" fmla="*/ 74570 w 77208"/>
                <a:gd name="connsiteY3" fmla="*/ 108587 h 111642"/>
                <a:gd name="connsiteX4" fmla="*/ 67600 w 77208"/>
                <a:gd name="connsiteY4" fmla="*/ 111099 h 111642"/>
                <a:gd name="connsiteX5" fmla="*/ 60630 w 77208"/>
                <a:gd name="connsiteY5" fmla="*/ 108587 h 111642"/>
                <a:gd name="connsiteX6" fmla="*/ 57991 w 77208"/>
                <a:gd name="connsiteY6" fmla="*/ 101932 h 111642"/>
                <a:gd name="connsiteX7" fmla="*/ 57991 w 77208"/>
                <a:gd name="connsiteY7" fmla="*/ 98061 h 111642"/>
                <a:gd name="connsiteX8" fmla="*/ 48179 w 77208"/>
                <a:gd name="connsiteY8" fmla="*/ 108043 h 111642"/>
                <a:gd name="connsiteX9" fmla="*/ 33563 w 77208"/>
                <a:gd name="connsiteY9" fmla="*/ 111643 h 111642"/>
                <a:gd name="connsiteX10" fmla="*/ 16173 w 77208"/>
                <a:gd name="connsiteY10" fmla="*/ 106685 h 111642"/>
                <a:gd name="connsiteX11" fmla="*/ 4263 w 77208"/>
                <a:gd name="connsiteY11" fmla="*/ 92628 h 111642"/>
                <a:gd name="connsiteX12" fmla="*/ 0 w 77208"/>
                <a:gd name="connsiteY12" fmla="*/ 71712 h 111642"/>
                <a:gd name="connsiteX13" fmla="*/ 4263 w 77208"/>
                <a:gd name="connsiteY13" fmla="*/ 51068 h 111642"/>
                <a:gd name="connsiteX14" fmla="*/ 16105 w 77208"/>
                <a:gd name="connsiteY14" fmla="*/ 37350 h 111642"/>
                <a:gd name="connsiteX15" fmla="*/ 33631 w 77208"/>
                <a:gd name="connsiteY15" fmla="*/ 32529 h 111642"/>
                <a:gd name="connsiteX16" fmla="*/ 48179 w 77208"/>
                <a:gd name="connsiteY16" fmla="*/ 35924 h 111642"/>
                <a:gd name="connsiteX17" fmla="*/ 57923 w 77208"/>
                <a:gd name="connsiteY17" fmla="*/ 45567 h 111642"/>
                <a:gd name="connsiteX18" fmla="*/ 57923 w 77208"/>
                <a:gd name="connsiteY18" fmla="*/ 8760 h 111642"/>
                <a:gd name="connsiteX19" fmla="*/ 60495 w 77208"/>
                <a:gd name="connsiteY19" fmla="*/ 2445 h 111642"/>
                <a:gd name="connsiteX20" fmla="*/ 67397 w 77208"/>
                <a:gd name="connsiteY20" fmla="*/ 0 h 111642"/>
                <a:gd name="connsiteX21" fmla="*/ 74502 w 77208"/>
                <a:gd name="connsiteY21" fmla="*/ 2513 h 111642"/>
                <a:gd name="connsiteX22" fmla="*/ 52984 w 77208"/>
                <a:gd name="connsiteY22" fmla="*/ 90116 h 111642"/>
                <a:gd name="connsiteX23" fmla="*/ 57991 w 77208"/>
                <a:gd name="connsiteY23" fmla="*/ 71916 h 111642"/>
                <a:gd name="connsiteX24" fmla="*/ 52984 w 77208"/>
                <a:gd name="connsiteY24" fmla="*/ 53784 h 111642"/>
                <a:gd name="connsiteX25" fmla="*/ 38841 w 77208"/>
                <a:gd name="connsiteY25" fmla="*/ 47536 h 111642"/>
                <a:gd name="connsiteX26" fmla="*/ 24428 w 77208"/>
                <a:gd name="connsiteY26" fmla="*/ 53716 h 111642"/>
                <a:gd name="connsiteX27" fmla="*/ 19285 w 77208"/>
                <a:gd name="connsiteY27" fmla="*/ 71576 h 111642"/>
                <a:gd name="connsiteX28" fmla="*/ 24428 w 77208"/>
                <a:gd name="connsiteY28" fmla="*/ 89912 h 111642"/>
                <a:gd name="connsiteX29" fmla="*/ 38638 w 77208"/>
                <a:gd name="connsiteY29" fmla="*/ 96431 h 111642"/>
                <a:gd name="connsiteX30" fmla="*/ 52984 w 77208"/>
                <a:gd name="connsiteY30" fmla="*/ 90048 h 11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08" h="111642">
                  <a:moveTo>
                    <a:pt x="74434" y="2445"/>
                  </a:moveTo>
                  <a:cubicBezTo>
                    <a:pt x="76261" y="4143"/>
                    <a:pt x="77209" y="6316"/>
                    <a:pt x="77209" y="8964"/>
                  </a:cubicBezTo>
                  <a:lnTo>
                    <a:pt x="77209" y="101932"/>
                  </a:lnTo>
                  <a:cubicBezTo>
                    <a:pt x="77209" y="104716"/>
                    <a:pt x="76329" y="106957"/>
                    <a:pt x="74570" y="108587"/>
                  </a:cubicBezTo>
                  <a:cubicBezTo>
                    <a:pt x="72810" y="110217"/>
                    <a:pt x="70509" y="111099"/>
                    <a:pt x="67600" y="111099"/>
                  </a:cubicBezTo>
                  <a:cubicBezTo>
                    <a:pt x="64690" y="111099"/>
                    <a:pt x="62389" y="110285"/>
                    <a:pt x="60630" y="108587"/>
                  </a:cubicBezTo>
                  <a:cubicBezTo>
                    <a:pt x="58871" y="106957"/>
                    <a:pt x="57991" y="104716"/>
                    <a:pt x="57991" y="101932"/>
                  </a:cubicBezTo>
                  <a:lnTo>
                    <a:pt x="57991" y="98061"/>
                  </a:lnTo>
                  <a:cubicBezTo>
                    <a:pt x="55690" y="102339"/>
                    <a:pt x="52442" y="105667"/>
                    <a:pt x="48179" y="108043"/>
                  </a:cubicBezTo>
                  <a:cubicBezTo>
                    <a:pt x="43916" y="110420"/>
                    <a:pt x="39044" y="111643"/>
                    <a:pt x="33563" y="111643"/>
                  </a:cubicBezTo>
                  <a:cubicBezTo>
                    <a:pt x="27067" y="111643"/>
                    <a:pt x="21248" y="110013"/>
                    <a:pt x="16173" y="106685"/>
                  </a:cubicBezTo>
                  <a:cubicBezTo>
                    <a:pt x="11030" y="103358"/>
                    <a:pt x="7105" y="98672"/>
                    <a:pt x="4263" y="92628"/>
                  </a:cubicBezTo>
                  <a:cubicBezTo>
                    <a:pt x="1421" y="86584"/>
                    <a:pt x="0" y="79589"/>
                    <a:pt x="0" y="71712"/>
                  </a:cubicBezTo>
                  <a:cubicBezTo>
                    <a:pt x="0" y="63835"/>
                    <a:pt x="1421" y="56976"/>
                    <a:pt x="4263" y="51068"/>
                  </a:cubicBezTo>
                  <a:cubicBezTo>
                    <a:pt x="7105" y="45160"/>
                    <a:pt x="11030" y="40610"/>
                    <a:pt x="16105" y="37350"/>
                  </a:cubicBezTo>
                  <a:cubicBezTo>
                    <a:pt x="21180" y="34158"/>
                    <a:pt x="26999" y="32529"/>
                    <a:pt x="33631" y="32529"/>
                  </a:cubicBezTo>
                  <a:cubicBezTo>
                    <a:pt x="39112" y="32529"/>
                    <a:pt x="43916" y="33683"/>
                    <a:pt x="48179" y="35924"/>
                  </a:cubicBezTo>
                  <a:cubicBezTo>
                    <a:pt x="52375" y="38165"/>
                    <a:pt x="55690" y="41425"/>
                    <a:pt x="57923" y="45567"/>
                  </a:cubicBezTo>
                  <a:lnTo>
                    <a:pt x="57923" y="8760"/>
                  </a:lnTo>
                  <a:cubicBezTo>
                    <a:pt x="57923" y="6180"/>
                    <a:pt x="58803" y="4075"/>
                    <a:pt x="60495" y="2445"/>
                  </a:cubicBezTo>
                  <a:cubicBezTo>
                    <a:pt x="62186" y="815"/>
                    <a:pt x="64487" y="0"/>
                    <a:pt x="67397" y="0"/>
                  </a:cubicBezTo>
                  <a:cubicBezTo>
                    <a:pt x="70306" y="0"/>
                    <a:pt x="72675" y="815"/>
                    <a:pt x="74502" y="2513"/>
                  </a:cubicBezTo>
                  <a:moveTo>
                    <a:pt x="52984" y="90116"/>
                  </a:moveTo>
                  <a:cubicBezTo>
                    <a:pt x="56367" y="85905"/>
                    <a:pt x="57991" y="79793"/>
                    <a:pt x="57991" y="71916"/>
                  </a:cubicBezTo>
                  <a:cubicBezTo>
                    <a:pt x="57991" y="64038"/>
                    <a:pt x="56299" y="57994"/>
                    <a:pt x="52984" y="53784"/>
                  </a:cubicBezTo>
                  <a:cubicBezTo>
                    <a:pt x="49600" y="49574"/>
                    <a:pt x="44931" y="47536"/>
                    <a:pt x="38841" y="47536"/>
                  </a:cubicBezTo>
                  <a:cubicBezTo>
                    <a:pt x="32751" y="47536"/>
                    <a:pt x="27879" y="49574"/>
                    <a:pt x="24428" y="53716"/>
                  </a:cubicBezTo>
                  <a:cubicBezTo>
                    <a:pt x="21045" y="57859"/>
                    <a:pt x="19285" y="63835"/>
                    <a:pt x="19285" y="71576"/>
                  </a:cubicBezTo>
                  <a:cubicBezTo>
                    <a:pt x="19285" y="79318"/>
                    <a:pt x="20977" y="85565"/>
                    <a:pt x="24428" y="89912"/>
                  </a:cubicBezTo>
                  <a:cubicBezTo>
                    <a:pt x="27811" y="94258"/>
                    <a:pt x="32548" y="96431"/>
                    <a:pt x="38638" y="96431"/>
                  </a:cubicBezTo>
                  <a:cubicBezTo>
                    <a:pt x="44728" y="96431"/>
                    <a:pt x="49600" y="94326"/>
                    <a:pt x="52984" y="90048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: forma 14">
              <a:extLst>
                <a:ext uri="{FF2B5EF4-FFF2-40B4-BE49-F238E27FC236}">
                  <a16:creationId xmlns:a16="http://schemas.microsoft.com/office/drawing/2014/main" id="{5ADB6D5E-64F7-19AD-4C7D-16AEC2A4D991}"/>
                </a:ext>
              </a:extLst>
            </p:cNvPr>
            <p:cNvSpPr/>
            <p:nvPr/>
          </p:nvSpPr>
          <p:spPr>
            <a:xfrm>
              <a:off x="5587073" y="4018839"/>
              <a:ext cx="70644" cy="79114"/>
            </a:xfrm>
            <a:custGeom>
              <a:avLst/>
              <a:gdLst>
                <a:gd name="connsiteX0" fmla="*/ 68412 w 70644"/>
                <a:gd name="connsiteY0" fmla="*/ 59081 h 79114"/>
                <a:gd name="connsiteX1" fmla="*/ 70036 w 70644"/>
                <a:gd name="connsiteY1" fmla="*/ 64514 h 79114"/>
                <a:gd name="connsiteX2" fmla="*/ 64284 w 70644"/>
                <a:gd name="connsiteY2" fmla="*/ 72595 h 79114"/>
                <a:gd name="connsiteX3" fmla="*/ 52375 w 70644"/>
                <a:gd name="connsiteY3" fmla="*/ 77348 h 79114"/>
                <a:gd name="connsiteX4" fmla="*/ 39653 w 70644"/>
                <a:gd name="connsiteY4" fmla="*/ 79114 h 79114"/>
                <a:gd name="connsiteX5" fmla="*/ 10691 w 70644"/>
                <a:gd name="connsiteY5" fmla="*/ 68520 h 79114"/>
                <a:gd name="connsiteX6" fmla="*/ 0 w 70644"/>
                <a:gd name="connsiteY6" fmla="*/ 39591 h 79114"/>
                <a:gd name="connsiteX7" fmla="*/ 4669 w 70644"/>
                <a:gd name="connsiteY7" fmla="*/ 18946 h 79114"/>
                <a:gd name="connsiteX8" fmla="*/ 17729 w 70644"/>
                <a:gd name="connsiteY8" fmla="*/ 4957 h 79114"/>
                <a:gd name="connsiteX9" fmla="*/ 36879 w 70644"/>
                <a:gd name="connsiteY9" fmla="*/ 0 h 79114"/>
                <a:gd name="connsiteX10" fmla="*/ 54675 w 70644"/>
                <a:gd name="connsiteY10" fmla="*/ 4482 h 79114"/>
                <a:gd name="connsiteX11" fmla="*/ 66449 w 70644"/>
                <a:gd name="connsiteY11" fmla="*/ 17249 h 79114"/>
                <a:gd name="connsiteX12" fmla="*/ 70645 w 70644"/>
                <a:gd name="connsiteY12" fmla="*/ 36671 h 79114"/>
                <a:gd name="connsiteX13" fmla="*/ 64758 w 70644"/>
                <a:gd name="connsiteY13" fmla="*/ 43326 h 79114"/>
                <a:gd name="connsiteX14" fmla="*/ 19082 w 70644"/>
                <a:gd name="connsiteY14" fmla="*/ 43326 h 79114"/>
                <a:gd name="connsiteX15" fmla="*/ 25105 w 70644"/>
                <a:gd name="connsiteY15" fmla="*/ 59081 h 79114"/>
                <a:gd name="connsiteX16" fmla="*/ 39991 w 70644"/>
                <a:gd name="connsiteY16" fmla="*/ 64174 h 79114"/>
                <a:gd name="connsiteX17" fmla="*/ 48721 w 70644"/>
                <a:gd name="connsiteY17" fmla="*/ 62952 h 79114"/>
                <a:gd name="connsiteX18" fmla="*/ 57314 w 70644"/>
                <a:gd name="connsiteY18" fmla="*/ 59556 h 79114"/>
                <a:gd name="connsiteX19" fmla="*/ 64149 w 70644"/>
                <a:gd name="connsiteY19" fmla="*/ 57044 h 79114"/>
                <a:gd name="connsiteX20" fmla="*/ 68412 w 70644"/>
                <a:gd name="connsiteY20" fmla="*/ 59081 h 79114"/>
                <a:gd name="connsiteX21" fmla="*/ 24766 w 70644"/>
                <a:gd name="connsiteY21" fmla="*/ 18675 h 79114"/>
                <a:gd name="connsiteX22" fmla="*/ 19082 w 70644"/>
                <a:gd name="connsiteY22" fmla="*/ 33004 h 79114"/>
                <a:gd name="connsiteX23" fmla="*/ 54066 w 70644"/>
                <a:gd name="connsiteY23" fmla="*/ 33004 h 79114"/>
                <a:gd name="connsiteX24" fmla="*/ 49397 w 70644"/>
                <a:gd name="connsiteY24" fmla="*/ 18607 h 79114"/>
                <a:gd name="connsiteX25" fmla="*/ 37352 w 70644"/>
                <a:gd name="connsiteY25" fmla="*/ 13718 h 79114"/>
                <a:gd name="connsiteX26" fmla="*/ 24699 w 70644"/>
                <a:gd name="connsiteY26" fmla="*/ 18675 h 79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0644" h="79114">
                  <a:moveTo>
                    <a:pt x="68412" y="59081"/>
                  </a:moveTo>
                  <a:cubicBezTo>
                    <a:pt x="69494" y="60439"/>
                    <a:pt x="70036" y="62273"/>
                    <a:pt x="70036" y="64514"/>
                  </a:cubicBezTo>
                  <a:cubicBezTo>
                    <a:pt x="70036" y="67705"/>
                    <a:pt x="68141" y="70422"/>
                    <a:pt x="64284" y="72595"/>
                  </a:cubicBezTo>
                  <a:cubicBezTo>
                    <a:pt x="60765" y="74564"/>
                    <a:pt x="56841" y="76126"/>
                    <a:pt x="52375" y="77348"/>
                  </a:cubicBezTo>
                  <a:cubicBezTo>
                    <a:pt x="47909" y="78571"/>
                    <a:pt x="43713" y="79114"/>
                    <a:pt x="39653" y="79114"/>
                  </a:cubicBezTo>
                  <a:cubicBezTo>
                    <a:pt x="27473" y="79114"/>
                    <a:pt x="17797" y="75583"/>
                    <a:pt x="10691" y="68520"/>
                  </a:cubicBezTo>
                  <a:cubicBezTo>
                    <a:pt x="3586" y="61458"/>
                    <a:pt x="0" y="51814"/>
                    <a:pt x="0" y="39591"/>
                  </a:cubicBezTo>
                  <a:cubicBezTo>
                    <a:pt x="0" y="31849"/>
                    <a:pt x="1556" y="24923"/>
                    <a:pt x="4669" y="18946"/>
                  </a:cubicBezTo>
                  <a:cubicBezTo>
                    <a:pt x="7782" y="12903"/>
                    <a:pt x="12112" y="8285"/>
                    <a:pt x="17729" y="4957"/>
                  </a:cubicBezTo>
                  <a:cubicBezTo>
                    <a:pt x="23345" y="1630"/>
                    <a:pt x="29706" y="0"/>
                    <a:pt x="36879" y="0"/>
                  </a:cubicBezTo>
                  <a:cubicBezTo>
                    <a:pt x="44052" y="0"/>
                    <a:pt x="49600" y="1494"/>
                    <a:pt x="54675" y="4482"/>
                  </a:cubicBezTo>
                  <a:cubicBezTo>
                    <a:pt x="59750" y="7470"/>
                    <a:pt x="63675" y="11748"/>
                    <a:pt x="66449" y="17249"/>
                  </a:cubicBezTo>
                  <a:cubicBezTo>
                    <a:pt x="69224" y="22749"/>
                    <a:pt x="70645" y="29201"/>
                    <a:pt x="70645" y="36671"/>
                  </a:cubicBezTo>
                  <a:cubicBezTo>
                    <a:pt x="70645" y="41153"/>
                    <a:pt x="68682" y="43326"/>
                    <a:pt x="64758" y="43326"/>
                  </a:cubicBezTo>
                  <a:lnTo>
                    <a:pt x="19082" y="43326"/>
                  </a:lnTo>
                  <a:cubicBezTo>
                    <a:pt x="19691" y="50456"/>
                    <a:pt x="21721" y="55753"/>
                    <a:pt x="25105" y="59081"/>
                  </a:cubicBezTo>
                  <a:cubicBezTo>
                    <a:pt x="28488" y="62476"/>
                    <a:pt x="33495" y="64174"/>
                    <a:pt x="39991" y="64174"/>
                  </a:cubicBezTo>
                  <a:cubicBezTo>
                    <a:pt x="43307" y="64174"/>
                    <a:pt x="46217" y="63767"/>
                    <a:pt x="48721" y="62952"/>
                  </a:cubicBezTo>
                  <a:cubicBezTo>
                    <a:pt x="51224" y="62137"/>
                    <a:pt x="54134" y="60982"/>
                    <a:pt x="57314" y="59556"/>
                  </a:cubicBezTo>
                  <a:cubicBezTo>
                    <a:pt x="60427" y="57926"/>
                    <a:pt x="62660" y="57044"/>
                    <a:pt x="64149" y="57044"/>
                  </a:cubicBezTo>
                  <a:cubicBezTo>
                    <a:pt x="65908" y="57044"/>
                    <a:pt x="67329" y="57723"/>
                    <a:pt x="68412" y="59081"/>
                  </a:cubicBezTo>
                  <a:moveTo>
                    <a:pt x="24766" y="18675"/>
                  </a:moveTo>
                  <a:cubicBezTo>
                    <a:pt x="21586" y="22002"/>
                    <a:pt x="19759" y="26756"/>
                    <a:pt x="19082" y="33004"/>
                  </a:cubicBezTo>
                  <a:lnTo>
                    <a:pt x="54066" y="33004"/>
                  </a:lnTo>
                  <a:cubicBezTo>
                    <a:pt x="53863" y="26688"/>
                    <a:pt x="52307" y="21867"/>
                    <a:pt x="49397" y="18607"/>
                  </a:cubicBezTo>
                  <a:cubicBezTo>
                    <a:pt x="46488" y="15347"/>
                    <a:pt x="42495" y="13718"/>
                    <a:pt x="37352" y="13718"/>
                  </a:cubicBezTo>
                  <a:cubicBezTo>
                    <a:pt x="32210" y="13718"/>
                    <a:pt x="27879" y="15347"/>
                    <a:pt x="24699" y="1867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6319483A-4EC9-1CDE-BFB9-B7B10A151F90}"/>
                </a:ext>
              </a:extLst>
            </p:cNvPr>
            <p:cNvSpPr/>
            <p:nvPr/>
          </p:nvSpPr>
          <p:spPr>
            <a:xfrm>
              <a:off x="5673485" y="4019205"/>
              <a:ext cx="50953" cy="78544"/>
            </a:xfrm>
            <a:custGeom>
              <a:avLst/>
              <a:gdLst>
                <a:gd name="connsiteX0" fmla="*/ 48653 w 50953"/>
                <a:gd name="connsiteY0" fmla="*/ 1671 h 78544"/>
                <a:gd name="connsiteX1" fmla="*/ 50954 w 50953"/>
                <a:gd name="connsiteY1" fmla="*/ 7715 h 78544"/>
                <a:gd name="connsiteX2" fmla="*/ 48924 w 50953"/>
                <a:gd name="connsiteY2" fmla="*/ 13963 h 78544"/>
                <a:gd name="connsiteX3" fmla="*/ 41615 w 50953"/>
                <a:gd name="connsiteY3" fmla="*/ 16611 h 78544"/>
                <a:gd name="connsiteX4" fmla="*/ 37014 w 50953"/>
                <a:gd name="connsiteY4" fmla="*/ 17087 h 78544"/>
                <a:gd name="connsiteX5" fmla="*/ 23616 w 50953"/>
                <a:gd name="connsiteY5" fmla="*/ 23266 h 78544"/>
                <a:gd name="connsiteX6" fmla="*/ 19353 w 50953"/>
                <a:gd name="connsiteY6" fmla="*/ 36509 h 78544"/>
                <a:gd name="connsiteX7" fmla="*/ 19353 w 50953"/>
                <a:gd name="connsiteY7" fmla="*/ 69173 h 78544"/>
                <a:gd name="connsiteX8" fmla="*/ 16579 w 50953"/>
                <a:gd name="connsiteY8" fmla="*/ 76100 h 78544"/>
                <a:gd name="connsiteX9" fmla="*/ 9609 w 50953"/>
                <a:gd name="connsiteY9" fmla="*/ 78544 h 78544"/>
                <a:gd name="connsiteX10" fmla="*/ 2707 w 50953"/>
                <a:gd name="connsiteY10" fmla="*/ 76100 h 78544"/>
                <a:gd name="connsiteX11" fmla="*/ 0 w 50953"/>
                <a:gd name="connsiteY11" fmla="*/ 69173 h 78544"/>
                <a:gd name="connsiteX12" fmla="*/ 0 w 50953"/>
                <a:gd name="connsiteY12" fmla="*/ 9005 h 78544"/>
                <a:gd name="connsiteX13" fmla="*/ 2707 w 50953"/>
                <a:gd name="connsiteY13" fmla="*/ 2350 h 78544"/>
                <a:gd name="connsiteX14" fmla="*/ 9473 w 50953"/>
                <a:gd name="connsiteY14" fmla="*/ 42 h 78544"/>
                <a:gd name="connsiteX15" fmla="*/ 15970 w 50953"/>
                <a:gd name="connsiteY15" fmla="*/ 2282 h 78544"/>
                <a:gd name="connsiteX16" fmla="*/ 18473 w 50953"/>
                <a:gd name="connsiteY16" fmla="*/ 8734 h 78544"/>
                <a:gd name="connsiteX17" fmla="*/ 18473 w 50953"/>
                <a:gd name="connsiteY17" fmla="*/ 14981 h 78544"/>
                <a:gd name="connsiteX18" fmla="*/ 27270 w 50953"/>
                <a:gd name="connsiteY18" fmla="*/ 4388 h 78544"/>
                <a:gd name="connsiteX19" fmla="*/ 40194 w 50953"/>
                <a:gd name="connsiteY19" fmla="*/ 177 h 78544"/>
                <a:gd name="connsiteX20" fmla="*/ 42360 w 50953"/>
                <a:gd name="connsiteY20" fmla="*/ 42 h 78544"/>
                <a:gd name="connsiteX21" fmla="*/ 48721 w 50953"/>
                <a:gd name="connsiteY21" fmla="*/ 1739 h 7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0953" h="78544">
                  <a:moveTo>
                    <a:pt x="48653" y="1671"/>
                  </a:moveTo>
                  <a:cubicBezTo>
                    <a:pt x="50209" y="3030"/>
                    <a:pt x="50954" y="5067"/>
                    <a:pt x="50954" y="7715"/>
                  </a:cubicBezTo>
                  <a:cubicBezTo>
                    <a:pt x="50954" y="10364"/>
                    <a:pt x="50277" y="12605"/>
                    <a:pt x="48924" y="13963"/>
                  </a:cubicBezTo>
                  <a:cubicBezTo>
                    <a:pt x="47570" y="15321"/>
                    <a:pt x="45134" y="16204"/>
                    <a:pt x="41615" y="16611"/>
                  </a:cubicBezTo>
                  <a:lnTo>
                    <a:pt x="37014" y="17087"/>
                  </a:lnTo>
                  <a:cubicBezTo>
                    <a:pt x="30924" y="17698"/>
                    <a:pt x="26458" y="19803"/>
                    <a:pt x="23616" y="23266"/>
                  </a:cubicBezTo>
                  <a:cubicBezTo>
                    <a:pt x="20774" y="26798"/>
                    <a:pt x="19353" y="31212"/>
                    <a:pt x="19353" y="36509"/>
                  </a:cubicBezTo>
                  <a:lnTo>
                    <a:pt x="19353" y="69173"/>
                  </a:lnTo>
                  <a:cubicBezTo>
                    <a:pt x="19353" y="72161"/>
                    <a:pt x="18406" y="74470"/>
                    <a:pt x="16579" y="76100"/>
                  </a:cubicBezTo>
                  <a:cubicBezTo>
                    <a:pt x="14684" y="77730"/>
                    <a:pt x="12383" y="78544"/>
                    <a:pt x="9609" y="78544"/>
                  </a:cubicBezTo>
                  <a:cubicBezTo>
                    <a:pt x="6834" y="78544"/>
                    <a:pt x="4534" y="77730"/>
                    <a:pt x="2707" y="76100"/>
                  </a:cubicBezTo>
                  <a:cubicBezTo>
                    <a:pt x="880" y="74470"/>
                    <a:pt x="0" y="72161"/>
                    <a:pt x="0" y="69173"/>
                  </a:cubicBezTo>
                  <a:lnTo>
                    <a:pt x="0" y="9005"/>
                  </a:lnTo>
                  <a:cubicBezTo>
                    <a:pt x="0" y="6085"/>
                    <a:pt x="880" y="3844"/>
                    <a:pt x="2707" y="2350"/>
                  </a:cubicBezTo>
                  <a:cubicBezTo>
                    <a:pt x="4534" y="788"/>
                    <a:pt x="6767" y="42"/>
                    <a:pt x="9473" y="42"/>
                  </a:cubicBezTo>
                  <a:cubicBezTo>
                    <a:pt x="12180" y="42"/>
                    <a:pt x="14346" y="788"/>
                    <a:pt x="15970" y="2282"/>
                  </a:cubicBezTo>
                  <a:cubicBezTo>
                    <a:pt x="17594" y="3776"/>
                    <a:pt x="18473" y="5950"/>
                    <a:pt x="18473" y="8734"/>
                  </a:cubicBezTo>
                  <a:lnTo>
                    <a:pt x="18473" y="14981"/>
                  </a:lnTo>
                  <a:cubicBezTo>
                    <a:pt x="20436" y="10432"/>
                    <a:pt x="23345" y="6900"/>
                    <a:pt x="27270" y="4388"/>
                  </a:cubicBezTo>
                  <a:cubicBezTo>
                    <a:pt x="31127" y="1875"/>
                    <a:pt x="35458" y="517"/>
                    <a:pt x="40194" y="177"/>
                  </a:cubicBezTo>
                  <a:lnTo>
                    <a:pt x="42360" y="42"/>
                  </a:lnTo>
                  <a:cubicBezTo>
                    <a:pt x="45067" y="-162"/>
                    <a:pt x="47164" y="381"/>
                    <a:pt x="48721" y="173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: forma 17">
              <a:extLst>
                <a:ext uri="{FF2B5EF4-FFF2-40B4-BE49-F238E27FC236}">
                  <a16:creationId xmlns:a16="http://schemas.microsoft.com/office/drawing/2014/main" id="{CAF03DB8-9B55-FA4F-F57D-7CC47D9361D8}"/>
                </a:ext>
              </a:extLst>
            </p:cNvPr>
            <p:cNvSpPr/>
            <p:nvPr/>
          </p:nvSpPr>
          <p:spPr>
            <a:xfrm>
              <a:off x="5770723" y="3986378"/>
              <a:ext cx="77208" cy="111642"/>
            </a:xfrm>
            <a:custGeom>
              <a:avLst/>
              <a:gdLst>
                <a:gd name="connsiteX0" fmla="*/ 74434 w 77208"/>
                <a:gd name="connsiteY0" fmla="*/ 2445 h 111642"/>
                <a:gd name="connsiteX1" fmla="*/ 77209 w 77208"/>
                <a:gd name="connsiteY1" fmla="*/ 8964 h 111642"/>
                <a:gd name="connsiteX2" fmla="*/ 77209 w 77208"/>
                <a:gd name="connsiteY2" fmla="*/ 101932 h 111642"/>
                <a:gd name="connsiteX3" fmla="*/ 74569 w 77208"/>
                <a:gd name="connsiteY3" fmla="*/ 108587 h 111642"/>
                <a:gd name="connsiteX4" fmla="*/ 67600 w 77208"/>
                <a:gd name="connsiteY4" fmla="*/ 111099 h 111642"/>
                <a:gd name="connsiteX5" fmla="*/ 60630 w 77208"/>
                <a:gd name="connsiteY5" fmla="*/ 108587 h 111642"/>
                <a:gd name="connsiteX6" fmla="*/ 57991 w 77208"/>
                <a:gd name="connsiteY6" fmla="*/ 101932 h 111642"/>
                <a:gd name="connsiteX7" fmla="*/ 57991 w 77208"/>
                <a:gd name="connsiteY7" fmla="*/ 98061 h 111642"/>
                <a:gd name="connsiteX8" fmla="*/ 48179 w 77208"/>
                <a:gd name="connsiteY8" fmla="*/ 108043 h 111642"/>
                <a:gd name="connsiteX9" fmla="*/ 33563 w 77208"/>
                <a:gd name="connsiteY9" fmla="*/ 111643 h 111642"/>
                <a:gd name="connsiteX10" fmla="*/ 16173 w 77208"/>
                <a:gd name="connsiteY10" fmla="*/ 106685 h 111642"/>
                <a:gd name="connsiteX11" fmla="*/ 4263 w 77208"/>
                <a:gd name="connsiteY11" fmla="*/ 92628 h 111642"/>
                <a:gd name="connsiteX12" fmla="*/ 0 w 77208"/>
                <a:gd name="connsiteY12" fmla="*/ 71712 h 111642"/>
                <a:gd name="connsiteX13" fmla="*/ 4263 w 77208"/>
                <a:gd name="connsiteY13" fmla="*/ 51068 h 111642"/>
                <a:gd name="connsiteX14" fmla="*/ 16105 w 77208"/>
                <a:gd name="connsiteY14" fmla="*/ 37350 h 111642"/>
                <a:gd name="connsiteX15" fmla="*/ 33631 w 77208"/>
                <a:gd name="connsiteY15" fmla="*/ 32529 h 111642"/>
                <a:gd name="connsiteX16" fmla="*/ 48179 w 77208"/>
                <a:gd name="connsiteY16" fmla="*/ 35924 h 111642"/>
                <a:gd name="connsiteX17" fmla="*/ 57923 w 77208"/>
                <a:gd name="connsiteY17" fmla="*/ 45567 h 111642"/>
                <a:gd name="connsiteX18" fmla="*/ 57923 w 77208"/>
                <a:gd name="connsiteY18" fmla="*/ 8760 h 111642"/>
                <a:gd name="connsiteX19" fmla="*/ 60495 w 77208"/>
                <a:gd name="connsiteY19" fmla="*/ 2445 h 111642"/>
                <a:gd name="connsiteX20" fmla="*/ 67397 w 77208"/>
                <a:gd name="connsiteY20" fmla="*/ 0 h 111642"/>
                <a:gd name="connsiteX21" fmla="*/ 74502 w 77208"/>
                <a:gd name="connsiteY21" fmla="*/ 2513 h 111642"/>
                <a:gd name="connsiteX22" fmla="*/ 52984 w 77208"/>
                <a:gd name="connsiteY22" fmla="*/ 90116 h 111642"/>
                <a:gd name="connsiteX23" fmla="*/ 57991 w 77208"/>
                <a:gd name="connsiteY23" fmla="*/ 71916 h 111642"/>
                <a:gd name="connsiteX24" fmla="*/ 52984 w 77208"/>
                <a:gd name="connsiteY24" fmla="*/ 53784 h 111642"/>
                <a:gd name="connsiteX25" fmla="*/ 38841 w 77208"/>
                <a:gd name="connsiteY25" fmla="*/ 47536 h 111642"/>
                <a:gd name="connsiteX26" fmla="*/ 24428 w 77208"/>
                <a:gd name="connsiteY26" fmla="*/ 53716 h 111642"/>
                <a:gd name="connsiteX27" fmla="*/ 19285 w 77208"/>
                <a:gd name="connsiteY27" fmla="*/ 71576 h 111642"/>
                <a:gd name="connsiteX28" fmla="*/ 24428 w 77208"/>
                <a:gd name="connsiteY28" fmla="*/ 89912 h 111642"/>
                <a:gd name="connsiteX29" fmla="*/ 38638 w 77208"/>
                <a:gd name="connsiteY29" fmla="*/ 96431 h 111642"/>
                <a:gd name="connsiteX30" fmla="*/ 52984 w 77208"/>
                <a:gd name="connsiteY30" fmla="*/ 90048 h 11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08" h="111642">
                  <a:moveTo>
                    <a:pt x="74434" y="2445"/>
                  </a:moveTo>
                  <a:cubicBezTo>
                    <a:pt x="76261" y="4143"/>
                    <a:pt x="77209" y="6316"/>
                    <a:pt x="77209" y="8964"/>
                  </a:cubicBezTo>
                  <a:lnTo>
                    <a:pt x="77209" y="101932"/>
                  </a:lnTo>
                  <a:cubicBezTo>
                    <a:pt x="77209" y="104716"/>
                    <a:pt x="76329" y="106957"/>
                    <a:pt x="74569" y="108587"/>
                  </a:cubicBezTo>
                  <a:cubicBezTo>
                    <a:pt x="72810" y="110217"/>
                    <a:pt x="70509" y="111099"/>
                    <a:pt x="67600" y="111099"/>
                  </a:cubicBezTo>
                  <a:cubicBezTo>
                    <a:pt x="64690" y="111099"/>
                    <a:pt x="62389" y="110285"/>
                    <a:pt x="60630" y="108587"/>
                  </a:cubicBezTo>
                  <a:cubicBezTo>
                    <a:pt x="58871" y="106957"/>
                    <a:pt x="57991" y="104716"/>
                    <a:pt x="57991" y="101932"/>
                  </a:cubicBezTo>
                  <a:lnTo>
                    <a:pt x="57991" y="98061"/>
                  </a:lnTo>
                  <a:cubicBezTo>
                    <a:pt x="55690" y="102339"/>
                    <a:pt x="52442" y="105667"/>
                    <a:pt x="48179" y="108043"/>
                  </a:cubicBezTo>
                  <a:cubicBezTo>
                    <a:pt x="43916" y="110420"/>
                    <a:pt x="39044" y="111643"/>
                    <a:pt x="33563" y="111643"/>
                  </a:cubicBezTo>
                  <a:cubicBezTo>
                    <a:pt x="27067" y="111643"/>
                    <a:pt x="21248" y="110013"/>
                    <a:pt x="16173" y="106685"/>
                  </a:cubicBezTo>
                  <a:cubicBezTo>
                    <a:pt x="11030" y="103358"/>
                    <a:pt x="7105" y="98672"/>
                    <a:pt x="4263" y="92628"/>
                  </a:cubicBezTo>
                  <a:cubicBezTo>
                    <a:pt x="1421" y="86584"/>
                    <a:pt x="0" y="79589"/>
                    <a:pt x="0" y="71712"/>
                  </a:cubicBezTo>
                  <a:cubicBezTo>
                    <a:pt x="0" y="63835"/>
                    <a:pt x="1421" y="56976"/>
                    <a:pt x="4263" y="51068"/>
                  </a:cubicBezTo>
                  <a:cubicBezTo>
                    <a:pt x="7105" y="45160"/>
                    <a:pt x="11030" y="40610"/>
                    <a:pt x="16105" y="37350"/>
                  </a:cubicBezTo>
                  <a:cubicBezTo>
                    <a:pt x="21180" y="34158"/>
                    <a:pt x="26999" y="32529"/>
                    <a:pt x="33631" y="32529"/>
                  </a:cubicBezTo>
                  <a:cubicBezTo>
                    <a:pt x="39112" y="32529"/>
                    <a:pt x="43916" y="33683"/>
                    <a:pt x="48179" y="35924"/>
                  </a:cubicBezTo>
                  <a:cubicBezTo>
                    <a:pt x="52375" y="38165"/>
                    <a:pt x="55690" y="41425"/>
                    <a:pt x="57923" y="45567"/>
                  </a:cubicBezTo>
                  <a:lnTo>
                    <a:pt x="57923" y="8760"/>
                  </a:lnTo>
                  <a:cubicBezTo>
                    <a:pt x="57923" y="6180"/>
                    <a:pt x="58803" y="4075"/>
                    <a:pt x="60495" y="2445"/>
                  </a:cubicBezTo>
                  <a:cubicBezTo>
                    <a:pt x="62186" y="815"/>
                    <a:pt x="64487" y="0"/>
                    <a:pt x="67397" y="0"/>
                  </a:cubicBezTo>
                  <a:cubicBezTo>
                    <a:pt x="70306" y="0"/>
                    <a:pt x="72675" y="815"/>
                    <a:pt x="74502" y="2513"/>
                  </a:cubicBezTo>
                  <a:moveTo>
                    <a:pt x="52984" y="90116"/>
                  </a:moveTo>
                  <a:cubicBezTo>
                    <a:pt x="56367" y="85905"/>
                    <a:pt x="57991" y="79793"/>
                    <a:pt x="57991" y="71916"/>
                  </a:cubicBezTo>
                  <a:cubicBezTo>
                    <a:pt x="57991" y="64038"/>
                    <a:pt x="56299" y="57994"/>
                    <a:pt x="52984" y="53784"/>
                  </a:cubicBezTo>
                  <a:cubicBezTo>
                    <a:pt x="49600" y="49574"/>
                    <a:pt x="44931" y="47536"/>
                    <a:pt x="38841" y="47536"/>
                  </a:cubicBezTo>
                  <a:cubicBezTo>
                    <a:pt x="32751" y="47536"/>
                    <a:pt x="27879" y="49574"/>
                    <a:pt x="24428" y="53716"/>
                  </a:cubicBezTo>
                  <a:cubicBezTo>
                    <a:pt x="21045" y="57859"/>
                    <a:pt x="19285" y="63835"/>
                    <a:pt x="19285" y="71576"/>
                  </a:cubicBezTo>
                  <a:cubicBezTo>
                    <a:pt x="19285" y="79318"/>
                    <a:pt x="20977" y="85565"/>
                    <a:pt x="24428" y="89912"/>
                  </a:cubicBezTo>
                  <a:cubicBezTo>
                    <a:pt x="27811" y="94258"/>
                    <a:pt x="32548" y="96431"/>
                    <a:pt x="38638" y="96431"/>
                  </a:cubicBezTo>
                  <a:cubicBezTo>
                    <a:pt x="44728" y="96431"/>
                    <a:pt x="49600" y="94326"/>
                    <a:pt x="52984" y="90048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: forma 18">
              <a:extLst>
                <a:ext uri="{FF2B5EF4-FFF2-40B4-BE49-F238E27FC236}">
                  <a16:creationId xmlns:a16="http://schemas.microsoft.com/office/drawing/2014/main" id="{E1E27A5C-EF3C-26B3-DEE1-6EE18621CDFB}"/>
                </a:ext>
              </a:extLst>
            </p:cNvPr>
            <p:cNvSpPr/>
            <p:nvPr/>
          </p:nvSpPr>
          <p:spPr>
            <a:xfrm>
              <a:off x="5863698" y="4018839"/>
              <a:ext cx="70644" cy="79114"/>
            </a:xfrm>
            <a:custGeom>
              <a:avLst/>
              <a:gdLst>
                <a:gd name="connsiteX0" fmla="*/ 68412 w 70644"/>
                <a:gd name="connsiteY0" fmla="*/ 59081 h 79114"/>
                <a:gd name="connsiteX1" fmla="*/ 70036 w 70644"/>
                <a:gd name="connsiteY1" fmla="*/ 64514 h 79114"/>
                <a:gd name="connsiteX2" fmla="*/ 64284 w 70644"/>
                <a:gd name="connsiteY2" fmla="*/ 72595 h 79114"/>
                <a:gd name="connsiteX3" fmla="*/ 52375 w 70644"/>
                <a:gd name="connsiteY3" fmla="*/ 77348 h 79114"/>
                <a:gd name="connsiteX4" fmla="*/ 39653 w 70644"/>
                <a:gd name="connsiteY4" fmla="*/ 79114 h 79114"/>
                <a:gd name="connsiteX5" fmla="*/ 10691 w 70644"/>
                <a:gd name="connsiteY5" fmla="*/ 68520 h 79114"/>
                <a:gd name="connsiteX6" fmla="*/ 0 w 70644"/>
                <a:gd name="connsiteY6" fmla="*/ 39591 h 79114"/>
                <a:gd name="connsiteX7" fmla="*/ 4669 w 70644"/>
                <a:gd name="connsiteY7" fmla="*/ 18946 h 79114"/>
                <a:gd name="connsiteX8" fmla="*/ 17729 w 70644"/>
                <a:gd name="connsiteY8" fmla="*/ 4957 h 79114"/>
                <a:gd name="connsiteX9" fmla="*/ 36879 w 70644"/>
                <a:gd name="connsiteY9" fmla="*/ 0 h 79114"/>
                <a:gd name="connsiteX10" fmla="*/ 54675 w 70644"/>
                <a:gd name="connsiteY10" fmla="*/ 4482 h 79114"/>
                <a:gd name="connsiteX11" fmla="*/ 66449 w 70644"/>
                <a:gd name="connsiteY11" fmla="*/ 17249 h 79114"/>
                <a:gd name="connsiteX12" fmla="*/ 70645 w 70644"/>
                <a:gd name="connsiteY12" fmla="*/ 36671 h 79114"/>
                <a:gd name="connsiteX13" fmla="*/ 64758 w 70644"/>
                <a:gd name="connsiteY13" fmla="*/ 43326 h 79114"/>
                <a:gd name="connsiteX14" fmla="*/ 19082 w 70644"/>
                <a:gd name="connsiteY14" fmla="*/ 43326 h 79114"/>
                <a:gd name="connsiteX15" fmla="*/ 25105 w 70644"/>
                <a:gd name="connsiteY15" fmla="*/ 59081 h 79114"/>
                <a:gd name="connsiteX16" fmla="*/ 39991 w 70644"/>
                <a:gd name="connsiteY16" fmla="*/ 64174 h 79114"/>
                <a:gd name="connsiteX17" fmla="*/ 48721 w 70644"/>
                <a:gd name="connsiteY17" fmla="*/ 62952 h 79114"/>
                <a:gd name="connsiteX18" fmla="*/ 57314 w 70644"/>
                <a:gd name="connsiteY18" fmla="*/ 59556 h 79114"/>
                <a:gd name="connsiteX19" fmla="*/ 64149 w 70644"/>
                <a:gd name="connsiteY19" fmla="*/ 57044 h 79114"/>
                <a:gd name="connsiteX20" fmla="*/ 68412 w 70644"/>
                <a:gd name="connsiteY20" fmla="*/ 59081 h 79114"/>
                <a:gd name="connsiteX21" fmla="*/ 24699 w 70644"/>
                <a:gd name="connsiteY21" fmla="*/ 18675 h 79114"/>
                <a:gd name="connsiteX22" fmla="*/ 19015 w 70644"/>
                <a:gd name="connsiteY22" fmla="*/ 33004 h 79114"/>
                <a:gd name="connsiteX23" fmla="*/ 53999 w 70644"/>
                <a:gd name="connsiteY23" fmla="*/ 33004 h 79114"/>
                <a:gd name="connsiteX24" fmla="*/ 49330 w 70644"/>
                <a:gd name="connsiteY24" fmla="*/ 18607 h 79114"/>
                <a:gd name="connsiteX25" fmla="*/ 37285 w 70644"/>
                <a:gd name="connsiteY25" fmla="*/ 13718 h 79114"/>
                <a:gd name="connsiteX26" fmla="*/ 24631 w 70644"/>
                <a:gd name="connsiteY26" fmla="*/ 18675 h 79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0644" h="79114">
                  <a:moveTo>
                    <a:pt x="68412" y="59081"/>
                  </a:moveTo>
                  <a:cubicBezTo>
                    <a:pt x="69494" y="60439"/>
                    <a:pt x="70036" y="62273"/>
                    <a:pt x="70036" y="64514"/>
                  </a:cubicBezTo>
                  <a:cubicBezTo>
                    <a:pt x="70036" y="67705"/>
                    <a:pt x="68141" y="70422"/>
                    <a:pt x="64284" y="72595"/>
                  </a:cubicBezTo>
                  <a:cubicBezTo>
                    <a:pt x="60765" y="74564"/>
                    <a:pt x="56841" y="76126"/>
                    <a:pt x="52375" y="77348"/>
                  </a:cubicBezTo>
                  <a:cubicBezTo>
                    <a:pt x="47909" y="78571"/>
                    <a:pt x="43713" y="79114"/>
                    <a:pt x="39653" y="79114"/>
                  </a:cubicBezTo>
                  <a:cubicBezTo>
                    <a:pt x="27473" y="79114"/>
                    <a:pt x="17797" y="75583"/>
                    <a:pt x="10691" y="68520"/>
                  </a:cubicBezTo>
                  <a:cubicBezTo>
                    <a:pt x="3586" y="61458"/>
                    <a:pt x="0" y="51814"/>
                    <a:pt x="0" y="39591"/>
                  </a:cubicBezTo>
                  <a:cubicBezTo>
                    <a:pt x="0" y="31849"/>
                    <a:pt x="1556" y="24923"/>
                    <a:pt x="4669" y="18946"/>
                  </a:cubicBezTo>
                  <a:cubicBezTo>
                    <a:pt x="7782" y="12903"/>
                    <a:pt x="12112" y="8285"/>
                    <a:pt x="17729" y="4957"/>
                  </a:cubicBezTo>
                  <a:cubicBezTo>
                    <a:pt x="23345" y="1630"/>
                    <a:pt x="29706" y="0"/>
                    <a:pt x="36879" y="0"/>
                  </a:cubicBezTo>
                  <a:cubicBezTo>
                    <a:pt x="44052" y="0"/>
                    <a:pt x="49600" y="1494"/>
                    <a:pt x="54675" y="4482"/>
                  </a:cubicBezTo>
                  <a:cubicBezTo>
                    <a:pt x="59750" y="7470"/>
                    <a:pt x="63675" y="11748"/>
                    <a:pt x="66449" y="17249"/>
                  </a:cubicBezTo>
                  <a:cubicBezTo>
                    <a:pt x="69224" y="22749"/>
                    <a:pt x="70645" y="29201"/>
                    <a:pt x="70645" y="36671"/>
                  </a:cubicBezTo>
                  <a:cubicBezTo>
                    <a:pt x="70645" y="41153"/>
                    <a:pt x="68682" y="43326"/>
                    <a:pt x="64758" y="43326"/>
                  </a:cubicBezTo>
                  <a:lnTo>
                    <a:pt x="19082" y="43326"/>
                  </a:lnTo>
                  <a:cubicBezTo>
                    <a:pt x="19691" y="50456"/>
                    <a:pt x="21721" y="55753"/>
                    <a:pt x="25105" y="59081"/>
                  </a:cubicBezTo>
                  <a:cubicBezTo>
                    <a:pt x="28488" y="62476"/>
                    <a:pt x="33495" y="64174"/>
                    <a:pt x="39991" y="64174"/>
                  </a:cubicBezTo>
                  <a:cubicBezTo>
                    <a:pt x="43307" y="64174"/>
                    <a:pt x="46217" y="63767"/>
                    <a:pt x="48721" y="62952"/>
                  </a:cubicBezTo>
                  <a:cubicBezTo>
                    <a:pt x="51224" y="62137"/>
                    <a:pt x="54134" y="60982"/>
                    <a:pt x="57314" y="59556"/>
                  </a:cubicBezTo>
                  <a:cubicBezTo>
                    <a:pt x="60427" y="57926"/>
                    <a:pt x="62660" y="57044"/>
                    <a:pt x="64149" y="57044"/>
                  </a:cubicBezTo>
                  <a:cubicBezTo>
                    <a:pt x="65908" y="57044"/>
                    <a:pt x="67329" y="57723"/>
                    <a:pt x="68412" y="59081"/>
                  </a:cubicBezTo>
                  <a:moveTo>
                    <a:pt x="24699" y="18675"/>
                  </a:moveTo>
                  <a:cubicBezTo>
                    <a:pt x="21518" y="22002"/>
                    <a:pt x="19691" y="26756"/>
                    <a:pt x="19015" y="33004"/>
                  </a:cubicBezTo>
                  <a:lnTo>
                    <a:pt x="53999" y="33004"/>
                  </a:lnTo>
                  <a:cubicBezTo>
                    <a:pt x="53796" y="26688"/>
                    <a:pt x="52239" y="21867"/>
                    <a:pt x="49330" y="18607"/>
                  </a:cubicBezTo>
                  <a:cubicBezTo>
                    <a:pt x="46420" y="15347"/>
                    <a:pt x="42428" y="13718"/>
                    <a:pt x="37285" y="13718"/>
                  </a:cubicBezTo>
                  <a:cubicBezTo>
                    <a:pt x="32142" y="13718"/>
                    <a:pt x="27811" y="15347"/>
                    <a:pt x="24631" y="1867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67B7B339-E3E3-F323-1827-17BAD00544F9}"/>
                </a:ext>
              </a:extLst>
            </p:cNvPr>
            <p:cNvSpPr/>
            <p:nvPr/>
          </p:nvSpPr>
          <p:spPr>
            <a:xfrm>
              <a:off x="5992130" y="3986378"/>
              <a:ext cx="19352" cy="111303"/>
            </a:xfrm>
            <a:custGeom>
              <a:avLst/>
              <a:gdLst>
                <a:gd name="connsiteX0" fmla="*/ 2707 w 19352"/>
                <a:gd name="connsiteY0" fmla="*/ 108858 h 111303"/>
                <a:gd name="connsiteX1" fmla="*/ 0 w 19352"/>
                <a:gd name="connsiteY1" fmla="*/ 101932 h 111303"/>
                <a:gd name="connsiteX2" fmla="*/ 0 w 19352"/>
                <a:gd name="connsiteY2" fmla="*/ 9168 h 111303"/>
                <a:gd name="connsiteX3" fmla="*/ 2707 w 19352"/>
                <a:gd name="connsiteY3" fmla="*/ 2309 h 111303"/>
                <a:gd name="connsiteX4" fmla="*/ 9609 w 19352"/>
                <a:gd name="connsiteY4" fmla="*/ 0 h 111303"/>
                <a:gd name="connsiteX5" fmla="*/ 16579 w 19352"/>
                <a:gd name="connsiteY5" fmla="*/ 2309 h 111303"/>
                <a:gd name="connsiteX6" fmla="*/ 19353 w 19352"/>
                <a:gd name="connsiteY6" fmla="*/ 9168 h 111303"/>
                <a:gd name="connsiteX7" fmla="*/ 19353 w 19352"/>
                <a:gd name="connsiteY7" fmla="*/ 101932 h 111303"/>
                <a:gd name="connsiteX8" fmla="*/ 16579 w 19352"/>
                <a:gd name="connsiteY8" fmla="*/ 108858 h 111303"/>
                <a:gd name="connsiteX9" fmla="*/ 9609 w 19352"/>
                <a:gd name="connsiteY9" fmla="*/ 111303 h 111303"/>
                <a:gd name="connsiteX10" fmla="*/ 2707 w 19352"/>
                <a:gd name="connsiteY10" fmla="*/ 108858 h 111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352" h="111303">
                  <a:moveTo>
                    <a:pt x="2707" y="108858"/>
                  </a:moveTo>
                  <a:cubicBezTo>
                    <a:pt x="880" y="107229"/>
                    <a:pt x="0" y="104920"/>
                    <a:pt x="0" y="101932"/>
                  </a:cubicBezTo>
                  <a:lnTo>
                    <a:pt x="0" y="9168"/>
                  </a:lnTo>
                  <a:cubicBezTo>
                    <a:pt x="0" y="6180"/>
                    <a:pt x="880" y="3871"/>
                    <a:pt x="2707" y="2309"/>
                  </a:cubicBezTo>
                  <a:cubicBezTo>
                    <a:pt x="4534" y="747"/>
                    <a:pt x="6834" y="0"/>
                    <a:pt x="9609" y="0"/>
                  </a:cubicBezTo>
                  <a:cubicBezTo>
                    <a:pt x="12383" y="0"/>
                    <a:pt x="14684" y="747"/>
                    <a:pt x="16579" y="2309"/>
                  </a:cubicBezTo>
                  <a:cubicBezTo>
                    <a:pt x="18406" y="3871"/>
                    <a:pt x="19353" y="6112"/>
                    <a:pt x="19353" y="9168"/>
                  </a:cubicBezTo>
                  <a:lnTo>
                    <a:pt x="19353" y="101932"/>
                  </a:lnTo>
                  <a:cubicBezTo>
                    <a:pt x="19353" y="104920"/>
                    <a:pt x="18406" y="107229"/>
                    <a:pt x="16579" y="108858"/>
                  </a:cubicBezTo>
                  <a:cubicBezTo>
                    <a:pt x="14684" y="110488"/>
                    <a:pt x="12383" y="111303"/>
                    <a:pt x="9609" y="111303"/>
                  </a:cubicBezTo>
                  <a:cubicBezTo>
                    <a:pt x="6834" y="111303"/>
                    <a:pt x="4534" y="110488"/>
                    <a:pt x="2707" y="108858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2053887B-FC8B-0DFF-3616-FFA4BE9714F3}"/>
                </a:ext>
              </a:extLst>
            </p:cNvPr>
            <p:cNvSpPr/>
            <p:nvPr/>
          </p:nvSpPr>
          <p:spPr>
            <a:xfrm>
              <a:off x="6028468" y="4018568"/>
              <a:ext cx="66923" cy="79317"/>
            </a:xfrm>
            <a:custGeom>
              <a:avLst/>
              <a:gdLst>
                <a:gd name="connsiteX0" fmla="*/ 59277 w 66923"/>
                <a:gd name="connsiteY0" fmla="*/ 8081 h 79317"/>
                <a:gd name="connsiteX1" fmla="*/ 66923 w 66923"/>
                <a:gd name="connsiteY1" fmla="*/ 31917 h 79317"/>
                <a:gd name="connsiteX2" fmla="*/ 66923 w 66923"/>
                <a:gd name="connsiteY2" fmla="*/ 69811 h 79317"/>
                <a:gd name="connsiteX3" fmla="*/ 64419 w 66923"/>
                <a:gd name="connsiteY3" fmla="*/ 76398 h 79317"/>
                <a:gd name="connsiteX4" fmla="*/ 57585 w 66923"/>
                <a:gd name="connsiteY4" fmla="*/ 78842 h 79317"/>
                <a:gd name="connsiteX5" fmla="*/ 51021 w 66923"/>
                <a:gd name="connsiteY5" fmla="*/ 76330 h 79317"/>
                <a:gd name="connsiteX6" fmla="*/ 48450 w 66923"/>
                <a:gd name="connsiteY6" fmla="*/ 69811 h 79317"/>
                <a:gd name="connsiteX7" fmla="*/ 48450 w 66923"/>
                <a:gd name="connsiteY7" fmla="*/ 66415 h 79317"/>
                <a:gd name="connsiteX8" fmla="*/ 40194 w 66923"/>
                <a:gd name="connsiteY8" fmla="*/ 75922 h 79317"/>
                <a:gd name="connsiteX9" fmla="*/ 27135 w 66923"/>
                <a:gd name="connsiteY9" fmla="*/ 79318 h 79317"/>
                <a:gd name="connsiteX10" fmla="*/ 13330 w 66923"/>
                <a:gd name="connsiteY10" fmla="*/ 76194 h 79317"/>
                <a:gd name="connsiteX11" fmla="*/ 3586 w 66923"/>
                <a:gd name="connsiteY11" fmla="*/ 67637 h 79317"/>
                <a:gd name="connsiteX12" fmla="*/ 0 w 66923"/>
                <a:gd name="connsiteY12" fmla="*/ 55482 h 79317"/>
                <a:gd name="connsiteX13" fmla="*/ 4263 w 66923"/>
                <a:gd name="connsiteY13" fmla="*/ 42239 h 79317"/>
                <a:gd name="connsiteX14" fmla="*/ 18135 w 66923"/>
                <a:gd name="connsiteY14" fmla="*/ 35245 h 79317"/>
                <a:gd name="connsiteX15" fmla="*/ 44593 w 66923"/>
                <a:gd name="connsiteY15" fmla="*/ 33072 h 79317"/>
                <a:gd name="connsiteX16" fmla="*/ 48450 w 66923"/>
                <a:gd name="connsiteY16" fmla="*/ 33072 h 79317"/>
                <a:gd name="connsiteX17" fmla="*/ 48450 w 66923"/>
                <a:gd name="connsiteY17" fmla="*/ 29473 h 79317"/>
                <a:gd name="connsiteX18" fmla="*/ 45202 w 66923"/>
                <a:gd name="connsiteY18" fmla="*/ 18335 h 79317"/>
                <a:gd name="connsiteX19" fmla="*/ 34646 w 66923"/>
                <a:gd name="connsiteY19" fmla="*/ 14872 h 79317"/>
                <a:gd name="connsiteX20" fmla="*/ 25511 w 66923"/>
                <a:gd name="connsiteY20" fmla="*/ 16162 h 79317"/>
                <a:gd name="connsiteX21" fmla="*/ 14548 w 66923"/>
                <a:gd name="connsiteY21" fmla="*/ 19965 h 79317"/>
                <a:gd name="connsiteX22" fmla="*/ 8661 w 66923"/>
                <a:gd name="connsiteY22" fmla="*/ 22002 h 79317"/>
                <a:gd name="connsiteX23" fmla="*/ 4128 w 66923"/>
                <a:gd name="connsiteY23" fmla="*/ 19965 h 79317"/>
                <a:gd name="connsiteX24" fmla="*/ 2368 w 66923"/>
                <a:gd name="connsiteY24" fmla="*/ 14668 h 79317"/>
                <a:gd name="connsiteX25" fmla="*/ 3654 w 66923"/>
                <a:gd name="connsiteY25" fmla="*/ 10050 h 79317"/>
                <a:gd name="connsiteX26" fmla="*/ 8052 w 66923"/>
                <a:gd name="connsiteY26" fmla="*/ 6383 h 79317"/>
                <a:gd name="connsiteX27" fmla="*/ 20977 w 66923"/>
                <a:gd name="connsiteY27" fmla="*/ 1698 h 79317"/>
                <a:gd name="connsiteX28" fmla="*/ 35796 w 66923"/>
                <a:gd name="connsiteY28" fmla="*/ 0 h 79317"/>
                <a:gd name="connsiteX29" fmla="*/ 59277 w 66923"/>
                <a:gd name="connsiteY29" fmla="*/ 7877 h 79317"/>
                <a:gd name="connsiteX30" fmla="*/ 43645 w 66923"/>
                <a:gd name="connsiteY30" fmla="*/ 60167 h 79317"/>
                <a:gd name="connsiteX31" fmla="*/ 48518 w 66923"/>
                <a:gd name="connsiteY31" fmla="*/ 46721 h 79317"/>
                <a:gd name="connsiteX32" fmla="*/ 48518 w 66923"/>
                <a:gd name="connsiteY32" fmla="*/ 43462 h 79317"/>
                <a:gd name="connsiteX33" fmla="*/ 45743 w 66923"/>
                <a:gd name="connsiteY33" fmla="*/ 43462 h 79317"/>
                <a:gd name="connsiteX34" fmla="*/ 29638 w 66923"/>
                <a:gd name="connsiteY34" fmla="*/ 44413 h 79317"/>
                <a:gd name="connsiteX35" fmla="*/ 21451 w 66923"/>
                <a:gd name="connsiteY35" fmla="*/ 47672 h 79317"/>
                <a:gd name="connsiteX36" fmla="*/ 18947 w 66923"/>
                <a:gd name="connsiteY36" fmla="*/ 54056 h 79317"/>
                <a:gd name="connsiteX37" fmla="*/ 22466 w 66923"/>
                <a:gd name="connsiteY37" fmla="*/ 62205 h 79317"/>
                <a:gd name="connsiteX38" fmla="*/ 31059 w 66923"/>
                <a:gd name="connsiteY38" fmla="*/ 65396 h 79317"/>
                <a:gd name="connsiteX39" fmla="*/ 43645 w 66923"/>
                <a:gd name="connsiteY39" fmla="*/ 60167 h 7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6923" h="79317">
                  <a:moveTo>
                    <a:pt x="59277" y="8081"/>
                  </a:moveTo>
                  <a:cubicBezTo>
                    <a:pt x="64419" y="13310"/>
                    <a:pt x="66923" y="21256"/>
                    <a:pt x="66923" y="31917"/>
                  </a:cubicBezTo>
                  <a:lnTo>
                    <a:pt x="66923" y="69811"/>
                  </a:lnTo>
                  <a:cubicBezTo>
                    <a:pt x="66923" y="72595"/>
                    <a:pt x="66111" y="74836"/>
                    <a:pt x="64419" y="76398"/>
                  </a:cubicBezTo>
                  <a:cubicBezTo>
                    <a:pt x="62795" y="78027"/>
                    <a:pt x="60495" y="78842"/>
                    <a:pt x="57585" y="78842"/>
                  </a:cubicBezTo>
                  <a:cubicBezTo>
                    <a:pt x="54878" y="78842"/>
                    <a:pt x="52713" y="78027"/>
                    <a:pt x="51021" y="76330"/>
                  </a:cubicBezTo>
                  <a:cubicBezTo>
                    <a:pt x="49330" y="74700"/>
                    <a:pt x="48450" y="72527"/>
                    <a:pt x="48450" y="69811"/>
                  </a:cubicBezTo>
                  <a:lnTo>
                    <a:pt x="48450" y="66415"/>
                  </a:lnTo>
                  <a:cubicBezTo>
                    <a:pt x="46690" y="70422"/>
                    <a:pt x="43916" y="73613"/>
                    <a:pt x="40194" y="75922"/>
                  </a:cubicBezTo>
                  <a:cubicBezTo>
                    <a:pt x="36405" y="78163"/>
                    <a:pt x="32074" y="79318"/>
                    <a:pt x="27135" y="79318"/>
                  </a:cubicBezTo>
                  <a:cubicBezTo>
                    <a:pt x="22195" y="79318"/>
                    <a:pt x="17458" y="78299"/>
                    <a:pt x="13330" y="76194"/>
                  </a:cubicBezTo>
                  <a:cubicBezTo>
                    <a:pt x="9203" y="74089"/>
                    <a:pt x="5955" y="71305"/>
                    <a:pt x="3586" y="67637"/>
                  </a:cubicBezTo>
                  <a:cubicBezTo>
                    <a:pt x="1218" y="64038"/>
                    <a:pt x="0" y="59964"/>
                    <a:pt x="0" y="55482"/>
                  </a:cubicBezTo>
                  <a:cubicBezTo>
                    <a:pt x="0" y="49845"/>
                    <a:pt x="1421" y="45499"/>
                    <a:pt x="4263" y="42239"/>
                  </a:cubicBezTo>
                  <a:cubicBezTo>
                    <a:pt x="7105" y="39048"/>
                    <a:pt x="11706" y="36739"/>
                    <a:pt x="18135" y="35245"/>
                  </a:cubicBezTo>
                  <a:cubicBezTo>
                    <a:pt x="24563" y="33819"/>
                    <a:pt x="33360" y="33072"/>
                    <a:pt x="44593" y="33072"/>
                  </a:cubicBezTo>
                  <a:lnTo>
                    <a:pt x="48450" y="33072"/>
                  </a:lnTo>
                  <a:lnTo>
                    <a:pt x="48450" y="29473"/>
                  </a:lnTo>
                  <a:cubicBezTo>
                    <a:pt x="48450" y="24379"/>
                    <a:pt x="47367" y="20712"/>
                    <a:pt x="45202" y="18335"/>
                  </a:cubicBezTo>
                  <a:cubicBezTo>
                    <a:pt x="43036" y="16026"/>
                    <a:pt x="39518" y="14872"/>
                    <a:pt x="34646" y="14872"/>
                  </a:cubicBezTo>
                  <a:cubicBezTo>
                    <a:pt x="31668" y="14872"/>
                    <a:pt x="28623" y="15280"/>
                    <a:pt x="25511" y="16162"/>
                  </a:cubicBezTo>
                  <a:cubicBezTo>
                    <a:pt x="22398" y="17045"/>
                    <a:pt x="18744" y="18335"/>
                    <a:pt x="14548" y="19965"/>
                  </a:cubicBezTo>
                  <a:cubicBezTo>
                    <a:pt x="11842" y="21323"/>
                    <a:pt x="9879" y="22002"/>
                    <a:pt x="8661" y="22002"/>
                  </a:cubicBezTo>
                  <a:cubicBezTo>
                    <a:pt x="6767" y="22002"/>
                    <a:pt x="5278" y="21323"/>
                    <a:pt x="4128" y="19965"/>
                  </a:cubicBezTo>
                  <a:cubicBezTo>
                    <a:pt x="2910" y="18607"/>
                    <a:pt x="2368" y="16841"/>
                    <a:pt x="2368" y="14668"/>
                  </a:cubicBezTo>
                  <a:cubicBezTo>
                    <a:pt x="2368" y="12903"/>
                    <a:pt x="2774" y="11409"/>
                    <a:pt x="3654" y="10050"/>
                  </a:cubicBezTo>
                  <a:cubicBezTo>
                    <a:pt x="4534" y="8760"/>
                    <a:pt x="6022" y="7538"/>
                    <a:pt x="8052" y="6383"/>
                  </a:cubicBezTo>
                  <a:cubicBezTo>
                    <a:pt x="11639" y="4414"/>
                    <a:pt x="15970" y="2852"/>
                    <a:pt x="20977" y="1698"/>
                  </a:cubicBezTo>
                  <a:cubicBezTo>
                    <a:pt x="25984" y="543"/>
                    <a:pt x="30924" y="0"/>
                    <a:pt x="35796" y="0"/>
                  </a:cubicBezTo>
                  <a:cubicBezTo>
                    <a:pt x="46352" y="0"/>
                    <a:pt x="54134" y="2581"/>
                    <a:pt x="59277" y="7877"/>
                  </a:cubicBezTo>
                  <a:moveTo>
                    <a:pt x="43645" y="60167"/>
                  </a:moveTo>
                  <a:cubicBezTo>
                    <a:pt x="46893" y="56704"/>
                    <a:pt x="48518" y="52222"/>
                    <a:pt x="48518" y="46721"/>
                  </a:cubicBezTo>
                  <a:lnTo>
                    <a:pt x="48518" y="43462"/>
                  </a:lnTo>
                  <a:lnTo>
                    <a:pt x="45743" y="43462"/>
                  </a:lnTo>
                  <a:cubicBezTo>
                    <a:pt x="38841" y="43462"/>
                    <a:pt x="33428" y="43801"/>
                    <a:pt x="29638" y="44413"/>
                  </a:cubicBezTo>
                  <a:cubicBezTo>
                    <a:pt x="25849" y="45024"/>
                    <a:pt x="23075" y="46110"/>
                    <a:pt x="21451" y="47672"/>
                  </a:cubicBezTo>
                  <a:cubicBezTo>
                    <a:pt x="19827" y="49234"/>
                    <a:pt x="18947" y="51339"/>
                    <a:pt x="18947" y="54056"/>
                  </a:cubicBezTo>
                  <a:cubicBezTo>
                    <a:pt x="18947" y="57383"/>
                    <a:pt x="20097" y="60100"/>
                    <a:pt x="22466" y="62205"/>
                  </a:cubicBezTo>
                  <a:cubicBezTo>
                    <a:pt x="24766" y="64310"/>
                    <a:pt x="27676" y="65396"/>
                    <a:pt x="31059" y="65396"/>
                  </a:cubicBezTo>
                  <a:cubicBezTo>
                    <a:pt x="36202" y="65396"/>
                    <a:pt x="40397" y="63699"/>
                    <a:pt x="43645" y="6016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4978F198-0ADA-D2DD-E0D0-A279209F7ADF}"/>
                </a:ext>
              </a:extLst>
            </p:cNvPr>
            <p:cNvSpPr/>
            <p:nvPr/>
          </p:nvSpPr>
          <p:spPr>
            <a:xfrm>
              <a:off x="6152841" y="4018907"/>
              <a:ext cx="66923" cy="78978"/>
            </a:xfrm>
            <a:custGeom>
              <a:avLst/>
              <a:gdLst>
                <a:gd name="connsiteX0" fmla="*/ 17932 w 66923"/>
                <a:gd name="connsiteY0" fmla="*/ 74225 h 78978"/>
                <a:gd name="connsiteX1" fmla="*/ 4669 w 66923"/>
                <a:gd name="connsiteY1" fmla="*/ 60575 h 78978"/>
                <a:gd name="connsiteX2" fmla="*/ 0 w 66923"/>
                <a:gd name="connsiteY2" fmla="*/ 39931 h 78978"/>
                <a:gd name="connsiteX3" fmla="*/ 4872 w 66923"/>
                <a:gd name="connsiteY3" fmla="*/ 19015 h 78978"/>
                <a:gd name="connsiteX4" fmla="*/ 18609 w 66923"/>
                <a:gd name="connsiteY4" fmla="*/ 4957 h 78978"/>
                <a:gd name="connsiteX5" fmla="*/ 38909 w 66923"/>
                <a:gd name="connsiteY5" fmla="*/ 0 h 78978"/>
                <a:gd name="connsiteX6" fmla="*/ 51089 w 66923"/>
                <a:gd name="connsiteY6" fmla="*/ 1698 h 78978"/>
                <a:gd name="connsiteX7" fmla="*/ 61848 w 66923"/>
                <a:gd name="connsiteY7" fmla="*/ 6383 h 78978"/>
                <a:gd name="connsiteX8" fmla="*/ 66788 w 66923"/>
                <a:gd name="connsiteY8" fmla="*/ 14600 h 78978"/>
                <a:gd name="connsiteX9" fmla="*/ 65164 w 66923"/>
                <a:gd name="connsiteY9" fmla="*/ 20101 h 78978"/>
                <a:gd name="connsiteX10" fmla="*/ 60901 w 66923"/>
                <a:gd name="connsiteY10" fmla="*/ 22206 h 78978"/>
                <a:gd name="connsiteX11" fmla="*/ 57314 w 66923"/>
                <a:gd name="connsiteY11" fmla="*/ 21391 h 78978"/>
                <a:gd name="connsiteX12" fmla="*/ 53593 w 66923"/>
                <a:gd name="connsiteY12" fmla="*/ 19490 h 78978"/>
                <a:gd name="connsiteX13" fmla="*/ 47097 w 66923"/>
                <a:gd name="connsiteY13" fmla="*/ 16298 h 78978"/>
                <a:gd name="connsiteX14" fmla="*/ 39991 w 66923"/>
                <a:gd name="connsiteY14" fmla="*/ 15144 h 78978"/>
                <a:gd name="connsiteX15" fmla="*/ 25172 w 66923"/>
                <a:gd name="connsiteY15" fmla="*/ 21459 h 78978"/>
                <a:gd name="connsiteX16" fmla="*/ 19962 w 66923"/>
                <a:gd name="connsiteY16" fmla="*/ 39591 h 78978"/>
                <a:gd name="connsiteX17" fmla="*/ 25172 w 66923"/>
                <a:gd name="connsiteY17" fmla="*/ 57519 h 78978"/>
                <a:gd name="connsiteX18" fmla="*/ 39991 w 66923"/>
                <a:gd name="connsiteY18" fmla="*/ 63835 h 78978"/>
                <a:gd name="connsiteX19" fmla="*/ 46894 w 66923"/>
                <a:gd name="connsiteY19" fmla="*/ 62680 h 78978"/>
                <a:gd name="connsiteX20" fmla="*/ 53593 w 66923"/>
                <a:gd name="connsiteY20" fmla="*/ 59488 h 78978"/>
                <a:gd name="connsiteX21" fmla="*/ 57653 w 66923"/>
                <a:gd name="connsiteY21" fmla="*/ 57383 h 78978"/>
                <a:gd name="connsiteX22" fmla="*/ 61036 w 66923"/>
                <a:gd name="connsiteY22" fmla="*/ 56704 h 78978"/>
                <a:gd name="connsiteX23" fmla="*/ 65231 w 66923"/>
                <a:gd name="connsiteY23" fmla="*/ 58877 h 78978"/>
                <a:gd name="connsiteX24" fmla="*/ 66923 w 66923"/>
                <a:gd name="connsiteY24" fmla="*/ 64310 h 78978"/>
                <a:gd name="connsiteX25" fmla="*/ 65773 w 66923"/>
                <a:gd name="connsiteY25" fmla="*/ 68860 h 78978"/>
                <a:gd name="connsiteX26" fmla="*/ 61983 w 66923"/>
                <a:gd name="connsiteY26" fmla="*/ 72323 h 78978"/>
                <a:gd name="connsiteX27" fmla="*/ 50818 w 66923"/>
                <a:gd name="connsiteY27" fmla="*/ 77213 h 78978"/>
                <a:gd name="connsiteX28" fmla="*/ 37826 w 66923"/>
                <a:gd name="connsiteY28" fmla="*/ 78978 h 78978"/>
                <a:gd name="connsiteX29" fmla="*/ 17932 w 66923"/>
                <a:gd name="connsiteY29" fmla="*/ 74157 h 7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6923" h="78978">
                  <a:moveTo>
                    <a:pt x="17932" y="74225"/>
                  </a:moveTo>
                  <a:cubicBezTo>
                    <a:pt x="12180" y="71033"/>
                    <a:pt x="7782" y="66483"/>
                    <a:pt x="4669" y="60575"/>
                  </a:cubicBezTo>
                  <a:cubicBezTo>
                    <a:pt x="1556" y="54667"/>
                    <a:pt x="0" y="47740"/>
                    <a:pt x="0" y="39931"/>
                  </a:cubicBezTo>
                  <a:cubicBezTo>
                    <a:pt x="0" y="32121"/>
                    <a:pt x="1624" y="25058"/>
                    <a:pt x="4872" y="19015"/>
                  </a:cubicBezTo>
                  <a:cubicBezTo>
                    <a:pt x="8120" y="12971"/>
                    <a:pt x="12722" y="8285"/>
                    <a:pt x="18609" y="4957"/>
                  </a:cubicBezTo>
                  <a:cubicBezTo>
                    <a:pt x="24496" y="1630"/>
                    <a:pt x="31262" y="0"/>
                    <a:pt x="38909" y="0"/>
                  </a:cubicBezTo>
                  <a:cubicBezTo>
                    <a:pt x="42901" y="0"/>
                    <a:pt x="46961" y="543"/>
                    <a:pt x="51089" y="1698"/>
                  </a:cubicBezTo>
                  <a:cubicBezTo>
                    <a:pt x="55149" y="2852"/>
                    <a:pt x="58735" y="4414"/>
                    <a:pt x="61848" y="6383"/>
                  </a:cubicBezTo>
                  <a:cubicBezTo>
                    <a:pt x="65164" y="8557"/>
                    <a:pt x="66788" y="11273"/>
                    <a:pt x="66788" y="14600"/>
                  </a:cubicBezTo>
                  <a:cubicBezTo>
                    <a:pt x="66788" y="16842"/>
                    <a:pt x="66246" y="18743"/>
                    <a:pt x="65164" y="20101"/>
                  </a:cubicBezTo>
                  <a:cubicBezTo>
                    <a:pt x="64081" y="21459"/>
                    <a:pt x="62660" y="22206"/>
                    <a:pt x="60901" y="22206"/>
                  </a:cubicBezTo>
                  <a:cubicBezTo>
                    <a:pt x="59750" y="22206"/>
                    <a:pt x="58600" y="21935"/>
                    <a:pt x="57314" y="21391"/>
                  </a:cubicBezTo>
                  <a:cubicBezTo>
                    <a:pt x="56096" y="20848"/>
                    <a:pt x="54811" y="20237"/>
                    <a:pt x="53593" y="19490"/>
                  </a:cubicBezTo>
                  <a:cubicBezTo>
                    <a:pt x="51292" y="18132"/>
                    <a:pt x="49127" y="17045"/>
                    <a:pt x="47097" y="16298"/>
                  </a:cubicBezTo>
                  <a:cubicBezTo>
                    <a:pt x="45067" y="15551"/>
                    <a:pt x="42631" y="15144"/>
                    <a:pt x="39991" y="15144"/>
                  </a:cubicBezTo>
                  <a:cubicBezTo>
                    <a:pt x="33563" y="15144"/>
                    <a:pt x="28691" y="17249"/>
                    <a:pt x="25172" y="21459"/>
                  </a:cubicBezTo>
                  <a:cubicBezTo>
                    <a:pt x="21721" y="25670"/>
                    <a:pt x="19962" y="31714"/>
                    <a:pt x="19962" y="39591"/>
                  </a:cubicBezTo>
                  <a:cubicBezTo>
                    <a:pt x="19962" y="47469"/>
                    <a:pt x="21654" y="53377"/>
                    <a:pt x="25172" y="57519"/>
                  </a:cubicBezTo>
                  <a:cubicBezTo>
                    <a:pt x="28623" y="61729"/>
                    <a:pt x="33563" y="63835"/>
                    <a:pt x="39991" y="63835"/>
                  </a:cubicBezTo>
                  <a:cubicBezTo>
                    <a:pt x="42563" y="63835"/>
                    <a:pt x="44864" y="63427"/>
                    <a:pt x="46894" y="62680"/>
                  </a:cubicBezTo>
                  <a:cubicBezTo>
                    <a:pt x="48924" y="61933"/>
                    <a:pt x="51157" y="60846"/>
                    <a:pt x="53593" y="59488"/>
                  </a:cubicBezTo>
                  <a:cubicBezTo>
                    <a:pt x="55149" y="58538"/>
                    <a:pt x="56502" y="57859"/>
                    <a:pt x="57653" y="57383"/>
                  </a:cubicBezTo>
                  <a:cubicBezTo>
                    <a:pt x="58803" y="56908"/>
                    <a:pt x="59953" y="56704"/>
                    <a:pt x="61036" y="56704"/>
                  </a:cubicBezTo>
                  <a:cubicBezTo>
                    <a:pt x="62660" y="56704"/>
                    <a:pt x="64081" y="57451"/>
                    <a:pt x="65231" y="58877"/>
                  </a:cubicBezTo>
                  <a:cubicBezTo>
                    <a:pt x="66382" y="60303"/>
                    <a:pt x="66923" y="62137"/>
                    <a:pt x="66923" y="64310"/>
                  </a:cubicBezTo>
                  <a:cubicBezTo>
                    <a:pt x="66923" y="66076"/>
                    <a:pt x="66517" y="67570"/>
                    <a:pt x="65773" y="68860"/>
                  </a:cubicBezTo>
                  <a:cubicBezTo>
                    <a:pt x="65028" y="70150"/>
                    <a:pt x="63743" y="71305"/>
                    <a:pt x="61983" y="72323"/>
                  </a:cubicBezTo>
                  <a:cubicBezTo>
                    <a:pt x="58803" y="74428"/>
                    <a:pt x="55081" y="76058"/>
                    <a:pt x="50818" y="77213"/>
                  </a:cubicBezTo>
                  <a:cubicBezTo>
                    <a:pt x="46555" y="78435"/>
                    <a:pt x="42225" y="78978"/>
                    <a:pt x="37826" y="78978"/>
                  </a:cubicBezTo>
                  <a:cubicBezTo>
                    <a:pt x="30315" y="78978"/>
                    <a:pt x="23684" y="77349"/>
                    <a:pt x="17932" y="7415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30B11B8E-5DC9-DFD0-D2BB-2348F2D045C9}"/>
                </a:ext>
              </a:extLst>
            </p:cNvPr>
            <p:cNvSpPr/>
            <p:nvPr/>
          </p:nvSpPr>
          <p:spPr>
            <a:xfrm>
              <a:off x="6228425" y="4018771"/>
              <a:ext cx="77276" cy="79182"/>
            </a:xfrm>
            <a:custGeom>
              <a:avLst/>
              <a:gdLst>
                <a:gd name="connsiteX0" fmla="*/ 18338 w 77276"/>
                <a:gd name="connsiteY0" fmla="*/ 74360 h 79182"/>
                <a:gd name="connsiteX1" fmla="*/ 4804 w 77276"/>
                <a:gd name="connsiteY1" fmla="*/ 60507 h 79182"/>
                <a:gd name="connsiteX2" fmla="*/ 0 w 77276"/>
                <a:gd name="connsiteY2" fmla="*/ 39523 h 79182"/>
                <a:gd name="connsiteX3" fmla="*/ 4804 w 77276"/>
                <a:gd name="connsiteY3" fmla="*/ 18607 h 79182"/>
                <a:gd name="connsiteX4" fmla="*/ 18338 w 77276"/>
                <a:gd name="connsiteY4" fmla="*/ 4821 h 79182"/>
                <a:gd name="connsiteX5" fmla="*/ 38706 w 77276"/>
                <a:gd name="connsiteY5" fmla="*/ 0 h 79182"/>
                <a:gd name="connsiteX6" fmla="*/ 59074 w 77276"/>
                <a:gd name="connsiteY6" fmla="*/ 4821 h 79182"/>
                <a:gd name="connsiteX7" fmla="*/ 72539 w 77276"/>
                <a:gd name="connsiteY7" fmla="*/ 18607 h 79182"/>
                <a:gd name="connsiteX8" fmla="*/ 77276 w 77276"/>
                <a:gd name="connsiteY8" fmla="*/ 39523 h 79182"/>
                <a:gd name="connsiteX9" fmla="*/ 72539 w 77276"/>
                <a:gd name="connsiteY9" fmla="*/ 60507 h 79182"/>
                <a:gd name="connsiteX10" fmla="*/ 59074 w 77276"/>
                <a:gd name="connsiteY10" fmla="*/ 74360 h 79182"/>
                <a:gd name="connsiteX11" fmla="*/ 38706 w 77276"/>
                <a:gd name="connsiteY11" fmla="*/ 79182 h 79182"/>
                <a:gd name="connsiteX12" fmla="*/ 18338 w 77276"/>
                <a:gd name="connsiteY12" fmla="*/ 74360 h 79182"/>
                <a:gd name="connsiteX13" fmla="*/ 52984 w 77276"/>
                <a:gd name="connsiteY13" fmla="*/ 57858 h 79182"/>
                <a:gd name="connsiteX14" fmla="*/ 57923 w 77276"/>
                <a:gd name="connsiteY14" fmla="*/ 39523 h 79182"/>
                <a:gd name="connsiteX15" fmla="*/ 52984 w 77276"/>
                <a:gd name="connsiteY15" fmla="*/ 21256 h 79182"/>
                <a:gd name="connsiteX16" fmla="*/ 38706 w 77276"/>
                <a:gd name="connsiteY16" fmla="*/ 15008 h 79182"/>
                <a:gd name="connsiteX17" fmla="*/ 24360 w 77276"/>
                <a:gd name="connsiteY17" fmla="*/ 21256 h 79182"/>
                <a:gd name="connsiteX18" fmla="*/ 19353 w 77276"/>
                <a:gd name="connsiteY18" fmla="*/ 39523 h 79182"/>
                <a:gd name="connsiteX19" fmla="*/ 24293 w 77276"/>
                <a:gd name="connsiteY19" fmla="*/ 57858 h 79182"/>
                <a:gd name="connsiteX20" fmla="*/ 38570 w 77276"/>
                <a:gd name="connsiteY20" fmla="*/ 64106 h 79182"/>
                <a:gd name="connsiteX21" fmla="*/ 52984 w 77276"/>
                <a:gd name="connsiteY21" fmla="*/ 57858 h 7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7276" h="79182">
                  <a:moveTo>
                    <a:pt x="18338" y="74360"/>
                  </a:moveTo>
                  <a:cubicBezTo>
                    <a:pt x="12518" y="71169"/>
                    <a:pt x="7985" y="66551"/>
                    <a:pt x="4804" y="60507"/>
                  </a:cubicBezTo>
                  <a:cubicBezTo>
                    <a:pt x="1624" y="54463"/>
                    <a:pt x="0" y="47536"/>
                    <a:pt x="0" y="39523"/>
                  </a:cubicBezTo>
                  <a:cubicBezTo>
                    <a:pt x="0" y="31510"/>
                    <a:pt x="1624" y="24583"/>
                    <a:pt x="4804" y="18607"/>
                  </a:cubicBezTo>
                  <a:cubicBezTo>
                    <a:pt x="7985" y="12631"/>
                    <a:pt x="12518" y="8081"/>
                    <a:pt x="18338" y="4821"/>
                  </a:cubicBezTo>
                  <a:cubicBezTo>
                    <a:pt x="24157" y="1630"/>
                    <a:pt x="30924" y="0"/>
                    <a:pt x="38706" y="0"/>
                  </a:cubicBezTo>
                  <a:cubicBezTo>
                    <a:pt x="46487" y="0"/>
                    <a:pt x="53254" y="1630"/>
                    <a:pt x="59074" y="4821"/>
                  </a:cubicBezTo>
                  <a:cubicBezTo>
                    <a:pt x="64893" y="8013"/>
                    <a:pt x="69427" y="12631"/>
                    <a:pt x="72539" y="18607"/>
                  </a:cubicBezTo>
                  <a:cubicBezTo>
                    <a:pt x="75720" y="24583"/>
                    <a:pt x="77276" y="31510"/>
                    <a:pt x="77276" y="39523"/>
                  </a:cubicBezTo>
                  <a:cubicBezTo>
                    <a:pt x="77276" y="47536"/>
                    <a:pt x="75720" y="54531"/>
                    <a:pt x="72539" y="60507"/>
                  </a:cubicBezTo>
                  <a:cubicBezTo>
                    <a:pt x="69359" y="66483"/>
                    <a:pt x="64893" y="71101"/>
                    <a:pt x="59074" y="74360"/>
                  </a:cubicBezTo>
                  <a:cubicBezTo>
                    <a:pt x="53254" y="77552"/>
                    <a:pt x="46487" y="79182"/>
                    <a:pt x="38706" y="79182"/>
                  </a:cubicBezTo>
                  <a:cubicBezTo>
                    <a:pt x="30924" y="79182"/>
                    <a:pt x="24157" y="77552"/>
                    <a:pt x="18338" y="74360"/>
                  </a:cubicBezTo>
                  <a:moveTo>
                    <a:pt x="52984" y="57858"/>
                  </a:moveTo>
                  <a:cubicBezTo>
                    <a:pt x="56299" y="53716"/>
                    <a:pt x="57923" y="47604"/>
                    <a:pt x="57923" y="39523"/>
                  </a:cubicBezTo>
                  <a:cubicBezTo>
                    <a:pt x="57923" y="31442"/>
                    <a:pt x="56299" y="25466"/>
                    <a:pt x="52984" y="21256"/>
                  </a:cubicBezTo>
                  <a:cubicBezTo>
                    <a:pt x="49668" y="17045"/>
                    <a:pt x="44931" y="15008"/>
                    <a:pt x="38706" y="15008"/>
                  </a:cubicBezTo>
                  <a:cubicBezTo>
                    <a:pt x="32480" y="15008"/>
                    <a:pt x="27744" y="17113"/>
                    <a:pt x="24360" y="21256"/>
                  </a:cubicBezTo>
                  <a:cubicBezTo>
                    <a:pt x="20977" y="25466"/>
                    <a:pt x="19353" y="31578"/>
                    <a:pt x="19353" y="39523"/>
                  </a:cubicBezTo>
                  <a:cubicBezTo>
                    <a:pt x="19353" y="47468"/>
                    <a:pt x="20977" y="53716"/>
                    <a:pt x="24293" y="57858"/>
                  </a:cubicBezTo>
                  <a:cubicBezTo>
                    <a:pt x="27608" y="62001"/>
                    <a:pt x="32345" y="64106"/>
                    <a:pt x="38570" y="64106"/>
                  </a:cubicBezTo>
                  <a:cubicBezTo>
                    <a:pt x="44796" y="64106"/>
                    <a:pt x="49668" y="62001"/>
                    <a:pt x="52984" y="57858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93D15263-C88C-5CBB-4D3B-126073A30875}"/>
                </a:ext>
              </a:extLst>
            </p:cNvPr>
            <p:cNvSpPr/>
            <p:nvPr/>
          </p:nvSpPr>
          <p:spPr>
            <a:xfrm>
              <a:off x="6321671" y="3986378"/>
              <a:ext cx="19352" cy="111303"/>
            </a:xfrm>
            <a:custGeom>
              <a:avLst/>
              <a:gdLst>
                <a:gd name="connsiteX0" fmla="*/ 2707 w 19352"/>
                <a:gd name="connsiteY0" fmla="*/ 108858 h 111303"/>
                <a:gd name="connsiteX1" fmla="*/ 0 w 19352"/>
                <a:gd name="connsiteY1" fmla="*/ 101932 h 111303"/>
                <a:gd name="connsiteX2" fmla="*/ 0 w 19352"/>
                <a:gd name="connsiteY2" fmla="*/ 9168 h 111303"/>
                <a:gd name="connsiteX3" fmla="*/ 2707 w 19352"/>
                <a:gd name="connsiteY3" fmla="*/ 2309 h 111303"/>
                <a:gd name="connsiteX4" fmla="*/ 9609 w 19352"/>
                <a:gd name="connsiteY4" fmla="*/ 0 h 111303"/>
                <a:gd name="connsiteX5" fmla="*/ 16579 w 19352"/>
                <a:gd name="connsiteY5" fmla="*/ 2309 h 111303"/>
                <a:gd name="connsiteX6" fmla="*/ 19353 w 19352"/>
                <a:gd name="connsiteY6" fmla="*/ 9168 h 111303"/>
                <a:gd name="connsiteX7" fmla="*/ 19353 w 19352"/>
                <a:gd name="connsiteY7" fmla="*/ 101932 h 111303"/>
                <a:gd name="connsiteX8" fmla="*/ 16579 w 19352"/>
                <a:gd name="connsiteY8" fmla="*/ 108858 h 111303"/>
                <a:gd name="connsiteX9" fmla="*/ 9609 w 19352"/>
                <a:gd name="connsiteY9" fmla="*/ 111303 h 111303"/>
                <a:gd name="connsiteX10" fmla="*/ 2707 w 19352"/>
                <a:gd name="connsiteY10" fmla="*/ 108858 h 111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352" h="111303">
                  <a:moveTo>
                    <a:pt x="2707" y="108858"/>
                  </a:moveTo>
                  <a:cubicBezTo>
                    <a:pt x="880" y="107229"/>
                    <a:pt x="0" y="104920"/>
                    <a:pt x="0" y="101932"/>
                  </a:cubicBezTo>
                  <a:lnTo>
                    <a:pt x="0" y="9168"/>
                  </a:lnTo>
                  <a:cubicBezTo>
                    <a:pt x="0" y="6180"/>
                    <a:pt x="880" y="3871"/>
                    <a:pt x="2707" y="2309"/>
                  </a:cubicBezTo>
                  <a:cubicBezTo>
                    <a:pt x="4534" y="747"/>
                    <a:pt x="6834" y="0"/>
                    <a:pt x="9609" y="0"/>
                  </a:cubicBezTo>
                  <a:cubicBezTo>
                    <a:pt x="12383" y="0"/>
                    <a:pt x="14684" y="747"/>
                    <a:pt x="16579" y="2309"/>
                  </a:cubicBezTo>
                  <a:cubicBezTo>
                    <a:pt x="18406" y="3871"/>
                    <a:pt x="19353" y="6112"/>
                    <a:pt x="19353" y="9168"/>
                  </a:cubicBezTo>
                  <a:lnTo>
                    <a:pt x="19353" y="101932"/>
                  </a:lnTo>
                  <a:cubicBezTo>
                    <a:pt x="19353" y="104920"/>
                    <a:pt x="18406" y="107229"/>
                    <a:pt x="16579" y="108858"/>
                  </a:cubicBezTo>
                  <a:cubicBezTo>
                    <a:pt x="14684" y="110488"/>
                    <a:pt x="12383" y="111303"/>
                    <a:pt x="9609" y="111303"/>
                  </a:cubicBezTo>
                  <a:cubicBezTo>
                    <a:pt x="6834" y="111303"/>
                    <a:pt x="4534" y="110488"/>
                    <a:pt x="2707" y="108858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id="{39B44E5B-E080-6FAB-5180-A6840491264F}"/>
                </a:ext>
              </a:extLst>
            </p:cNvPr>
            <p:cNvSpPr/>
            <p:nvPr/>
          </p:nvSpPr>
          <p:spPr>
            <a:xfrm>
              <a:off x="6358008" y="4018568"/>
              <a:ext cx="66923" cy="79317"/>
            </a:xfrm>
            <a:custGeom>
              <a:avLst/>
              <a:gdLst>
                <a:gd name="connsiteX0" fmla="*/ 59277 w 66923"/>
                <a:gd name="connsiteY0" fmla="*/ 8081 h 79317"/>
                <a:gd name="connsiteX1" fmla="*/ 66923 w 66923"/>
                <a:gd name="connsiteY1" fmla="*/ 31917 h 79317"/>
                <a:gd name="connsiteX2" fmla="*/ 66923 w 66923"/>
                <a:gd name="connsiteY2" fmla="*/ 69811 h 79317"/>
                <a:gd name="connsiteX3" fmla="*/ 64419 w 66923"/>
                <a:gd name="connsiteY3" fmla="*/ 76398 h 79317"/>
                <a:gd name="connsiteX4" fmla="*/ 57585 w 66923"/>
                <a:gd name="connsiteY4" fmla="*/ 78842 h 79317"/>
                <a:gd name="connsiteX5" fmla="*/ 51021 w 66923"/>
                <a:gd name="connsiteY5" fmla="*/ 76330 h 79317"/>
                <a:gd name="connsiteX6" fmla="*/ 48450 w 66923"/>
                <a:gd name="connsiteY6" fmla="*/ 69811 h 79317"/>
                <a:gd name="connsiteX7" fmla="*/ 48450 w 66923"/>
                <a:gd name="connsiteY7" fmla="*/ 66415 h 79317"/>
                <a:gd name="connsiteX8" fmla="*/ 40194 w 66923"/>
                <a:gd name="connsiteY8" fmla="*/ 75922 h 79317"/>
                <a:gd name="connsiteX9" fmla="*/ 27135 w 66923"/>
                <a:gd name="connsiteY9" fmla="*/ 79318 h 79317"/>
                <a:gd name="connsiteX10" fmla="*/ 13330 w 66923"/>
                <a:gd name="connsiteY10" fmla="*/ 76194 h 79317"/>
                <a:gd name="connsiteX11" fmla="*/ 3586 w 66923"/>
                <a:gd name="connsiteY11" fmla="*/ 67637 h 79317"/>
                <a:gd name="connsiteX12" fmla="*/ 0 w 66923"/>
                <a:gd name="connsiteY12" fmla="*/ 55482 h 79317"/>
                <a:gd name="connsiteX13" fmla="*/ 4263 w 66923"/>
                <a:gd name="connsiteY13" fmla="*/ 42239 h 79317"/>
                <a:gd name="connsiteX14" fmla="*/ 18135 w 66923"/>
                <a:gd name="connsiteY14" fmla="*/ 35245 h 79317"/>
                <a:gd name="connsiteX15" fmla="*/ 44593 w 66923"/>
                <a:gd name="connsiteY15" fmla="*/ 33072 h 79317"/>
                <a:gd name="connsiteX16" fmla="*/ 48450 w 66923"/>
                <a:gd name="connsiteY16" fmla="*/ 33072 h 79317"/>
                <a:gd name="connsiteX17" fmla="*/ 48450 w 66923"/>
                <a:gd name="connsiteY17" fmla="*/ 29473 h 79317"/>
                <a:gd name="connsiteX18" fmla="*/ 45202 w 66923"/>
                <a:gd name="connsiteY18" fmla="*/ 18335 h 79317"/>
                <a:gd name="connsiteX19" fmla="*/ 34646 w 66923"/>
                <a:gd name="connsiteY19" fmla="*/ 14872 h 79317"/>
                <a:gd name="connsiteX20" fmla="*/ 25511 w 66923"/>
                <a:gd name="connsiteY20" fmla="*/ 16162 h 79317"/>
                <a:gd name="connsiteX21" fmla="*/ 14548 w 66923"/>
                <a:gd name="connsiteY21" fmla="*/ 19965 h 79317"/>
                <a:gd name="connsiteX22" fmla="*/ 8661 w 66923"/>
                <a:gd name="connsiteY22" fmla="*/ 22002 h 79317"/>
                <a:gd name="connsiteX23" fmla="*/ 4128 w 66923"/>
                <a:gd name="connsiteY23" fmla="*/ 19965 h 79317"/>
                <a:gd name="connsiteX24" fmla="*/ 2368 w 66923"/>
                <a:gd name="connsiteY24" fmla="*/ 14668 h 79317"/>
                <a:gd name="connsiteX25" fmla="*/ 3654 w 66923"/>
                <a:gd name="connsiteY25" fmla="*/ 10050 h 79317"/>
                <a:gd name="connsiteX26" fmla="*/ 8052 w 66923"/>
                <a:gd name="connsiteY26" fmla="*/ 6383 h 79317"/>
                <a:gd name="connsiteX27" fmla="*/ 20977 w 66923"/>
                <a:gd name="connsiteY27" fmla="*/ 1698 h 79317"/>
                <a:gd name="connsiteX28" fmla="*/ 35796 w 66923"/>
                <a:gd name="connsiteY28" fmla="*/ 0 h 79317"/>
                <a:gd name="connsiteX29" fmla="*/ 59277 w 66923"/>
                <a:gd name="connsiteY29" fmla="*/ 7877 h 79317"/>
                <a:gd name="connsiteX30" fmla="*/ 43645 w 66923"/>
                <a:gd name="connsiteY30" fmla="*/ 60167 h 79317"/>
                <a:gd name="connsiteX31" fmla="*/ 48518 w 66923"/>
                <a:gd name="connsiteY31" fmla="*/ 46721 h 79317"/>
                <a:gd name="connsiteX32" fmla="*/ 48518 w 66923"/>
                <a:gd name="connsiteY32" fmla="*/ 43462 h 79317"/>
                <a:gd name="connsiteX33" fmla="*/ 45743 w 66923"/>
                <a:gd name="connsiteY33" fmla="*/ 43462 h 79317"/>
                <a:gd name="connsiteX34" fmla="*/ 29638 w 66923"/>
                <a:gd name="connsiteY34" fmla="*/ 44413 h 79317"/>
                <a:gd name="connsiteX35" fmla="*/ 21451 w 66923"/>
                <a:gd name="connsiteY35" fmla="*/ 47672 h 79317"/>
                <a:gd name="connsiteX36" fmla="*/ 18947 w 66923"/>
                <a:gd name="connsiteY36" fmla="*/ 54056 h 79317"/>
                <a:gd name="connsiteX37" fmla="*/ 22466 w 66923"/>
                <a:gd name="connsiteY37" fmla="*/ 62205 h 79317"/>
                <a:gd name="connsiteX38" fmla="*/ 31059 w 66923"/>
                <a:gd name="connsiteY38" fmla="*/ 65396 h 79317"/>
                <a:gd name="connsiteX39" fmla="*/ 43645 w 66923"/>
                <a:gd name="connsiteY39" fmla="*/ 60167 h 7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6923" h="79317">
                  <a:moveTo>
                    <a:pt x="59277" y="8081"/>
                  </a:moveTo>
                  <a:cubicBezTo>
                    <a:pt x="64419" y="13310"/>
                    <a:pt x="66923" y="21256"/>
                    <a:pt x="66923" y="31917"/>
                  </a:cubicBezTo>
                  <a:lnTo>
                    <a:pt x="66923" y="69811"/>
                  </a:lnTo>
                  <a:cubicBezTo>
                    <a:pt x="66923" y="72595"/>
                    <a:pt x="66111" y="74836"/>
                    <a:pt x="64419" y="76398"/>
                  </a:cubicBezTo>
                  <a:cubicBezTo>
                    <a:pt x="62795" y="78027"/>
                    <a:pt x="60495" y="78842"/>
                    <a:pt x="57585" y="78842"/>
                  </a:cubicBezTo>
                  <a:cubicBezTo>
                    <a:pt x="54878" y="78842"/>
                    <a:pt x="52713" y="78027"/>
                    <a:pt x="51021" y="76330"/>
                  </a:cubicBezTo>
                  <a:cubicBezTo>
                    <a:pt x="49330" y="74700"/>
                    <a:pt x="48450" y="72527"/>
                    <a:pt x="48450" y="69811"/>
                  </a:cubicBezTo>
                  <a:lnTo>
                    <a:pt x="48450" y="66415"/>
                  </a:lnTo>
                  <a:cubicBezTo>
                    <a:pt x="46690" y="70422"/>
                    <a:pt x="43916" y="73613"/>
                    <a:pt x="40194" y="75922"/>
                  </a:cubicBezTo>
                  <a:cubicBezTo>
                    <a:pt x="36405" y="78163"/>
                    <a:pt x="32074" y="79318"/>
                    <a:pt x="27135" y="79318"/>
                  </a:cubicBezTo>
                  <a:cubicBezTo>
                    <a:pt x="22195" y="79318"/>
                    <a:pt x="17458" y="78299"/>
                    <a:pt x="13330" y="76194"/>
                  </a:cubicBezTo>
                  <a:cubicBezTo>
                    <a:pt x="9203" y="74089"/>
                    <a:pt x="5955" y="71305"/>
                    <a:pt x="3586" y="67637"/>
                  </a:cubicBezTo>
                  <a:cubicBezTo>
                    <a:pt x="1218" y="64038"/>
                    <a:pt x="0" y="59964"/>
                    <a:pt x="0" y="55482"/>
                  </a:cubicBezTo>
                  <a:cubicBezTo>
                    <a:pt x="0" y="49845"/>
                    <a:pt x="1421" y="45499"/>
                    <a:pt x="4263" y="42239"/>
                  </a:cubicBezTo>
                  <a:cubicBezTo>
                    <a:pt x="7105" y="39048"/>
                    <a:pt x="11706" y="36739"/>
                    <a:pt x="18135" y="35245"/>
                  </a:cubicBezTo>
                  <a:cubicBezTo>
                    <a:pt x="24563" y="33819"/>
                    <a:pt x="33360" y="33072"/>
                    <a:pt x="44593" y="33072"/>
                  </a:cubicBezTo>
                  <a:lnTo>
                    <a:pt x="48450" y="33072"/>
                  </a:lnTo>
                  <a:lnTo>
                    <a:pt x="48450" y="29473"/>
                  </a:lnTo>
                  <a:cubicBezTo>
                    <a:pt x="48450" y="24379"/>
                    <a:pt x="47367" y="20712"/>
                    <a:pt x="45202" y="18335"/>
                  </a:cubicBezTo>
                  <a:cubicBezTo>
                    <a:pt x="43036" y="16026"/>
                    <a:pt x="39518" y="14872"/>
                    <a:pt x="34646" y="14872"/>
                  </a:cubicBezTo>
                  <a:cubicBezTo>
                    <a:pt x="31668" y="14872"/>
                    <a:pt x="28623" y="15280"/>
                    <a:pt x="25511" y="16162"/>
                  </a:cubicBezTo>
                  <a:cubicBezTo>
                    <a:pt x="22398" y="17045"/>
                    <a:pt x="18744" y="18335"/>
                    <a:pt x="14548" y="19965"/>
                  </a:cubicBezTo>
                  <a:cubicBezTo>
                    <a:pt x="11842" y="21323"/>
                    <a:pt x="9879" y="22002"/>
                    <a:pt x="8661" y="22002"/>
                  </a:cubicBezTo>
                  <a:cubicBezTo>
                    <a:pt x="6767" y="22002"/>
                    <a:pt x="5278" y="21323"/>
                    <a:pt x="4128" y="19965"/>
                  </a:cubicBezTo>
                  <a:cubicBezTo>
                    <a:pt x="2910" y="18607"/>
                    <a:pt x="2368" y="16841"/>
                    <a:pt x="2368" y="14668"/>
                  </a:cubicBezTo>
                  <a:cubicBezTo>
                    <a:pt x="2368" y="12903"/>
                    <a:pt x="2774" y="11409"/>
                    <a:pt x="3654" y="10050"/>
                  </a:cubicBezTo>
                  <a:cubicBezTo>
                    <a:pt x="4534" y="8760"/>
                    <a:pt x="6022" y="7538"/>
                    <a:pt x="8052" y="6383"/>
                  </a:cubicBezTo>
                  <a:cubicBezTo>
                    <a:pt x="11639" y="4414"/>
                    <a:pt x="15970" y="2852"/>
                    <a:pt x="20977" y="1698"/>
                  </a:cubicBezTo>
                  <a:cubicBezTo>
                    <a:pt x="25984" y="543"/>
                    <a:pt x="30924" y="0"/>
                    <a:pt x="35796" y="0"/>
                  </a:cubicBezTo>
                  <a:cubicBezTo>
                    <a:pt x="46352" y="0"/>
                    <a:pt x="54134" y="2581"/>
                    <a:pt x="59277" y="7877"/>
                  </a:cubicBezTo>
                  <a:moveTo>
                    <a:pt x="43645" y="60167"/>
                  </a:moveTo>
                  <a:cubicBezTo>
                    <a:pt x="46893" y="56704"/>
                    <a:pt x="48518" y="52222"/>
                    <a:pt x="48518" y="46721"/>
                  </a:cubicBezTo>
                  <a:lnTo>
                    <a:pt x="48518" y="43462"/>
                  </a:lnTo>
                  <a:lnTo>
                    <a:pt x="45743" y="43462"/>
                  </a:lnTo>
                  <a:cubicBezTo>
                    <a:pt x="38841" y="43462"/>
                    <a:pt x="33428" y="43801"/>
                    <a:pt x="29638" y="44413"/>
                  </a:cubicBezTo>
                  <a:cubicBezTo>
                    <a:pt x="25849" y="45024"/>
                    <a:pt x="23075" y="46110"/>
                    <a:pt x="21451" y="47672"/>
                  </a:cubicBezTo>
                  <a:cubicBezTo>
                    <a:pt x="19827" y="49234"/>
                    <a:pt x="18947" y="51339"/>
                    <a:pt x="18947" y="54056"/>
                  </a:cubicBezTo>
                  <a:cubicBezTo>
                    <a:pt x="18947" y="57383"/>
                    <a:pt x="20097" y="60100"/>
                    <a:pt x="22466" y="62205"/>
                  </a:cubicBezTo>
                  <a:cubicBezTo>
                    <a:pt x="24766" y="64310"/>
                    <a:pt x="27676" y="65396"/>
                    <a:pt x="31059" y="65396"/>
                  </a:cubicBezTo>
                  <a:cubicBezTo>
                    <a:pt x="36202" y="65396"/>
                    <a:pt x="40397" y="63699"/>
                    <a:pt x="43645" y="6016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1D733620-1650-E0BE-F051-E09406995822}"/>
                </a:ext>
              </a:extLst>
            </p:cNvPr>
            <p:cNvSpPr/>
            <p:nvPr/>
          </p:nvSpPr>
          <p:spPr>
            <a:xfrm>
              <a:off x="6444690" y="3986243"/>
              <a:ext cx="77073" cy="111710"/>
            </a:xfrm>
            <a:custGeom>
              <a:avLst/>
              <a:gdLst>
                <a:gd name="connsiteX0" fmla="*/ 60968 w 77073"/>
                <a:gd name="connsiteY0" fmla="*/ 37418 h 111710"/>
                <a:gd name="connsiteX1" fmla="*/ 72810 w 77073"/>
                <a:gd name="connsiteY1" fmla="*/ 51136 h 111710"/>
                <a:gd name="connsiteX2" fmla="*/ 77073 w 77073"/>
                <a:gd name="connsiteY2" fmla="*/ 71780 h 111710"/>
                <a:gd name="connsiteX3" fmla="*/ 72810 w 77073"/>
                <a:gd name="connsiteY3" fmla="*/ 92696 h 111710"/>
                <a:gd name="connsiteX4" fmla="*/ 60901 w 77073"/>
                <a:gd name="connsiteY4" fmla="*/ 106753 h 111710"/>
                <a:gd name="connsiteX5" fmla="*/ 43510 w 77073"/>
                <a:gd name="connsiteY5" fmla="*/ 111711 h 111710"/>
                <a:gd name="connsiteX6" fmla="*/ 28894 w 77073"/>
                <a:gd name="connsiteY6" fmla="*/ 108111 h 111710"/>
                <a:gd name="connsiteX7" fmla="*/ 19082 w 77073"/>
                <a:gd name="connsiteY7" fmla="*/ 98129 h 111710"/>
                <a:gd name="connsiteX8" fmla="*/ 19082 w 77073"/>
                <a:gd name="connsiteY8" fmla="*/ 101999 h 111710"/>
                <a:gd name="connsiteX9" fmla="*/ 16443 w 77073"/>
                <a:gd name="connsiteY9" fmla="*/ 108655 h 111710"/>
                <a:gd name="connsiteX10" fmla="*/ 9473 w 77073"/>
                <a:gd name="connsiteY10" fmla="*/ 111167 h 111710"/>
                <a:gd name="connsiteX11" fmla="*/ 2571 w 77073"/>
                <a:gd name="connsiteY11" fmla="*/ 108655 h 111710"/>
                <a:gd name="connsiteX12" fmla="*/ 0 w 77073"/>
                <a:gd name="connsiteY12" fmla="*/ 101999 h 111710"/>
                <a:gd name="connsiteX13" fmla="*/ 0 w 77073"/>
                <a:gd name="connsiteY13" fmla="*/ 9032 h 111710"/>
                <a:gd name="connsiteX14" fmla="*/ 2707 w 77073"/>
                <a:gd name="connsiteY14" fmla="*/ 2513 h 111710"/>
                <a:gd name="connsiteX15" fmla="*/ 9744 w 77073"/>
                <a:gd name="connsiteY15" fmla="*/ 0 h 111710"/>
                <a:gd name="connsiteX16" fmla="*/ 16714 w 77073"/>
                <a:gd name="connsiteY16" fmla="*/ 2377 h 111710"/>
                <a:gd name="connsiteX17" fmla="*/ 19353 w 77073"/>
                <a:gd name="connsiteY17" fmla="*/ 8760 h 111710"/>
                <a:gd name="connsiteX18" fmla="*/ 19353 w 77073"/>
                <a:gd name="connsiteY18" fmla="*/ 45431 h 111710"/>
                <a:gd name="connsiteX19" fmla="*/ 29097 w 77073"/>
                <a:gd name="connsiteY19" fmla="*/ 35856 h 111710"/>
                <a:gd name="connsiteX20" fmla="*/ 43510 w 77073"/>
                <a:gd name="connsiteY20" fmla="*/ 32529 h 111710"/>
                <a:gd name="connsiteX21" fmla="*/ 61036 w 77073"/>
                <a:gd name="connsiteY21" fmla="*/ 37350 h 111710"/>
                <a:gd name="connsiteX22" fmla="*/ 52578 w 77073"/>
                <a:gd name="connsiteY22" fmla="*/ 90115 h 111710"/>
                <a:gd name="connsiteX23" fmla="*/ 57720 w 77073"/>
                <a:gd name="connsiteY23" fmla="*/ 71780 h 111710"/>
                <a:gd name="connsiteX24" fmla="*/ 52713 w 77073"/>
                <a:gd name="connsiteY24" fmla="*/ 53920 h 111710"/>
                <a:gd name="connsiteX25" fmla="*/ 38367 w 77073"/>
                <a:gd name="connsiteY25" fmla="*/ 47740 h 111710"/>
                <a:gd name="connsiteX26" fmla="*/ 24022 w 77073"/>
                <a:gd name="connsiteY26" fmla="*/ 54056 h 111710"/>
                <a:gd name="connsiteX27" fmla="*/ 19015 w 77073"/>
                <a:gd name="connsiteY27" fmla="*/ 72187 h 111710"/>
                <a:gd name="connsiteX28" fmla="*/ 24022 w 77073"/>
                <a:gd name="connsiteY28" fmla="*/ 90387 h 111710"/>
                <a:gd name="connsiteX29" fmla="*/ 38367 w 77073"/>
                <a:gd name="connsiteY29" fmla="*/ 96770 h 111710"/>
                <a:gd name="connsiteX30" fmla="*/ 52645 w 77073"/>
                <a:gd name="connsiteY30" fmla="*/ 90251 h 111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073" h="111710">
                  <a:moveTo>
                    <a:pt x="60968" y="37418"/>
                  </a:moveTo>
                  <a:cubicBezTo>
                    <a:pt x="66043" y="40610"/>
                    <a:pt x="69968" y="45160"/>
                    <a:pt x="72810" y="51136"/>
                  </a:cubicBezTo>
                  <a:cubicBezTo>
                    <a:pt x="75652" y="57044"/>
                    <a:pt x="77073" y="63902"/>
                    <a:pt x="77073" y="71780"/>
                  </a:cubicBezTo>
                  <a:cubicBezTo>
                    <a:pt x="77073" y="79657"/>
                    <a:pt x="75652" y="86652"/>
                    <a:pt x="72810" y="92696"/>
                  </a:cubicBezTo>
                  <a:cubicBezTo>
                    <a:pt x="69968" y="98740"/>
                    <a:pt x="65976" y="103426"/>
                    <a:pt x="60901" y="106753"/>
                  </a:cubicBezTo>
                  <a:cubicBezTo>
                    <a:pt x="55758" y="110081"/>
                    <a:pt x="50006" y="111711"/>
                    <a:pt x="43510" y="111711"/>
                  </a:cubicBezTo>
                  <a:cubicBezTo>
                    <a:pt x="38029" y="111711"/>
                    <a:pt x="33157" y="110488"/>
                    <a:pt x="28894" y="108111"/>
                  </a:cubicBezTo>
                  <a:cubicBezTo>
                    <a:pt x="24631" y="105735"/>
                    <a:pt x="21315" y="102407"/>
                    <a:pt x="19082" y="98129"/>
                  </a:cubicBezTo>
                  <a:lnTo>
                    <a:pt x="19082" y="101999"/>
                  </a:lnTo>
                  <a:cubicBezTo>
                    <a:pt x="19082" y="104784"/>
                    <a:pt x="18203" y="107025"/>
                    <a:pt x="16443" y="108655"/>
                  </a:cubicBezTo>
                  <a:cubicBezTo>
                    <a:pt x="14684" y="110284"/>
                    <a:pt x="12383" y="111167"/>
                    <a:pt x="9473" y="111167"/>
                  </a:cubicBezTo>
                  <a:cubicBezTo>
                    <a:pt x="6564" y="111167"/>
                    <a:pt x="4263" y="110352"/>
                    <a:pt x="2571" y="108655"/>
                  </a:cubicBezTo>
                  <a:cubicBezTo>
                    <a:pt x="880" y="107025"/>
                    <a:pt x="0" y="104784"/>
                    <a:pt x="0" y="101999"/>
                  </a:cubicBezTo>
                  <a:lnTo>
                    <a:pt x="0" y="9032"/>
                  </a:lnTo>
                  <a:cubicBezTo>
                    <a:pt x="0" y="6315"/>
                    <a:pt x="880" y="4143"/>
                    <a:pt x="2707" y="2513"/>
                  </a:cubicBezTo>
                  <a:cubicBezTo>
                    <a:pt x="4534" y="883"/>
                    <a:pt x="6834" y="0"/>
                    <a:pt x="9744" y="0"/>
                  </a:cubicBezTo>
                  <a:cubicBezTo>
                    <a:pt x="12654" y="0"/>
                    <a:pt x="14955" y="815"/>
                    <a:pt x="16714" y="2377"/>
                  </a:cubicBezTo>
                  <a:cubicBezTo>
                    <a:pt x="18473" y="3939"/>
                    <a:pt x="19353" y="6044"/>
                    <a:pt x="19353" y="8760"/>
                  </a:cubicBezTo>
                  <a:lnTo>
                    <a:pt x="19353" y="45431"/>
                  </a:lnTo>
                  <a:cubicBezTo>
                    <a:pt x="21654" y="41289"/>
                    <a:pt x="24902" y="38097"/>
                    <a:pt x="29097" y="35856"/>
                  </a:cubicBezTo>
                  <a:cubicBezTo>
                    <a:pt x="33292" y="33615"/>
                    <a:pt x="38097" y="32529"/>
                    <a:pt x="43510" y="32529"/>
                  </a:cubicBezTo>
                  <a:cubicBezTo>
                    <a:pt x="50142" y="32529"/>
                    <a:pt x="55961" y="34158"/>
                    <a:pt x="61036" y="37350"/>
                  </a:cubicBezTo>
                  <a:moveTo>
                    <a:pt x="52578" y="90115"/>
                  </a:moveTo>
                  <a:cubicBezTo>
                    <a:pt x="56029" y="85769"/>
                    <a:pt x="57720" y="79657"/>
                    <a:pt x="57720" y="71780"/>
                  </a:cubicBezTo>
                  <a:cubicBezTo>
                    <a:pt x="57720" y="63902"/>
                    <a:pt x="56029" y="58062"/>
                    <a:pt x="52713" y="53920"/>
                  </a:cubicBezTo>
                  <a:cubicBezTo>
                    <a:pt x="49330" y="49777"/>
                    <a:pt x="44593" y="47740"/>
                    <a:pt x="38367" y="47740"/>
                  </a:cubicBezTo>
                  <a:cubicBezTo>
                    <a:pt x="32142" y="47740"/>
                    <a:pt x="27405" y="49845"/>
                    <a:pt x="24022" y="54056"/>
                  </a:cubicBezTo>
                  <a:cubicBezTo>
                    <a:pt x="20639" y="58266"/>
                    <a:pt x="19015" y="64310"/>
                    <a:pt x="19015" y="72187"/>
                  </a:cubicBezTo>
                  <a:cubicBezTo>
                    <a:pt x="19015" y="80065"/>
                    <a:pt x="20706" y="86109"/>
                    <a:pt x="24022" y="90387"/>
                  </a:cubicBezTo>
                  <a:cubicBezTo>
                    <a:pt x="27405" y="94665"/>
                    <a:pt x="32142" y="96770"/>
                    <a:pt x="38367" y="96770"/>
                  </a:cubicBezTo>
                  <a:cubicBezTo>
                    <a:pt x="44593" y="96770"/>
                    <a:pt x="49194" y="94597"/>
                    <a:pt x="52645" y="9025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id="{0C29C975-56E8-C51C-B3A7-ECF0A26D0F6D}"/>
                </a:ext>
              </a:extLst>
            </p:cNvPr>
            <p:cNvSpPr/>
            <p:nvPr/>
          </p:nvSpPr>
          <p:spPr>
            <a:xfrm>
              <a:off x="6533538" y="4018771"/>
              <a:ext cx="77276" cy="79182"/>
            </a:xfrm>
            <a:custGeom>
              <a:avLst/>
              <a:gdLst>
                <a:gd name="connsiteX0" fmla="*/ 18338 w 77276"/>
                <a:gd name="connsiteY0" fmla="*/ 74360 h 79182"/>
                <a:gd name="connsiteX1" fmla="*/ 4804 w 77276"/>
                <a:gd name="connsiteY1" fmla="*/ 60507 h 79182"/>
                <a:gd name="connsiteX2" fmla="*/ 0 w 77276"/>
                <a:gd name="connsiteY2" fmla="*/ 39523 h 79182"/>
                <a:gd name="connsiteX3" fmla="*/ 4804 w 77276"/>
                <a:gd name="connsiteY3" fmla="*/ 18607 h 79182"/>
                <a:gd name="connsiteX4" fmla="*/ 18338 w 77276"/>
                <a:gd name="connsiteY4" fmla="*/ 4821 h 79182"/>
                <a:gd name="connsiteX5" fmla="*/ 38706 w 77276"/>
                <a:gd name="connsiteY5" fmla="*/ 0 h 79182"/>
                <a:gd name="connsiteX6" fmla="*/ 59074 w 77276"/>
                <a:gd name="connsiteY6" fmla="*/ 4821 h 79182"/>
                <a:gd name="connsiteX7" fmla="*/ 72540 w 77276"/>
                <a:gd name="connsiteY7" fmla="*/ 18607 h 79182"/>
                <a:gd name="connsiteX8" fmla="*/ 77276 w 77276"/>
                <a:gd name="connsiteY8" fmla="*/ 39523 h 79182"/>
                <a:gd name="connsiteX9" fmla="*/ 72540 w 77276"/>
                <a:gd name="connsiteY9" fmla="*/ 60507 h 79182"/>
                <a:gd name="connsiteX10" fmla="*/ 59074 w 77276"/>
                <a:gd name="connsiteY10" fmla="*/ 74360 h 79182"/>
                <a:gd name="connsiteX11" fmla="*/ 38706 w 77276"/>
                <a:gd name="connsiteY11" fmla="*/ 79182 h 79182"/>
                <a:gd name="connsiteX12" fmla="*/ 18338 w 77276"/>
                <a:gd name="connsiteY12" fmla="*/ 74360 h 79182"/>
                <a:gd name="connsiteX13" fmla="*/ 52984 w 77276"/>
                <a:gd name="connsiteY13" fmla="*/ 57858 h 79182"/>
                <a:gd name="connsiteX14" fmla="*/ 57923 w 77276"/>
                <a:gd name="connsiteY14" fmla="*/ 39523 h 79182"/>
                <a:gd name="connsiteX15" fmla="*/ 52984 w 77276"/>
                <a:gd name="connsiteY15" fmla="*/ 21256 h 79182"/>
                <a:gd name="connsiteX16" fmla="*/ 38706 w 77276"/>
                <a:gd name="connsiteY16" fmla="*/ 15008 h 79182"/>
                <a:gd name="connsiteX17" fmla="*/ 24360 w 77276"/>
                <a:gd name="connsiteY17" fmla="*/ 21256 h 79182"/>
                <a:gd name="connsiteX18" fmla="*/ 19353 w 77276"/>
                <a:gd name="connsiteY18" fmla="*/ 39523 h 79182"/>
                <a:gd name="connsiteX19" fmla="*/ 24293 w 77276"/>
                <a:gd name="connsiteY19" fmla="*/ 57858 h 79182"/>
                <a:gd name="connsiteX20" fmla="*/ 38570 w 77276"/>
                <a:gd name="connsiteY20" fmla="*/ 64106 h 79182"/>
                <a:gd name="connsiteX21" fmla="*/ 52984 w 77276"/>
                <a:gd name="connsiteY21" fmla="*/ 57858 h 7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7276" h="79182">
                  <a:moveTo>
                    <a:pt x="18338" y="74360"/>
                  </a:moveTo>
                  <a:cubicBezTo>
                    <a:pt x="12518" y="71169"/>
                    <a:pt x="7985" y="66551"/>
                    <a:pt x="4804" y="60507"/>
                  </a:cubicBezTo>
                  <a:cubicBezTo>
                    <a:pt x="1624" y="54463"/>
                    <a:pt x="0" y="47536"/>
                    <a:pt x="0" y="39523"/>
                  </a:cubicBezTo>
                  <a:cubicBezTo>
                    <a:pt x="0" y="31510"/>
                    <a:pt x="1624" y="24583"/>
                    <a:pt x="4804" y="18607"/>
                  </a:cubicBezTo>
                  <a:cubicBezTo>
                    <a:pt x="7985" y="12631"/>
                    <a:pt x="12518" y="8081"/>
                    <a:pt x="18338" y="4821"/>
                  </a:cubicBezTo>
                  <a:cubicBezTo>
                    <a:pt x="24157" y="1630"/>
                    <a:pt x="30924" y="0"/>
                    <a:pt x="38706" y="0"/>
                  </a:cubicBezTo>
                  <a:cubicBezTo>
                    <a:pt x="46487" y="0"/>
                    <a:pt x="53254" y="1630"/>
                    <a:pt x="59074" y="4821"/>
                  </a:cubicBezTo>
                  <a:cubicBezTo>
                    <a:pt x="64893" y="8013"/>
                    <a:pt x="69427" y="12631"/>
                    <a:pt x="72540" y="18607"/>
                  </a:cubicBezTo>
                  <a:cubicBezTo>
                    <a:pt x="75720" y="24583"/>
                    <a:pt x="77276" y="31510"/>
                    <a:pt x="77276" y="39523"/>
                  </a:cubicBezTo>
                  <a:cubicBezTo>
                    <a:pt x="77276" y="47536"/>
                    <a:pt x="75720" y="54531"/>
                    <a:pt x="72540" y="60507"/>
                  </a:cubicBezTo>
                  <a:cubicBezTo>
                    <a:pt x="69359" y="66483"/>
                    <a:pt x="64893" y="71101"/>
                    <a:pt x="59074" y="74360"/>
                  </a:cubicBezTo>
                  <a:cubicBezTo>
                    <a:pt x="53254" y="77552"/>
                    <a:pt x="46487" y="79182"/>
                    <a:pt x="38706" y="79182"/>
                  </a:cubicBezTo>
                  <a:cubicBezTo>
                    <a:pt x="30924" y="79182"/>
                    <a:pt x="24157" y="77552"/>
                    <a:pt x="18338" y="74360"/>
                  </a:cubicBezTo>
                  <a:moveTo>
                    <a:pt x="52984" y="57858"/>
                  </a:moveTo>
                  <a:cubicBezTo>
                    <a:pt x="56299" y="53716"/>
                    <a:pt x="57923" y="47604"/>
                    <a:pt x="57923" y="39523"/>
                  </a:cubicBezTo>
                  <a:cubicBezTo>
                    <a:pt x="57923" y="31442"/>
                    <a:pt x="56299" y="25466"/>
                    <a:pt x="52984" y="21256"/>
                  </a:cubicBezTo>
                  <a:cubicBezTo>
                    <a:pt x="49668" y="17045"/>
                    <a:pt x="44931" y="15008"/>
                    <a:pt x="38706" y="15008"/>
                  </a:cubicBezTo>
                  <a:cubicBezTo>
                    <a:pt x="32480" y="15008"/>
                    <a:pt x="27744" y="17113"/>
                    <a:pt x="24360" y="21256"/>
                  </a:cubicBezTo>
                  <a:cubicBezTo>
                    <a:pt x="20977" y="25466"/>
                    <a:pt x="19353" y="31578"/>
                    <a:pt x="19353" y="39523"/>
                  </a:cubicBezTo>
                  <a:cubicBezTo>
                    <a:pt x="19353" y="47468"/>
                    <a:pt x="20977" y="53716"/>
                    <a:pt x="24293" y="57858"/>
                  </a:cubicBezTo>
                  <a:cubicBezTo>
                    <a:pt x="27608" y="62001"/>
                    <a:pt x="32345" y="64106"/>
                    <a:pt x="38570" y="64106"/>
                  </a:cubicBezTo>
                  <a:cubicBezTo>
                    <a:pt x="44796" y="64106"/>
                    <a:pt x="49668" y="62001"/>
                    <a:pt x="52984" y="57858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id="{3B1E857B-B998-DFC7-C22A-00F8E7FE47C8}"/>
                </a:ext>
              </a:extLst>
            </p:cNvPr>
            <p:cNvSpPr/>
            <p:nvPr/>
          </p:nvSpPr>
          <p:spPr>
            <a:xfrm>
              <a:off x="6626648" y="4019205"/>
              <a:ext cx="51021" cy="78544"/>
            </a:xfrm>
            <a:custGeom>
              <a:avLst/>
              <a:gdLst>
                <a:gd name="connsiteX0" fmla="*/ 48721 w 51021"/>
                <a:gd name="connsiteY0" fmla="*/ 1671 h 78544"/>
                <a:gd name="connsiteX1" fmla="*/ 51021 w 51021"/>
                <a:gd name="connsiteY1" fmla="*/ 7715 h 78544"/>
                <a:gd name="connsiteX2" fmla="*/ 48991 w 51021"/>
                <a:gd name="connsiteY2" fmla="*/ 13963 h 78544"/>
                <a:gd name="connsiteX3" fmla="*/ 41683 w 51021"/>
                <a:gd name="connsiteY3" fmla="*/ 16611 h 78544"/>
                <a:gd name="connsiteX4" fmla="*/ 37014 w 51021"/>
                <a:gd name="connsiteY4" fmla="*/ 17087 h 78544"/>
                <a:gd name="connsiteX5" fmla="*/ 23616 w 51021"/>
                <a:gd name="connsiteY5" fmla="*/ 23266 h 78544"/>
                <a:gd name="connsiteX6" fmla="*/ 19353 w 51021"/>
                <a:gd name="connsiteY6" fmla="*/ 36509 h 78544"/>
                <a:gd name="connsiteX7" fmla="*/ 19353 w 51021"/>
                <a:gd name="connsiteY7" fmla="*/ 69173 h 78544"/>
                <a:gd name="connsiteX8" fmla="*/ 16579 w 51021"/>
                <a:gd name="connsiteY8" fmla="*/ 76100 h 78544"/>
                <a:gd name="connsiteX9" fmla="*/ 9609 w 51021"/>
                <a:gd name="connsiteY9" fmla="*/ 78544 h 78544"/>
                <a:gd name="connsiteX10" fmla="*/ 2707 w 51021"/>
                <a:gd name="connsiteY10" fmla="*/ 76100 h 78544"/>
                <a:gd name="connsiteX11" fmla="*/ 0 w 51021"/>
                <a:gd name="connsiteY11" fmla="*/ 69173 h 78544"/>
                <a:gd name="connsiteX12" fmla="*/ 0 w 51021"/>
                <a:gd name="connsiteY12" fmla="*/ 9005 h 78544"/>
                <a:gd name="connsiteX13" fmla="*/ 2707 w 51021"/>
                <a:gd name="connsiteY13" fmla="*/ 2350 h 78544"/>
                <a:gd name="connsiteX14" fmla="*/ 9474 w 51021"/>
                <a:gd name="connsiteY14" fmla="*/ 42 h 78544"/>
                <a:gd name="connsiteX15" fmla="*/ 15970 w 51021"/>
                <a:gd name="connsiteY15" fmla="*/ 2282 h 78544"/>
                <a:gd name="connsiteX16" fmla="*/ 18473 w 51021"/>
                <a:gd name="connsiteY16" fmla="*/ 8734 h 78544"/>
                <a:gd name="connsiteX17" fmla="*/ 18473 w 51021"/>
                <a:gd name="connsiteY17" fmla="*/ 14981 h 78544"/>
                <a:gd name="connsiteX18" fmla="*/ 27270 w 51021"/>
                <a:gd name="connsiteY18" fmla="*/ 4388 h 78544"/>
                <a:gd name="connsiteX19" fmla="*/ 40194 w 51021"/>
                <a:gd name="connsiteY19" fmla="*/ 177 h 78544"/>
                <a:gd name="connsiteX20" fmla="*/ 42360 w 51021"/>
                <a:gd name="connsiteY20" fmla="*/ 42 h 78544"/>
                <a:gd name="connsiteX21" fmla="*/ 48721 w 51021"/>
                <a:gd name="connsiteY21" fmla="*/ 1739 h 7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021" h="78544">
                  <a:moveTo>
                    <a:pt x="48721" y="1671"/>
                  </a:moveTo>
                  <a:cubicBezTo>
                    <a:pt x="50277" y="3030"/>
                    <a:pt x="51021" y="5067"/>
                    <a:pt x="51021" y="7715"/>
                  </a:cubicBezTo>
                  <a:cubicBezTo>
                    <a:pt x="51021" y="10364"/>
                    <a:pt x="50345" y="12605"/>
                    <a:pt x="48991" y="13963"/>
                  </a:cubicBezTo>
                  <a:cubicBezTo>
                    <a:pt x="47638" y="15321"/>
                    <a:pt x="45202" y="16204"/>
                    <a:pt x="41683" y="16611"/>
                  </a:cubicBezTo>
                  <a:lnTo>
                    <a:pt x="37014" y="17087"/>
                  </a:lnTo>
                  <a:cubicBezTo>
                    <a:pt x="30924" y="17698"/>
                    <a:pt x="26458" y="19803"/>
                    <a:pt x="23616" y="23266"/>
                  </a:cubicBezTo>
                  <a:cubicBezTo>
                    <a:pt x="20774" y="26798"/>
                    <a:pt x="19353" y="31212"/>
                    <a:pt x="19353" y="36509"/>
                  </a:cubicBezTo>
                  <a:lnTo>
                    <a:pt x="19353" y="69173"/>
                  </a:lnTo>
                  <a:cubicBezTo>
                    <a:pt x="19353" y="72161"/>
                    <a:pt x="18406" y="74470"/>
                    <a:pt x="16579" y="76100"/>
                  </a:cubicBezTo>
                  <a:cubicBezTo>
                    <a:pt x="14684" y="77730"/>
                    <a:pt x="12383" y="78544"/>
                    <a:pt x="9609" y="78544"/>
                  </a:cubicBezTo>
                  <a:cubicBezTo>
                    <a:pt x="6834" y="78544"/>
                    <a:pt x="4534" y="77730"/>
                    <a:pt x="2707" y="76100"/>
                  </a:cubicBezTo>
                  <a:cubicBezTo>
                    <a:pt x="880" y="74470"/>
                    <a:pt x="0" y="72161"/>
                    <a:pt x="0" y="69173"/>
                  </a:cubicBezTo>
                  <a:lnTo>
                    <a:pt x="0" y="9005"/>
                  </a:lnTo>
                  <a:cubicBezTo>
                    <a:pt x="0" y="6085"/>
                    <a:pt x="880" y="3844"/>
                    <a:pt x="2707" y="2350"/>
                  </a:cubicBezTo>
                  <a:cubicBezTo>
                    <a:pt x="4534" y="788"/>
                    <a:pt x="6767" y="42"/>
                    <a:pt x="9474" y="42"/>
                  </a:cubicBezTo>
                  <a:cubicBezTo>
                    <a:pt x="12180" y="42"/>
                    <a:pt x="14345" y="788"/>
                    <a:pt x="15970" y="2282"/>
                  </a:cubicBezTo>
                  <a:cubicBezTo>
                    <a:pt x="17594" y="3776"/>
                    <a:pt x="18473" y="5950"/>
                    <a:pt x="18473" y="8734"/>
                  </a:cubicBezTo>
                  <a:lnTo>
                    <a:pt x="18473" y="14981"/>
                  </a:lnTo>
                  <a:cubicBezTo>
                    <a:pt x="20436" y="10432"/>
                    <a:pt x="23345" y="6900"/>
                    <a:pt x="27270" y="4388"/>
                  </a:cubicBezTo>
                  <a:cubicBezTo>
                    <a:pt x="31127" y="1875"/>
                    <a:pt x="35458" y="517"/>
                    <a:pt x="40194" y="177"/>
                  </a:cubicBezTo>
                  <a:lnTo>
                    <a:pt x="42360" y="42"/>
                  </a:lnTo>
                  <a:cubicBezTo>
                    <a:pt x="45067" y="-162"/>
                    <a:pt x="47164" y="381"/>
                    <a:pt x="48721" y="173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id="{907FEDB0-13F0-123D-F13B-80A77E3E21C2}"/>
                </a:ext>
              </a:extLst>
            </p:cNvPr>
            <p:cNvSpPr/>
            <p:nvPr/>
          </p:nvSpPr>
          <p:spPr>
            <a:xfrm>
              <a:off x="6682812" y="4018568"/>
              <a:ext cx="66923" cy="79317"/>
            </a:xfrm>
            <a:custGeom>
              <a:avLst/>
              <a:gdLst>
                <a:gd name="connsiteX0" fmla="*/ 59277 w 66923"/>
                <a:gd name="connsiteY0" fmla="*/ 8081 h 79317"/>
                <a:gd name="connsiteX1" fmla="*/ 66923 w 66923"/>
                <a:gd name="connsiteY1" fmla="*/ 31917 h 79317"/>
                <a:gd name="connsiteX2" fmla="*/ 66923 w 66923"/>
                <a:gd name="connsiteY2" fmla="*/ 69811 h 79317"/>
                <a:gd name="connsiteX3" fmla="*/ 64419 w 66923"/>
                <a:gd name="connsiteY3" fmla="*/ 76398 h 79317"/>
                <a:gd name="connsiteX4" fmla="*/ 57585 w 66923"/>
                <a:gd name="connsiteY4" fmla="*/ 78842 h 79317"/>
                <a:gd name="connsiteX5" fmla="*/ 51021 w 66923"/>
                <a:gd name="connsiteY5" fmla="*/ 76330 h 79317"/>
                <a:gd name="connsiteX6" fmla="*/ 48450 w 66923"/>
                <a:gd name="connsiteY6" fmla="*/ 69811 h 79317"/>
                <a:gd name="connsiteX7" fmla="*/ 48450 w 66923"/>
                <a:gd name="connsiteY7" fmla="*/ 66415 h 79317"/>
                <a:gd name="connsiteX8" fmla="*/ 40194 w 66923"/>
                <a:gd name="connsiteY8" fmla="*/ 75922 h 79317"/>
                <a:gd name="connsiteX9" fmla="*/ 27135 w 66923"/>
                <a:gd name="connsiteY9" fmla="*/ 79318 h 79317"/>
                <a:gd name="connsiteX10" fmla="*/ 13330 w 66923"/>
                <a:gd name="connsiteY10" fmla="*/ 76194 h 79317"/>
                <a:gd name="connsiteX11" fmla="*/ 3586 w 66923"/>
                <a:gd name="connsiteY11" fmla="*/ 67637 h 79317"/>
                <a:gd name="connsiteX12" fmla="*/ 0 w 66923"/>
                <a:gd name="connsiteY12" fmla="*/ 55482 h 79317"/>
                <a:gd name="connsiteX13" fmla="*/ 4263 w 66923"/>
                <a:gd name="connsiteY13" fmla="*/ 42239 h 79317"/>
                <a:gd name="connsiteX14" fmla="*/ 18135 w 66923"/>
                <a:gd name="connsiteY14" fmla="*/ 35245 h 79317"/>
                <a:gd name="connsiteX15" fmla="*/ 44593 w 66923"/>
                <a:gd name="connsiteY15" fmla="*/ 33072 h 79317"/>
                <a:gd name="connsiteX16" fmla="*/ 48450 w 66923"/>
                <a:gd name="connsiteY16" fmla="*/ 33072 h 79317"/>
                <a:gd name="connsiteX17" fmla="*/ 48450 w 66923"/>
                <a:gd name="connsiteY17" fmla="*/ 29473 h 79317"/>
                <a:gd name="connsiteX18" fmla="*/ 45202 w 66923"/>
                <a:gd name="connsiteY18" fmla="*/ 18335 h 79317"/>
                <a:gd name="connsiteX19" fmla="*/ 34646 w 66923"/>
                <a:gd name="connsiteY19" fmla="*/ 14872 h 79317"/>
                <a:gd name="connsiteX20" fmla="*/ 25511 w 66923"/>
                <a:gd name="connsiteY20" fmla="*/ 16162 h 79317"/>
                <a:gd name="connsiteX21" fmla="*/ 14548 w 66923"/>
                <a:gd name="connsiteY21" fmla="*/ 19965 h 79317"/>
                <a:gd name="connsiteX22" fmla="*/ 8661 w 66923"/>
                <a:gd name="connsiteY22" fmla="*/ 22002 h 79317"/>
                <a:gd name="connsiteX23" fmla="*/ 4128 w 66923"/>
                <a:gd name="connsiteY23" fmla="*/ 19965 h 79317"/>
                <a:gd name="connsiteX24" fmla="*/ 2368 w 66923"/>
                <a:gd name="connsiteY24" fmla="*/ 14668 h 79317"/>
                <a:gd name="connsiteX25" fmla="*/ 3654 w 66923"/>
                <a:gd name="connsiteY25" fmla="*/ 10050 h 79317"/>
                <a:gd name="connsiteX26" fmla="*/ 8052 w 66923"/>
                <a:gd name="connsiteY26" fmla="*/ 6383 h 79317"/>
                <a:gd name="connsiteX27" fmla="*/ 20977 w 66923"/>
                <a:gd name="connsiteY27" fmla="*/ 1698 h 79317"/>
                <a:gd name="connsiteX28" fmla="*/ 35796 w 66923"/>
                <a:gd name="connsiteY28" fmla="*/ 0 h 79317"/>
                <a:gd name="connsiteX29" fmla="*/ 59277 w 66923"/>
                <a:gd name="connsiteY29" fmla="*/ 7877 h 79317"/>
                <a:gd name="connsiteX30" fmla="*/ 43578 w 66923"/>
                <a:gd name="connsiteY30" fmla="*/ 60167 h 79317"/>
                <a:gd name="connsiteX31" fmla="*/ 48450 w 66923"/>
                <a:gd name="connsiteY31" fmla="*/ 46721 h 79317"/>
                <a:gd name="connsiteX32" fmla="*/ 48450 w 66923"/>
                <a:gd name="connsiteY32" fmla="*/ 43462 h 79317"/>
                <a:gd name="connsiteX33" fmla="*/ 45676 w 66923"/>
                <a:gd name="connsiteY33" fmla="*/ 43462 h 79317"/>
                <a:gd name="connsiteX34" fmla="*/ 29571 w 66923"/>
                <a:gd name="connsiteY34" fmla="*/ 44413 h 79317"/>
                <a:gd name="connsiteX35" fmla="*/ 21383 w 66923"/>
                <a:gd name="connsiteY35" fmla="*/ 47672 h 79317"/>
                <a:gd name="connsiteX36" fmla="*/ 18879 w 66923"/>
                <a:gd name="connsiteY36" fmla="*/ 54056 h 79317"/>
                <a:gd name="connsiteX37" fmla="*/ 22398 w 66923"/>
                <a:gd name="connsiteY37" fmla="*/ 62205 h 79317"/>
                <a:gd name="connsiteX38" fmla="*/ 30992 w 66923"/>
                <a:gd name="connsiteY38" fmla="*/ 65396 h 79317"/>
                <a:gd name="connsiteX39" fmla="*/ 43578 w 66923"/>
                <a:gd name="connsiteY39" fmla="*/ 60167 h 7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6923" h="79317">
                  <a:moveTo>
                    <a:pt x="59277" y="8081"/>
                  </a:moveTo>
                  <a:cubicBezTo>
                    <a:pt x="64419" y="13310"/>
                    <a:pt x="66923" y="21256"/>
                    <a:pt x="66923" y="31917"/>
                  </a:cubicBezTo>
                  <a:lnTo>
                    <a:pt x="66923" y="69811"/>
                  </a:lnTo>
                  <a:cubicBezTo>
                    <a:pt x="66923" y="72595"/>
                    <a:pt x="66111" y="74836"/>
                    <a:pt x="64419" y="76398"/>
                  </a:cubicBezTo>
                  <a:cubicBezTo>
                    <a:pt x="62795" y="78027"/>
                    <a:pt x="60495" y="78842"/>
                    <a:pt x="57585" y="78842"/>
                  </a:cubicBezTo>
                  <a:cubicBezTo>
                    <a:pt x="54878" y="78842"/>
                    <a:pt x="52713" y="78027"/>
                    <a:pt x="51021" y="76330"/>
                  </a:cubicBezTo>
                  <a:cubicBezTo>
                    <a:pt x="49330" y="74700"/>
                    <a:pt x="48450" y="72527"/>
                    <a:pt x="48450" y="69811"/>
                  </a:cubicBezTo>
                  <a:lnTo>
                    <a:pt x="48450" y="66415"/>
                  </a:lnTo>
                  <a:cubicBezTo>
                    <a:pt x="46690" y="70422"/>
                    <a:pt x="43916" y="73613"/>
                    <a:pt x="40194" y="75922"/>
                  </a:cubicBezTo>
                  <a:cubicBezTo>
                    <a:pt x="36405" y="78163"/>
                    <a:pt x="32074" y="79318"/>
                    <a:pt x="27135" y="79318"/>
                  </a:cubicBezTo>
                  <a:cubicBezTo>
                    <a:pt x="22195" y="79318"/>
                    <a:pt x="17458" y="78299"/>
                    <a:pt x="13330" y="76194"/>
                  </a:cubicBezTo>
                  <a:cubicBezTo>
                    <a:pt x="9203" y="74089"/>
                    <a:pt x="5955" y="71305"/>
                    <a:pt x="3586" y="67637"/>
                  </a:cubicBezTo>
                  <a:cubicBezTo>
                    <a:pt x="1218" y="64038"/>
                    <a:pt x="0" y="59964"/>
                    <a:pt x="0" y="55482"/>
                  </a:cubicBezTo>
                  <a:cubicBezTo>
                    <a:pt x="0" y="49845"/>
                    <a:pt x="1421" y="45499"/>
                    <a:pt x="4263" y="42239"/>
                  </a:cubicBezTo>
                  <a:cubicBezTo>
                    <a:pt x="7105" y="39048"/>
                    <a:pt x="11706" y="36739"/>
                    <a:pt x="18135" y="35245"/>
                  </a:cubicBezTo>
                  <a:cubicBezTo>
                    <a:pt x="24563" y="33819"/>
                    <a:pt x="33360" y="33072"/>
                    <a:pt x="44593" y="33072"/>
                  </a:cubicBezTo>
                  <a:lnTo>
                    <a:pt x="48450" y="33072"/>
                  </a:lnTo>
                  <a:lnTo>
                    <a:pt x="48450" y="29473"/>
                  </a:lnTo>
                  <a:cubicBezTo>
                    <a:pt x="48450" y="24379"/>
                    <a:pt x="47367" y="20712"/>
                    <a:pt x="45202" y="18335"/>
                  </a:cubicBezTo>
                  <a:cubicBezTo>
                    <a:pt x="43036" y="16026"/>
                    <a:pt x="39518" y="14872"/>
                    <a:pt x="34646" y="14872"/>
                  </a:cubicBezTo>
                  <a:cubicBezTo>
                    <a:pt x="31668" y="14872"/>
                    <a:pt x="28623" y="15280"/>
                    <a:pt x="25511" y="16162"/>
                  </a:cubicBezTo>
                  <a:cubicBezTo>
                    <a:pt x="22398" y="17045"/>
                    <a:pt x="18744" y="18335"/>
                    <a:pt x="14548" y="19965"/>
                  </a:cubicBezTo>
                  <a:cubicBezTo>
                    <a:pt x="11842" y="21323"/>
                    <a:pt x="9879" y="22002"/>
                    <a:pt x="8661" y="22002"/>
                  </a:cubicBezTo>
                  <a:cubicBezTo>
                    <a:pt x="6767" y="22002"/>
                    <a:pt x="5278" y="21323"/>
                    <a:pt x="4128" y="19965"/>
                  </a:cubicBezTo>
                  <a:cubicBezTo>
                    <a:pt x="2910" y="18607"/>
                    <a:pt x="2368" y="16841"/>
                    <a:pt x="2368" y="14668"/>
                  </a:cubicBezTo>
                  <a:cubicBezTo>
                    <a:pt x="2368" y="12903"/>
                    <a:pt x="2774" y="11409"/>
                    <a:pt x="3654" y="10050"/>
                  </a:cubicBezTo>
                  <a:cubicBezTo>
                    <a:pt x="4534" y="8760"/>
                    <a:pt x="6022" y="7538"/>
                    <a:pt x="8052" y="6383"/>
                  </a:cubicBezTo>
                  <a:cubicBezTo>
                    <a:pt x="11639" y="4414"/>
                    <a:pt x="15970" y="2852"/>
                    <a:pt x="20977" y="1698"/>
                  </a:cubicBezTo>
                  <a:cubicBezTo>
                    <a:pt x="25984" y="543"/>
                    <a:pt x="30924" y="0"/>
                    <a:pt x="35796" y="0"/>
                  </a:cubicBezTo>
                  <a:cubicBezTo>
                    <a:pt x="46352" y="0"/>
                    <a:pt x="54134" y="2581"/>
                    <a:pt x="59277" y="7877"/>
                  </a:cubicBezTo>
                  <a:moveTo>
                    <a:pt x="43578" y="60167"/>
                  </a:moveTo>
                  <a:cubicBezTo>
                    <a:pt x="46826" y="56704"/>
                    <a:pt x="48450" y="52222"/>
                    <a:pt x="48450" y="46721"/>
                  </a:cubicBezTo>
                  <a:lnTo>
                    <a:pt x="48450" y="43462"/>
                  </a:lnTo>
                  <a:lnTo>
                    <a:pt x="45676" y="43462"/>
                  </a:lnTo>
                  <a:cubicBezTo>
                    <a:pt x="38773" y="43462"/>
                    <a:pt x="33360" y="43801"/>
                    <a:pt x="29571" y="44413"/>
                  </a:cubicBezTo>
                  <a:cubicBezTo>
                    <a:pt x="25781" y="45024"/>
                    <a:pt x="23007" y="46110"/>
                    <a:pt x="21383" y="47672"/>
                  </a:cubicBezTo>
                  <a:cubicBezTo>
                    <a:pt x="19759" y="49234"/>
                    <a:pt x="18879" y="51339"/>
                    <a:pt x="18879" y="54056"/>
                  </a:cubicBezTo>
                  <a:cubicBezTo>
                    <a:pt x="18879" y="57383"/>
                    <a:pt x="20030" y="60100"/>
                    <a:pt x="22398" y="62205"/>
                  </a:cubicBezTo>
                  <a:cubicBezTo>
                    <a:pt x="24699" y="64310"/>
                    <a:pt x="27608" y="65396"/>
                    <a:pt x="30992" y="65396"/>
                  </a:cubicBezTo>
                  <a:cubicBezTo>
                    <a:pt x="36134" y="65396"/>
                    <a:pt x="40330" y="63699"/>
                    <a:pt x="43578" y="6016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id="{F5F22E91-C076-56B8-794C-A7AA7A383020}"/>
                </a:ext>
              </a:extLst>
            </p:cNvPr>
            <p:cNvSpPr/>
            <p:nvPr/>
          </p:nvSpPr>
          <p:spPr>
            <a:xfrm>
              <a:off x="6765163" y="4018907"/>
              <a:ext cx="66923" cy="78978"/>
            </a:xfrm>
            <a:custGeom>
              <a:avLst/>
              <a:gdLst>
                <a:gd name="connsiteX0" fmla="*/ 17932 w 66923"/>
                <a:gd name="connsiteY0" fmla="*/ 74225 h 78978"/>
                <a:gd name="connsiteX1" fmla="*/ 4669 w 66923"/>
                <a:gd name="connsiteY1" fmla="*/ 60575 h 78978"/>
                <a:gd name="connsiteX2" fmla="*/ 0 w 66923"/>
                <a:gd name="connsiteY2" fmla="*/ 39931 h 78978"/>
                <a:gd name="connsiteX3" fmla="*/ 4872 w 66923"/>
                <a:gd name="connsiteY3" fmla="*/ 19015 h 78978"/>
                <a:gd name="connsiteX4" fmla="*/ 18609 w 66923"/>
                <a:gd name="connsiteY4" fmla="*/ 4957 h 78978"/>
                <a:gd name="connsiteX5" fmla="*/ 38909 w 66923"/>
                <a:gd name="connsiteY5" fmla="*/ 0 h 78978"/>
                <a:gd name="connsiteX6" fmla="*/ 51089 w 66923"/>
                <a:gd name="connsiteY6" fmla="*/ 1698 h 78978"/>
                <a:gd name="connsiteX7" fmla="*/ 61848 w 66923"/>
                <a:gd name="connsiteY7" fmla="*/ 6383 h 78978"/>
                <a:gd name="connsiteX8" fmla="*/ 66788 w 66923"/>
                <a:gd name="connsiteY8" fmla="*/ 14600 h 78978"/>
                <a:gd name="connsiteX9" fmla="*/ 65164 w 66923"/>
                <a:gd name="connsiteY9" fmla="*/ 20101 h 78978"/>
                <a:gd name="connsiteX10" fmla="*/ 60901 w 66923"/>
                <a:gd name="connsiteY10" fmla="*/ 22206 h 78978"/>
                <a:gd name="connsiteX11" fmla="*/ 57314 w 66923"/>
                <a:gd name="connsiteY11" fmla="*/ 21391 h 78978"/>
                <a:gd name="connsiteX12" fmla="*/ 53593 w 66923"/>
                <a:gd name="connsiteY12" fmla="*/ 19490 h 78978"/>
                <a:gd name="connsiteX13" fmla="*/ 47097 w 66923"/>
                <a:gd name="connsiteY13" fmla="*/ 16298 h 78978"/>
                <a:gd name="connsiteX14" fmla="*/ 39991 w 66923"/>
                <a:gd name="connsiteY14" fmla="*/ 15144 h 78978"/>
                <a:gd name="connsiteX15" fmla="*/ 25172 w 66923"/>
                <a:gd name="connsiteY15" fmla="*/ 21459 h 78978"/>
                <a:gd name="connsiteX16" fmla="*/ 19962 w 66923"/>
                <a:gd name="connsiteY16" fmla="*/ 39591 h 78978"/>
                <a:gd name="connsiteX17" fmla="*/ 25172 w 66923"/>
                <a:gd name="connsiteY17" fmla="*/ 57519 h 78978"/>
                <a:gd name="connsiteX18" fmla="*/ 39991 w 66923"/>
                <a:gd name="connsiteY18" fmla="*/ 63835 h 78978"/>
                <a:gd name="connsiteX19" fmla="*/ 46894 w 66923"/>
                <a:gd name="connsiteY19" fmla="*/ 62680 h 78978"/>
                <a:gd name="connsiteX20" fmla="*/ 53593 w 66923"/>
                <a:gd name="connsiteY20" fmla="*/ 59488 h 78978"/>
                <a:gd name="connsiteX21" fmla="*/ 57653 w 66923"/>
                <a:gd name="connsiteY21" fmla="*/ 57383 h 78978"/>
                <a:gd name="connsiteX22" fmla="*/ 61036 w 66923"/>
                <a:gd name="connsiteY22" fmla="*/ 56704 h 78978"/>
                <a:gd name="connsiteX23" fmla="*/ 65231 w 66923"/>
                <a:gd name="connsiteY23" fmla="*/ 58877 h 78978"/>
                <a:gd name="connsiteX24" fmla="*/ 66923 w 66923"/>
                <a:gd name="connsiteY24" fmla="*/ 64310 h 78978"/>
                <a:gd name="connsiteX25" fmla="*/ 65773 w 66923"/>
                <a:gd name="connsiteY25" fmla="*/ 68860 h 78978"/>
                <a:gd name="connsiteX26" fmla="*/ 61983 w 66923"/>
                <a:gd name="connsiteY26" fmla="*/ 72323 h 78978"/>
                <a:gd name="connsiteX27" fmla="*/ 50818 w 66923"/>
                <a:gd name="connsiteY27" fmla="*/ 77213 h 78978"/>
                <a:gd name="connsiteX28" fmla="*/ 37826 w 66923"/>
                <a:gd name="connsiteY28" fmla="*/ 78978 h 78978"/>
                <a:gd name="connsiteX29" fmla="*/ 17932 w 66923"/>
                <a:gd name="connsiteY29" fmla="*/ 74157 h 7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6923" h="78978">
                  <a:moveTo>
                    <a:pt x="17932" y="74225"/>
                  </a:moveTo>
                  <a:cubicBezTo>
                    <a:pt x="12180" y="71033"/>
                    <a:pt x="7782" y="66483"/>
                    <a:pt x="4669" y="60575"/>
                  </a:cubicBezTo>
                  <a:cubicBezTo>
                    <a:pt x="1556" y="54667"/>
                    <a:pt x="0" y="47740"/>
                    <a:pt x="0" y="39931"/>
                  </a:cubicBezTo>
                  <a:cubicBezTo>
                    <a:pt x="0" y="32121"/>
                    <a:pt x="1624" y="25058"/>
                    <a:pt x="4872" y="19015"/>
                  </a:cubicBezTo>
                  <a:cubicBezTo>
                    <a:pt x="8120" y="12971"/>
                    <a:pt x="12654" y="8285"/>
                    <a:pt x="18609" y="4957"/>
                  </a:cubicBezTo>
                  <a:cubicBezTo>
                    <a:pt x="24496" y="1630"/>
                    <a:pt x="31262" y="0"/>
                    <a:pt x="38909" y="0"/>
                  </a:cubicBezTo>
                  <a:cubicBezTo>
                    <a:pt x="42901" y="0"/>
                    <a:pt x="46961" y="543"/>
                    <a:pt x="51089" y="1698"/>
                  </a:cubicBezTo>
                  <a:cubicBezTo>
                    <a:pt x="55149" y="2852"/>
                    <a:pt x="58735" y="4414"/>
                    <a:pt x="61848" y="6383"/>
                  </a:cubicBezTo>
                  <a:cubicBezTo>
                    <a:pt x="65164" y="8557"/>
                    <a:pt x="66788" y="11273"/>
                    <a:pt x="66788" y="14600"/>
                  </a:cubicBezTo>
                  <a:cubicBezTo>
                    <a:pt x="66788" y="16842"/>
                    <a:pt x="66246" y="18743"/>
                    <a:pt x="65164" y="20101"/>
                  </a:cubicBezTo>
                  <a:cubicBezTo>
                    <a:pt x="64081" y="21459"/>
                    <a:pt x="62660" y="22206"/>
                    <a:pt x="60901" y="22206"/>
                  </a:cubicBezTo>
                  <a:cubicBezTo>
                    <a:pt x="59750" y="22206"/>
                    <a:pt x="58600" y="21935"/>
                    <a:pt x="57314" y="21391"/>
                  </a:cubicBezTo>
                  <a:cubicBezTo>
                    <a:pt x="56096" y="20848"/>
                    <a:pt x="54811" y="20237"/>
                    <a:pt x="53593" y="19490"/>
                  </a:cubicBezTo>
                  <a:cubicBezTo>
                    <a:pt x="51292" y="18132"/>
                    <a:pt x="49127" y="17045"/>
                    <a:pt x="47097" y="16298"/>
                  </a:cubicBezTo>
                  <a:cubicBezTo>
                    <a:pt x="45067" y="15551"/>
                    <a:pt x="42631" y="15144"/>
                    <a:pt x="39991" y="15144"/>
                  </a:cubicBezTo>
                  <a:cubicBezTo>
                    <a:pt x="33563" y="15144"/>
                    <a:pt x="28691" y="17249"/>
                    <a:pt x="25172" y="21459"/>
                  </a:cubicBezTo>
                  <a:cubicBezTo>
                    <a:pt x="21721" y="25670"/>
                    <a:pt x="19962" y="31714"/>
                    <a:pt x="19962" y="39591"/>
                  </a:cubicBezTo>
                  <a:cubicBezTo>
                    <a:pt x="19962" y="47469"/>
                    <a:pt x="21654" y="53377"/>
                    <a:pt x="25172" y="57519"/>
                  </a:cubicBezTo>
                  <a:cubicBezTo>
                    <a:pt x="28623" y="61729"/>
                    <a:pt x="33563" y="63835"/>
                    <a:pt x="39991" y="63835"/>
                  </a:cubicBezTo>
                  <a:cubicBezTo>
                    <a:pt x="42563" y="63835"/>
                    <a:pt x="44864" y="63427"/>
                    <a:pt x="46894" y="62680"/>
                  </a:cubicBezTo>
                  <a:cubicBezTo>
                    <a:pt x="48924" y="61933"/>
                    <a:pt x="51157" y="60846"/>
                    <a:pt x="53593" y="59488"/>
                  </a:cubicBezTo>
                  <a:cubicBezTo>
                    <a:pt x="55149" y="58538"/>
                    <a:pt x="56502" y="57859"/>
                    <a:pt x="57653" y="57383"/>
                  </a:cubicBezTo>
                  <a:cubicBezTo>
                    <a:pt x="58803" y="56908"/>
                    <a:pt x="59953" y="56704"/>
                    <a:pt x="61036" y="56704"/>
                  </a:cubicBezTo>
                  <a:cubicBezTo>
                    <a:pt x="62660" y="56704"/>
                    <a:pt x="64081" y="57451"/>
                    <a:pt x="65231" y="58877"/>
                  </a:cubicBezTo>
                  <a:cubicBezTo>
                    <a:pt x="66382" y="60303"/>
                    <a:pt x="66923" y="62137"/>
                    <a:pt x="66923" y="64310"/>
                  </a:cubicBezTo>
                  <a:cubicBezTo>
                    <a:pt x="66923" y="66076"/>
                    <a:pt x="66517" y="67570"/>
                    <a:pt x="65773" y="68860"/>
                  </a:cubicBezTo>
                  <a:cubicBezTo>
                    <a:pt x="65028" y="70150"/>
                    <a:pt x="63743" y="71305"/>
                    <a:pt x="61983" y="72323"/>
                  </a:cubicBezTo>
                  <a:cubicBezTo>
                    <a:pt x="58803" y="74428"/>
                    <a:pt x="55081" y="76058"/>
                    <a:pt x="50818" y="77213"/>
                  </a:cubicBezTo>
                  <a:cubicBezTo>
                    <a:pt x="46555" y="78435"/>
                    <a:pt x="42225" y="78978"/>
                    <a:pt x="37826" y="78978"/>
                  </a:cubicBezTo>
                  <a:cubicBezTo>
                    <a:pt x="30315" y="78978"/>
                    <a:pt x="23684" y="77349"/>
                    <a:pt x="17932" y="7415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: forma 30">
              <a:extLst>
                <a:ext uri="{FF2B5EF4-FFF2-40B4-BE49-F238E27FC236}">
                  <a16:creationId xmlns:a16="http://schemas.microsoft.com/office/drawing/2014/main" id="{5E613F0E-646C-9C00-FAE1-591134E5099A}"/>
                </a:ext>
              </a:extLst>
            </p:cNvPr>
            <p:cNvSpPr/>
            <p:nvPr/>
          </p:nvSpPr>
          <p:spPr>
            <a:xfrm>
              <a:off x="6843116" y="3984613"/>
              <a:ext cx="22939" cy="113068"/>
            </a:xfrm>
            <a:custGeom>
              <a:avLst/>
              <a:gdLst>
                <a:gd name="connsiteX0" fmla="*/ 3113 w 22939"/>
                <a:gd name="connsiteY0" fmla="*/ 17792 h 113068"/>
                <a:gd name="connsiteX1" fmla="*/ 0 w 22939"/>
                <a:gd name="connsiteY1" fmla="*/ 10254 h 113068"/>
                <a:gd name="connsiteX2" fmla="*/ 3113 w 22939"/>
                <a:gd name="connsiteY2" fmla="*/ 2784 h 113068"/>
                <a:gd name="connsiteX3" fmla="*/ 11503 w 22939"/>
                <a:gd name="connsiteY3" fmla="*/ 0 h 113068"/>
                <a:gd name="connsiteX4" fmla="*/ 19759 w 22939"/>
                <a:gd name="connsiteY4" fmla="*/ 2784 h 113068"/>
                <a:gd name="connsiteX5" fmla="*/ 22939 w 22939"/>
                <a:gd name="connsiteY5" fmla="*/ 10254 h 113068"/>
                <a:gd name="connsiteX6" fmla="*/ 19827 w 22939"/>
                <a:gd name="connsiteY6" fmla="*/ 17792 h 113068"/>
                <a:gd name="connsiteX7" fmla="*/ 11436 w 22939"/>
                <a:gd name="connsiteY7" fmla="*/ 20644 h 113068"/>
                <a:gd name="connsiteX8" fmla="*/ 3045 w 22939"/>
                <a:gd name="connsiteY8" fmla="*/ 17792 h 113068"/>
                <a:gd name="connsiteX9" fmla="*/ 4534 w 22939"/>
                <a:gd name="connsiteY9" fmla="*/ 110624 h 113068"/>
                <a:gd name="connsiteX10" fmla="*/ 1827 w 22939"/>
                <a:gd name="connsiteY10" fmla="*/ 103697 h 113068"/>
                <a:gd name="connsiteX11" fmla="*/ 1827 w 22939"/>
                <a:gd name="connsiteY11" fmla="*/ 43733 h 113068"/>
                <a:gd name="connsiteX12" fmla="*/ 4534 w 22939"/>
                <a:gd name="connsiteY12" fmla="*/ 36875 h 113068"/>
                <a:gd name="connsiteX13" fmla="*/ 11436 w 22939"/>
                <a:gd name="connsiteY13" fmla="*/ 34498 h 113068"/>
                <a:gd name="connsiteX14" fmla="*/ 18406 w 22939"/>
                <a:gd name="connsiteY14" fmla="*/ 36875 h 113068"/>
                <a:gd name="connsiteX15" fmla="*/ 21180 w 22939"/>
                <a:gd name="connsiteY15" fmla="*/ 43733 h 113068"/>
                <a:gd name="connsiteX16" fmla="*/ 21180 w 22939"/>
                <a:gd name="connsiteY16" fmla="*/ 103697 h 113068"/>
                <a:gd name="connsiteX17" fmla="*/ 18406 w 22939"/>
                <a:gd name="connsiteY17" fmla="*/ 110624 h 113068"/>
                <a:gd name="connsiteX18" fmla="*/ 11436 w 22939"/>
                <a:gd name="connsiteY18" fmla="*/ 113069 h 113068"/>
                <a:gd name="connsiteX19" fmla="*/ 4534 w 22939"/>
                <a:gd name="connsiteY19" fmla="*/ 110624 h 11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939" h="113068">
                  <a:moveTo>
                    <a:pt x="3113" y="17792"/>
                  </a:moveTo>
                  <a:cubicBezTo>
                    <a:pt x="1015" y="15891"/>
                    <a:pt x="0" y="13378"/>
                    <a:pt x="0" y="10254"/>
                  </a:cubicBezTo>
                  <a:cubicBezTo>
                    <a:pt x="0" y="7130"/>
                    <a:pt x="1015" y="4686"/>
                    <a:pt x="3113" y="2784"/>
                  </a:cubicBezTo>
                  <a:cubicBezTo>
                    <a:pt x="5210" y="951"/>
                    <a:pt x="7985" y="0"/>
                    <a:pt x="11503" y="0"/>
                  </a:cubicBezTo>
                  <a:cubicBezTo>
                    <a:pt x="15022" y="0"/>
                    <a:pt x="17661" y="951"/>
                    <a:pt x="19759" y="2784"/>
                  </a:cubicBezTo>
                  <a:cubicBezTo>
                    <a:pt x="21857" y="4686"/>
                    <a:pt x="22939" y="7130"/>
                    <a:pt x="22939" y="10254"/>
                  </a:cubicBezTo>
                  <a:cubicBezTo>
                    <a:pt x="22939" y="13378"/>
                    <a:pt x="21924" y="15891"/>
                    <a:pt x="19827" y="17792"/>
                  </a:cubicBezTo>
                  <a:cubicBezTo>
                    <a:pt x="17729" y="19694"/>
                    <a:pt x="14954" y="20644"/>
                    <a:pt x="11436" y="20644"/>
                  </a:cubicBezTo>
                  <a:cubicBezTo>
                    <a:pt x="7917" y="20644"/>
                    <a:pt x="5143" y="19694"/>
                    <a:pt x="3045" y="17792"/>
                  </a:cubicBezTo>
                  <a:moveTo>
                    <a:pt x="4534" y="110624"/>
                  </a:moveTo>
                  <a:cubicBezTo>
                    <a:pt x="2707" y="108994"/>
                    <a:pt x="1827" y="106685"/>
                    <a:pt x="1827" y="103697"/>
                  </a:cubicBezTo>
                  <a:lnTo>
                    <a:pt x="1827" y="43733"/>
                  </a:lnTo>
                  <a:cubicBezTo>
                    <a:pt x="1827" y="40745"/>
                    <a:pt x="2707" y="38437"/>
                    <a:pt x="4534" y="36875"/>
                  </a:cubicBezTo>
                  <a:cubicBezTo>
                    <a:pt x="6361" y="35313"/>
                    <a:pt x="8661" y="34498"/>
                    <a:pt x="11436" y="34498"/>
                  </a:cubicBezTo>
                  <a:cubicBezTo>
                    <a:pt x="14210" y="34498"/>
                    <a:pt x="16511" y="35313"/>
                    <a:pt x="18406" y="36875"/>
                  </a:cubicBezTo>
                  <a:cubicBezTo>
                    <a:pt x="20232" y="38437"/>
                    <a:pt x="21180" y="40677"/>
                    <a:pt x="21180" y="43733"/>
                  </a:cubicBezTo>
                  <a:lnTo>
                    <a:pt x="21180" y="103697"/>
                  </a:lnTo>
                  <a:cubicBezTo>
                    <a:pt x="21180" y="106685"/>
                    <a:pt x="20232" y="108994"/>
                    <a:pt x="18406" y="110624"/>
                  </a:cubicBezTo>
                  <a:cubicBezTo>
                    <a:pt x="16511" y="112254"/>
                    <a:pt x="14210" y="113069"/>
                    <a:pt x="11436" y="113069"/>
                  </a:cubicBezTo>
                  <a:cubicBezTo>
                    <a:pt x="8661" y="113069"/>
                    <a:pt x="6361" y="112254"/>
                    <a:pt x="4534" y="11062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id="{6233FEBF-982D-A57D-7373-1DCAB4656AE5}"/>
                </a:ext>
              </a:extLst>
            </p:cNvPr>
            <p:cNvSpPr/>
            <p:nvPr/>
          </p:nvSpPr>
          <p:spPr>
            <a:xfrm>
              <a:off x="6880130" y="3978433"/>
              <a:ext cx="77276" cy="119520"/>
            </a:xfrm>
            <a:custGeom>
              <a:avLst/>
              <a:gdLst>
                <a:gd name="connsiteX0" fmla="*/ 18338 w 77276"/>
                <a:gd name="connsiteY0" fmla="*/ 114698 h 119520"/>
                <a:gd name="connsiteX1" fmla="*/ 4804 w 77276"/>
                <a:gd name="connsiteY1" fmla="*/ 100845 h 119520"/>
                <a:gd name="connsiteX2" fmla="*/ 0 w 77276"/>
                <a:gd name="connsiteY2" fmla="*/ 79861 h 119520"/>
                <a:gd name="connsiteX3" fmla="*/ 4804 w 77276"/>
                <a:gd name="connsiteY3" fmla="*/ 58945 h 119520"/>
                <a:gd name="connsiteX4" fmla="*/ 18338 w 77276"/>
                <a:gd name="connsiteY4" fmla="*/ 45160 h 119520"/>
                <a:gd name="connsiteX5" fmla="*/ 38706 w 77276"/>
                <a:gd name="connsiteY5" fmla="*/ 40338 h 119520"/>
                <a:gd name="connsiteX6" fmla="*/ 59074 w 77276"/>
                <a:gd name="connsiteY6" fmla="*/ 45160 h 119520"/>
                <a:gd name="connsiteX7" fmla="*/ 72540 w 77276"/>
                <a:gd name="connsiteY7" fmla="*/ 58945 h 119520"/>
                <a:gd name="connsiteX8" fmla="*/ 77276 w 77276"/>
                <a:gd name="connsiteY8" fmla="*/ 79861 h 119520"/>
                <a:gd name="connsiteX9" fmla="*/ 72540 w 77276"/>
                <a:gd name="connsiteY9" fmla="*/ 100845 h 119520"/>
                <a:gd name="connsiteX10" fmla="*/ 59074 w 77276"/>
                <a:gd name="connsiteY10" fmla="*/ 114698 h 119520"/>
                <a:gd name="connsiteX11" fmla="*/ 38706 w 77276"/>
                <a:gd name="connsiteY11" fmla="*/ 119520 h 119520"/>
                <a:gd name="connsiteX12" fmla="*/ 18338 w 77276"/>
                <a:gd name="connsiteY12" fmla="*/ 114698 h 119520"/>
                <a:gd name="connsiteX13" fmla="*/ 52984 w 77276"/>
                <a:gd name="connsiteY13" fmla="*/ 98196 h 119520"/>
                <a:gd name="connsiteX14" fmla="*/ 57923 w 77276"/>
                <a:gd name="connsiteY14" fmla="*/ 79861 h 119520"/>
                <a:gd name="connsiteX15" fmla="*/ 52984 w 77276"/>
                <a:gd name="connsiteY15" fmla="*/ 61594 h 119520"/>
                <a:gd name="connsiteX16" fmla="*/ 38773 w 77276"/>
                <a:gd name="connsiteY16" fmla="*/ 55278 h 119520"/>
                <a:gd name="connsiteX17" fmla="*/ 24428 w 77276"/>
                <a:gd name="connsiteY17" fmla="*/ 61594 h 119520"/>
                <a:gd name="connsiteX18" fmla="*/ 19421 w 77276"/>
                <a:gd name="connsiteY18" fmla="*/ 79861 h 119520"/>
                <a:gd name="connsiteX19" fmla="*/ 24360 w 77276"/>
                <a:gd name="connsiteY19" fmla="*/ 98196 h 119520"/>
                <a:gd name="connsiteX20" fmla="*/ 38638 w 77276"/>
                <a:gd name="connsiteY20" fmla="*/ 104444 h 119520"/>
                <a:gd name="connsiteX21" fmla="*/ 53051 w 77276"/>
                <a:gd name="connsiteY21" fmla="*/ 98196 h 119520"/>
                <a:gd name="connsiteX22" fmla="*/ 39180 w 77276"/>
                <a:gd name="connsiteY22" fmla="*/ 33072 h 119520"/>
                <a:gd name="connsiteX23" fmla="*/ 35525 w 77276"/>
                <a:gd name="connsiteY23" fmla="*/ 31578 h 119520"/>
                <a:gd name="connsiteX24" fmla="*/ 34037 w 77276"/>
                <a:gd name="connsiteY24" fmla="*/ 28114 h 119520"/>
                <a:gd name="connsiteX25" fmla="*/ 35255 w 77276"/>
                <a:gd name="connsiteY25" fmla="*/ 24719 h 119520"/>
                <a:gd name="connsiteX26" fmla="*/ 50277 w 77276"/>
                <a:gd name="connsiteY26" fmla="*/ 4686 h 119520"/>
                <a:gd name="connsiteX27" fmla="*/ 58465 w 77276"/>
                <a:gd name="connsiteY27" fmla="*/ 0 h 119520"/>
                <a:gd name="connsiteX28" fmla="*/ 64284 w 77276"/>
                <a:gd name="connsiteY28" fmla="*/ 2445 h 119520"/>
                <a:gd name="connsiteX29" fmla="*/ 66720 w 77276"/>
                <a:gd name="connsiteY29" fmla="*/ 8081 h 119520"/>
                <a:gd name="connsiteX30" fmla="*/ 62525 w 77276"/>
                <a:gd name="connsiteY30" fmla="*/ 15551 h 119520"/>
                <a:gd name="connsiteX31" fmla="*/ 42563 w 77276"/>
                <a:gd name="connsiteY31" fmla="*/ 31849 h 119520"/>
                <a:gd name="connsiteX32" fmla="*/ 39180 w 77276"/>
                <a:gd name="connsiteY32" fmla="*/ 33072 h 11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7276" h="119520">
                  <a:moveTo>
                    <a:pt x="18338" y="114698"/>
                  </a:moveTo>
                  <a:cubicBezTo>
                    <a:pt x="12519" y="111507"/>
                    <a:pt x="7985" y="106889"/>
                    <a:pt x="4804" y="100845"/>
                  </a:cubicBezTo>
                  <a:cubicBezTo>
                    <a:pt x="1624" y="94801"/>
                    <a:pt x="0" y="87806"/>
                    <a:pt x="0" y="79861"/>
                  </a:cubicBezTo>
                  <a:cubicBezTo>
                    <a:pt x="0" y="71916"/>
                    <a:pt x="1624" y="64921"/>
                    <a:pt x="4804" y="58945"/>
                  </a:cubicBezTo>
                  <a:cubicBezTo>
                    <a:pt x="7985" y="52969"/>
                    <a:pt x="12519" y="48419"/>
                    <a:pt x="18338" y="45160"/>
                  </a:cubicBezTo>
                  <a:cubicBezTo>
                    <a:pt x="24157" y="41968"/>
                    <a:pt x="30924" y="40338"/>
                    <a:pt x="38706" y="40338"/>
                  </a:cubicBezTo>
                  <a:cubicBezTo>
                    <a:pt x="46487" y="40338"/>
                    <a:pt x="53254" y="41968"/>
                    <a:pt x="59074" y="45160"/>
                  </a:cubicBezTo>
                  <a:cubicBezTo>
                    <a:pt x="64893" y="48351"/>
                    <a:pt x="69427" y="52969"/>
                    <a:pt x="72540" y="58945"/>
                  </a:cubicBezTo>
                  <a:cubicBezTo>
                    <a:pt x="75720" y="64921"/>
                    <a:pt x="77276" y="71848"/>
                    <a:pt x="77276" y="79861"/>
                  </a:cubicBezTo>
                  <a:cubicBezTo>
                    <a:pt x="77276" y="87874"/>
                    <a:pt x="75720" y="94869"/>
                    <a:pt x="72540" y="100845"/>
                  </a:cubicBezTo>
                  <a:cubicBezTo>
                    <a:pt x="69359" y="106821"/>
                    <a:pt x="64893" y="111439"/>
                    <a:pt x="59074" y="114698"/>
                  </a:cubicBezTo>
                  <a:cubicBezTo>
                    <a:pt x="53254" y="117890"/>
                    <a:pt x="46420" y="119520"/>
                    <a:pt x="38706" y="119520"/>
                  </a:cubicBezTo>
                  <a:cubicBezTo>
                    <a:pt x="30992" y="119520"/>
                    <a:pt x="24157" y="117890"/>
                    <a:pt x="18338" y="114698"/>
                  </a:cubicBezTo>
                  <a:moveTo>
                    <a:pt x="52984" y="98196"/>
                  </a:moveTo>
                  <a:cubicBezTo>
                    <a:pt x="56299" y="94054"/>
                    <a:pt x="57923" y="87942"/>
                    <a:pt x="57923" y="79861"/>
                  </a:cubicBezTo>
                  <a:cubicBezTo>
                    <a:pt x="57923" y="71780"/>
                    <a:pt x="56299" y="65804"/>
                    <a:pt x="52984" y="61594"/>
                  </a:cubicBezTo>
                  <a:cubicBezTo>
                    <a:pt x="49668" y="57383"/>
                    <a:pt x="44931" y="55278"/>
                    <a:pt x="38773" y="55278"/>
                  </a:cubicBezTo>
                  <a:cubicBezTo>
                    <a:pt x="32616" y="55278"/>
                    <a:pt x="27811" y="57383"/>
                    <a:pt x="24428" y="61594"/>
                  </a:cubicBezTo>
                  <a:cubicBezTo>
                    <a:pt x="21044" y="65804"/>
                    <a:pt x="19421" y="71916"/>
                    <a:pt x="19421" y="79861"/>
                  </a:cubicBezTo>
                  <a:cubicBezTo>
                    <a:pt x="19421" y="87806"/>
                    <a:pt x="21044" y="94054"/>
                    <a:pt x="24360" y="98196"/>
                  </a:cubicBezTo>
                  <a:cubicBezTo>
                    <a:pt x="27676" y="102339"/>
                    <a:pt x="32413" y="104444"/>
                    <a:pt x="38638" y="104444"/>
                  </a:cubicBezTo>
                  <a:cubicBezTo>
                    <a:pt x="44864" y="104444"/>
                    <a:pt x="49736" y="102339"/>
                    <a:pt x="53051" y="98196"/>
                  </a:cubicBezTo>
                  <a:moveTo>
                    <a:pt x="39180" y="33072"/>
                  </a:moveTo>
                  <a:cubicBezTo>
                    <a:pt x="37758" y="33072"/>
                    <a:pt x="36540" y="32596"/>
                    <a:pt x="35525" y="31578"/>
                  </a:cubicBezTo>
                  <a:cubicBezTo>
                    <a:pt x="34510" y="30627"/>
                    <a:pt x="34037" y="29405"/>
                    <a:pt x="34037" y="28114"/>
                  </a:cubicBezTo>
                  <a:cubicBezTo>
                    <a:pt x="34037" y="26960"/>
                    <a:pt x="34443" y="25805"/>
                    <a:pt x="35255" y="24719"/>
                  </a:cubicBezTo>
                  <a:lnTo>
                    <a:pt x="50277" y="4686"/>
                  </a:lnTo>
                  <a:cubicBezTo>
                    <a:pt x="52645" y="1562"/>
                    <a:pt x="55420" y="0"/>
                    <a:pt x="58465" y="0"/>
                  </a:cubicBezTo>
                  <a:cubicBezTo>
                    <a:pt x="60765" y="0"/>
                    <a:pt x="62660" y="815"/>
                    <a:pt x="64284" y="2445"/>
                  </a:cubicBezTo>
                  <a:cubicBezTo>
                    <a:pt x="65908" y="4075"/>
                    <a:pt x="66720" y="5908"/>
                    <a:pt x="66720" y="8081"/>
                  </a:cubicBezTo>
                  <a:cubicBezTo>
                    <a:pt x="66720" y="11001"/>
                    <a:pt x="65299" y="13446"/>
                    <a:pt x="62525" y="15551"/>
                  </a:cubicBezTo>
                  <a:lnTo>
                    <a:pt x="42563" y="31849"/>
                  </a:lnTo>
                  <a:cubicBezTo>
                    <a:pt x="41412" y="32664"/>
                    <a:pt x="40262" y="33072"/>
                    <a:pt x="39180" y="3307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: forma 33">
              <a:extLst>
                <a:ext uri="{FF2B5EF4-FFF2-40B4-BE49-F238E27FC236}">
                  <a16:creationId xmlns:a16="http://schemas.microsoft.com/office/drawing/2014/main" id="{A6F6B309-895A-5CBC-6707-71F87E3AA65C}"/>
                </a:ext>
              </a:extLst>
            </p:cNvPr>
            <p:cNvSpPr/>
            <p:nvPr/>
          </p:nvSpPr>
          <p:spPr>
            <a:xfrm>
              <a:off x="5786895" y="1991074"/>
              <a:ext cx="931990" cy="969062"/>
            </a:xfrm>
            <a:custGeom>
              <a:avLst/>
              <a:gdLst>
                <a:gd name="connsiteX0" fmla="*/ 880692 w 931990"/>
                <a:gd name="connsiteY0" fmla="*/ 0 h 969062"/>
                <a:gd name="connsiteX1" fmla="*/ 419132 w 931990"/>
                <a:gd name="connsiteY1" fmla="*/ 0 h 969062"/>
                <a:gd name="connsiteX2" fmla="*/ 0 w 931990"/>
                <a:gd name="connsiteY2" fmla="*/ 282570 h 969062"/>
                <a:gd name="connsiteX3" fmla="*/ 66652 w 931990"/>
                <a:gd name="connsiteY3" fmla="*/ 355980 h 969062"/>
                <a:gd name="connsiteX4" fmla="*/ 419132 w 931990"/>
                <a:gd name="connsiteY4" fmla="*/ 87195 h 969062"/>
                <a:gd name="connsiteX5" fmla="*/ 844963 w 931990"/>
                <a:gd name="connsiteY5" fmla="*/ 87195 h 969062"/>
                <a:gd name="connsiteX6" fmla="*/ 844963 w 931990"/>
                <a:gd name="connsiteY6" fmla="*/ 506941 h 969062"/>
                <a:gd name="connsiteX7" fmla="*/ 743124 w 931990"/>
                <a:gd name="connsiteY7" fmla="*/ 782584 h 969062"/>
                <a:gd name="connsiteX8" fmla="*/ 470086 w 931990"/>
                <a:gd name="connsiteY8" fmla="*/ 881800 h 969062"/>
                <a:gd name="connsiteX9" fmla="*/ 144673 w 931990"/>
                <a:gd name="connsiteY9" fmla="*/ 881800 h 969062"/>
                <a:gd name="connsiteX10" fmla="*/ 144673 w 931990"/>
                <a:gd name="connsiteY10" fmla="*/ 969063 h 969062"/>
                <a:gd name="connsiteX11" fmla="*/ 470086 w 931990"/>
                <a:gd name="connsiteY11" fmla="*/ 969063 h 969062"/>
                <a:gd name="connsiteX12" fmla="*/ 806190 w 931990"/>
                <a:gd name="connsiteY12" fmla="*/ 842752 h 969062"/>
                <a:gd name="connsiteX13" fmla="*/ 931916 w 931990"/>
                <a:gd name="connsiteY13" fmla="*/ 504972 h 969062"/>
                <a:gd name="connsiteX14" fmla="*/ 931916 w 931990"/>
                <a:gd name="connsiteY14" fmla="*/ 51407 h 969062"/>
                <a:gd name="connsiteX15" fmla="*/ 880692 w 931990"/>
                <a:gd name="connsiteY15" fmla="*/ 0 h 96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1990" h="969062">
                  <a:moveTo>
                    <a:pt x="880692" y="0"/>
                  </a:moveTo>
                  <a:lnTo>
                    <a:pt x="419132" y="0"/>
                  </a:lnTo>
                  <a:cubicBezTo>
                    <a:pt x="230002" y="0"/>
                    <a:pt x="67667" y="117007"/>
                    <a:pt x="0" y="282570"/>
                  </a:cubicBezTo>
                  <a:cubicBezTo>
                    <a:pt x="24969" y="304301"/>
                    <a:pt x="47367" y="328952"/>
                    <a:pt x="66652" y="355980"/>
                  </a:cubicBezTo>
                  <a:cubicBezTo>
                    <a:pt x="109621" y="201147"/>
                    <a:pt x="251317" y="87195"/>
                    <a:pt x="419132" y="87195"/>
                  </a:cubicBezTo>
                  <a:lnTo>
                    <a:pt x="844963" y="87195"/>
                  </a:lnTo>
                  <a:lnTo>
                    <a:pt x="844963" y="506941"/>
                  </a:lnTo>
                  <a:cubicBezTo>
                    <a:pt x="845031" y="508571"/>
                    <a:pt x="848617" y="673590"/>
                    <a:pt x="743124" y="782584"/>
                  </a:cubicBezTo>
                  <a:cubicBezTo>
                    <a:pt x="679449" y="848388"/>
                    <a:pt x="587556" y="881800"/>
                    <a:pt x="470086" y="881800"/>
                  </a:cubicBezTo>
                  <a:lnTo>
                    <a:pt x="144673" y="881800"/>
                  </a:lnTo>
                  <a:lnTo>
                    <a:pt x="144673" y="969063"/>
                  </a:lnTo>
                  <a:lnTo>
                    <a:pt x="470086" y="969063"/>
                  </a:lnTo>
                  <a:cubicBezTo>
                    <a:pt x="612390" y="969063"/>
                    <a:pt x="725463" y="926552"/>
                    <a:pt x="806190" y="842752"/>
                  </a:cubicBezTo>
                  <a:cubicBezTo>
                    <a:pt x="934217" y="709786"/>
                    <a:pt x="932390" y="521270"/>
                    <a:pt x="931916" y="504972"/>
                  </a:cubicBezTo>
                  <a:lnTo>
                    <a:pt x="931916" y="51407"/>
                  </a:lnTo>
                  <a:cubicBezTo>
                    <a:pt x="931916" y="23021"/>
                    <a:pt x="908909" y="0"/>
                    <a:pt x="880692" y="0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: forma 34">
              <a:extLst>
                <a:ext uri="{FF2B5EF4-FFF2-40B4-BE49-F238E27FC236}">
                  <a16:creationId xmlns:a16="http://schemas.microsoft.com/office/drawing/2014/main" id="{54B473C1-8E4E-2E05-8151-601D65789E21}"/>
                </a:ext>
              </a:extLst>
            </p:cNvPr>
            <p:cNvSpPr/>
            <p:nvPr/>
          </p:nvSpPr>
          <p:spPr>
            <a:xfrm>
              <a:off x="5374733" y="3661977"/>
              <a:ext cx="193971" cy="210789"/>
            </a:xfrm>
            <a:custGeom>
              <a:avLst/>
              <a:gdLst>
                <a:gd name="connsiteX0" fmla="*/ 183243 w 193971"/>
                <a:gd name="connsiteY0" fmla="*/ 143967 h 210789"/>
                <a:gd name="connsiteX1" fmla="*/ 166665 w 193971"/>
                <a:gd name="connsiteY1" fmla="*/ 149807 h 210789"/>
                <a:gd name="connsiteX2" fmla="*/ 105020 w 193971"/>
                <a:gd name="connsiteY2" fmla="*/ 181453 h 210789"/>
                <a:gd name="connsiteX3" fmla="*/ 51224 w 193971"/>
                <a:gd name="connsiteY3" fmla="*/ 159790 h 210789"/>
                <a:gd name="connsiteX4" fmla="*/ 30044 w 193971"/>
                <a:gd name="connsiteY4" fmla="*/ 105395 h 210789"/>
                <a:gd name="connsiteX5" fmla="*/ 51224 w 193971"/>
                <a:gd name="connsiteY5" fmla="*/ 51000 h 210789"/>
                <a:gd name="connsiteX6" fmla="*/ 105020 w 193971"/>
                <a:gd name="connsiteY6" fmla="*/ 29337 h 210789"/>
                <a:gd name="connsiteX7" fmla="*/ 166665 w 193971"/>
                <a:gd name="connsiteY7" fmla="*/ 60982 h 210789"/>
                <a:gd name="connsiteX8" fmla="*/ 183243 w 193971"/>
                <a:gd name="connsiteY8" fmla="*/ 66823 h 210789"/>
                <a:gd name="connsiteX9" fmla="*/ 193123 w 193971"/>
                <a:gd name="connsiteY9" fmla="*/ 57315 h 210789"/>
                <a:gd name="connsiteX10" fmla="*/ 191499 w 193971"/>
                <a:gd name="connsiteY10" fmla="*/ 44413 h 210789"/>
                <a:gd name="connsiteX11" fmla="*/ 105020 w 193971"/>
                <a:gd name="connsiteY11" fmla="*/ 0 h 210789"/>
                <a:gd name="connsiteX12" fmla="*/ 30112 w 193971"/>
                <a:gd name="connsiteY12" fmla="*/ 30220 h 210789"/>
                <a:gd name="connsiteX13" fmla="*/ 0 w 193971"/>
                <a:gd name="connsiteY13" fmla="*/ 105395 h 210789"/>
                <a:gd name="connsiteX14" fmla="*/ 30112 w 193971"/>
                <a:gd name="connsiteY14" fmla="*/ 180570 h 210789"/>
                <a:gd name="connsiteX15" fmla="*/ 105020 w 193971"/>
                <a:gd name="connsiteY15" fmla="*/ 210790 h 210789"/>
                <a:gd name="connsiteX16" fmla="*/ 191499 w 193971"/>
                <a:gd name="connsiteY16" fmla="*/ 166377 h 210789"/>
                <a:gd name="connsiteX17" fmla="*/ 193123 w 193971"/>
                <a:gd name="connsiteY17" fmla="*/ 153475 h 210789"/>
                <a:gd name="connsiteX18" fmla="*/ 183243 w 193971"/>
                <a:gd name="connsiteY18" fmla="*/ 143967 h 21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3971" h="210789">
                  <a:moveTo>
                    <a:pt x="183243" y="143967"/>
                  </a:moveTo>
                  <a:cubicBezTo>
                    <a:pt x="177018" y="142066"/>
                    <a:pt x="170184" y="144443"/>
                    <a:pt x="166665" y="149807"/>
                  </a:cubicBezTo>
                  <a:cubicBezTo>
                    <a:pt x="153267" y="169908"/>
                    <a:pt x="130801" y="181453"/>
                    <a:pt x="105020" y="181453"/>
                  </a:cubicBezTo>
                  <a:cubicBezTo>
                    <a:pt x="83637" y="181453"/>
                    <a:pt x="65502" y="174187"/>
                    <a:pt x="51224" y="159790"/>
                  </a:cubicBezTo>
                  <a:cubicBezTo>
                    <a:pt x="37149" y="145665"/>
                    <a:pt x="30044" y="127330"/>
                    <a:pt x="30044" y="105395"/>
                  </a:cubicBezTo>
                  <a:cubicBezTo>
                    <a:pt x="30044" y="83460"/>
                    <a:pt x="37149" y="65125"/>
                    <a:pt x="51224" y="51000"/>
                  </a:cubicBezTo>
                  <a:cubicBezTo>
                    <a:pt x="65570" y="36603"/>
                    <a:pt x="83637" y="29337"/>
                    <a:pt x="105020" y="29337"/>
                  </a:cubicBezTo>
                  <a:cubicBezTo>
                    <a:pt x="130801" y="29337"/>
                    <a:pt x="153334" y="40881"/>
                    <a:pt x="166665" y="60982"/>
                  </a:cubicBezTo>
                  <a:cubicBezTo>
                    <a:pt x="170184" y="66347"/>
                    <a:pt x="177018" y="68724"/>
                    <a:pt x="183243" y="66823"/>
                  </a:cubicBezTo>
                  <a:cubicBezTo>
                    <a:pt x="187845" y="65396"/>
                    <a:pt x="191499" y="61865"/>
                    <a:pt x="193123" y="57315"/>
                  </a:cubicBezTo>
                  <a:cubicBezTo>
                    <a:pt x="194679" y="52901"/>
                    <a:pt x="194070" y="48215"/>
                    <a:pt x="191499" y="44413"/>
                  </a:cubicBezTo>
                  <a:cubicBezTo>
                    <a:pt x="172281" y="16230"/>
                    <a:pt x="140748" y="0"/>
                    <a:pt x="105020" y="0"/>
                  </a:cubicBezTo>
                  <a:cubicBezTo>
                    <a:pt x="75246" y="0"/>
                    <a:pt x="50074" y="10186"/>
                    <a:pt x="30112" y="30220"/>
                  </a:cubicBezTo>
                  <a:cubicBezTo>
                    <a:pt x="10150" y="50253"/>
                    <a:pt x="0" y="75583"/>
                    <a:pt x="0" y="105395"/>
                  </a:cubicBezTo>
                  <a:cubicBezTo>
                    <a:pt x="0" y="135207"/>
                    <a:pt x="10150" y="160537"/>
                    <a:pt x="30112" y="180570"/>
                  </a:cubicBezTo>
                  <a:cubicBezTo>
                    <a:pt x="50074" y="200604"/>
                    <a:pt x="75314" y="210790"/>
                    <a:pt x="105020" y="210790"/>
                  </a:cubicBezTo>
                  <a:cubicBezTo>
                    <a:pt x="140748" y="210790"/>
                    <a:pt x="172281" y="194627"/>
                    <a:pt x="191499" y="166377"/>
                  </a:cubicBezTo>
                  <a:cubicBezTo>
                    <a:pt x="194070" y="162574"/>
                    <a:pt x="194679" y="157889"/>
                    <a:pt x="193123" y="153475"/>
                  </a:cubicBezTo>
                  <a:cubicBezTo>
                    <a:pt x="191567" y="148925"/>
                    <a:pt x="187845" y="145325"/>
                    <a:pt x="183243" y="14396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: forma 35">
              <a:extLst>
                <a:ext uri="{FF2B5EF4-FFF2-40B4-BE49-F238E27FC236}">
                  <a16:creationId xmlns:a16="http://schemas.microsoft.com/office/drawing/2014/main" id="{B603C717-2559-D1FD-7740-C0EE02B05008}"/>
                </a:ext>
              </a:extLst>
            </p:cNvPr>
            <p:cNvSpPr/>
            <p:nvPr/>
          </p:nvSpPr>
          <p:spPr>
            <a:xfrm>
              <a:off x="5596344" y="3661977"/>
              <a:ext cx="210039" cy="210789"/>
            </a:xfrm>
            <a:custGeom>
              <a:avLst/>
              <a:gdLst>
                <a:gd name="connsiteX0" fmla="*/ 105020 w 210039"/>
                <a:gd name="connsiteY0" fmla="*/ 0 h 210789"/>
                <a:gd name="connsiteX1" fmla="*/ 30112 w 210039"/>
                <a:gd name="connsiteY1" fmla="*/ 30220 h 210789"/>
                <a:gd name="connsiteX2" fmla="*/ 0 w 210039"/>
                <a:gd name="connsiteY2" fmla="*/ 105395 h 210789"/>
                <a:gd name="connsiteX3" fmla="*/ 30112 w 210039"/>
                <a:gd name="connsiteY3" fmla="*/ 180570 h 210789"/>
                <a:gd name="connsiteX4" fmla="*/ 105020 w 210039"/>
                <a:gd name="connsiteY4" fmla="*/ 210790 h 210789"/>
                <a:gd name="connsiteX5" fmla="*/ 179928 w 210039"/>
                <a:gd name="connsiteY5" fmla="*/ 180570 h 210789"/>
                <a:gd name="connsiteX6" fmla="*/ 210040 w 210039"/>
                <a:gd name="connsiteY6" fmla="*/ 105395 h 210789"/>
                <a:gd name="connsiteX7" fmla="*/ 179928 w 210039"/>
                <a:gd name="connsiteY7" fmla="*/ 30220 h 210789"/>
                <a:gd name="connsiteX8" fmla="*/ 105020 w 210039"/>
                <a:gd name="connsiteY8" fmla="*/ 0 h 210789"/>
                <a:gd name="connsiteX9" fmla="*/ 158477 w 210039"/>
                <a:gd name="connsiteY9" fmla="*/ 159790 h 210789"/>
                <a:gd name="connsiteX10" fmla="*/ 105020 w 210039"/>
                <a:gd name="connsiteY10" fmla="*/ 181453 h 210789"/>
                <a:gd name="connsiteX11" fmla="*/ 51224 w 210039"/>
                <a:gd name="connsiteY11" fmla="*/ 159790 h 210789"/>
                <a:gd name="connsiteX12" fmla="*/ 30044 w 210039"/>
                <a:gd name="connsiteY12" fmla="*/ 105395 h 210789"/>
                <a:gd name="connsiteX13" fmla="*/ 51224 w 210039"/>
                <a:gd name="connsiteY13" fmla="*/ 51000 h 210789"/>
                <a:gd name="connsiteX14" fmla="*/ 105020 w 210039"/>
                <a:gd name="connsiteY14" fmla="*/ 29337 h 210789"/>
                <a:gd name="connsiteX15" fmla="*/ 158477 w 210039"/>
                <a:gd name="connsiteY15" fmla="*/ 51000 h 210789"/>
                <a:gd name="connsiteX16" fmla="*/ 180063 w 210039"/>
                <a:gd name="connsiteY16" fmla="*/ 105395 h 210789"/>
                <a:gd name="connsiteX17" fmla="*/ 158477 w 210039"/>
                <a:gd name="connsiteY17" fmla="*/ 159790 h 21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0039" h="210789">
                  <a:moveTo>
                    <a:pt x="105020" y="0"/>
                  </a:moveTo>
                  <a:cubicBezTo>
                    <a:pt x="75246" y="0"/>
                    <a:pt x="50074" y="10186"/>
                    <a:pt x="30112" y="30220"/>
                  </a:cubicBezTo>
                  <a:cubicBezTo>
                    <a:pt x="10150" y="50253"/>
                    <a:pt x="0" y="75583"/>
                    <a:pt x="0" y="105395"/>
                  </a:cubicBezTo>
                  <a:cubicBezTo>
                    <a:pt x="0" y="135207"/>
                    <a:pt x="10150" y="160537"/>
                    <a:pt x="30112" y="180570"/>
                  </a:cubicBezTo>
                  <a:cubicBezTo>
                    <a:pt x="50074" y="200604"/>
                    <a:pt x="75314" y="210790"/>
                    <a:pt x="105020" y="210790"/>
                  </a:cubicBezTo>
                  <a:cubicBezTo>
                    <a:pt x="134726" y="210790"/>
                    <a:pt x="159966" y="200604"/>
                    <a:pt x="179928" y="180570"/>
                  </a:cubicBezTo>
                  <a:cubicBezTo>
                    <a:pt x="199890" y="160537"/>
                    <a:pt x="210040" y="135207"/>
                    <a:pt x="210040" y="105395"/>
                  </a:cubicBezTo>
                  <a:cubicBezTo>
                    <a:pt x="210040" y="75583"/>
                    <a:pt x="199890" y="50253"/>
                    <a:pt x="179928" y="30220"/>
                  </a:cubicBezTo>
                  <a:cubicBezTo>
                    <a:pt x="159966" y="10186"/>
                    <a:pt x="134726" y="0"/>
                    <a:pt x="105020" y="0"/>
                  </a:cubicBezTo>
                  <a:moveTo>
                    <a:pt x="158477" y="159790"/>
                  </a:moveTo>
                  <a:cubicBezTo>
                    <a:pt x="143929" y="174391"/>
                    <a:pt x="126470" y="181453"/>
                    <a:pt x="105020" y="181453"/>
                  </a:cubicBezTo>
                  <a:cubicBezTo>
                    <a:pt x="83569" y="181453"/>
                    <a:pt x="65502" y="174187"/>
                    <a:pt x="51224" y="159790"/>
                  </a:cubicBezTo>
                  <a:cubicBezTo>
                    <a:pt x="37149" y="145665"/>
                    <a:pt x="30044" y="127330"/>
                    <a:pt x="30044" y="105395"/>
                  </a:cubicBezTo>
                  <a:cubicBezTo>
                    <a:pt x="30044" y="83460"/>
                    <a:pt x="37149" y="65125"/>
                    <a:pt x="51224" y="51000"/>
                  </a:cubicBezTo>
                  <a:cubicBezTo>
                    <a:pt x="65570" y="36603"/>
                    <a:pt x="83637" y="29337"/>
                    <a:pt x="105020" y="29337"/>
                  </a:cubicBezTo>
                  <a:cubicBezTo>
                    <a:pt x="126403" y="29337"/>
                    <a:pt x="143929" y="36399"/>
                    <a:pt x="158477" y="51000"/>
                  </a:cubicBezTo>
                  <a:cubicBezTo>
                    <a:pt x="172823" y="65396"/>
                    <a:pt x="180063" y="83664"/>
                    <a:pt x="180063" y="105395"/>
                  </a:cubicBezTo>
                  <a:cubicBezTo>
                    <a:pt x="180063" y="127126"/>
                    <a:pt x="172823" y="145393"/>
                    <a:pt x="158477" y="159790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: forma 36">
              <a:extLst>
                <a:ext uri="{FF2B5EF4-FFF2-40B4-BE49-F238E27FC236}">
                  <a16:creationId xmlns:a16="http://schemas.microsoft.com/office/drawing/2014/main" id="{D2D9285F-89B9-4297-94DD-9A4044D4E357}"/>
                </a:ext>
              </a:extLst>
            </p:cNvPr>
            <p:cNvSpPr/>
            <p:nvPr/>
          </p:nvSpPr>
          <p:spPr>
            <a:xfrm>
              <a:off x="6431224" y="3577770"/>
              <a:ext cx="209972" cy="295065"/>
            </a:xfrm>
            <a:custGeom>
              <a:avLst/>
              <a:gdLst>
                <a:gd name="connsiteX0" fmla="*/ 104952 w 209972"/>
                <a:gd name="connsiteY0" fmla="*/ 84207 h 295065"/>
                <a:gd name="connsiteX1" fmla="*/ 30044 w 209972"/>
                <a:gd name="connsiteY1" fmla="*/ 114427 h 295065"/>
                <a:gd name="connsiteX2" fmla="*/ 29232 w 209972"/>
                <a:gd name="connsiteY2" fmla="*/ 115310 h 295065"/>
                <a:gd name="connsiteX3" fmla="*/ 29232 w 209972"/>
                <a:gd name="connsiteY3" fmla="*/ 14668 h 295065"/>
                <a:gd name="connsiteX4" fmla="*/ 14616 w 209972"/>
                <a:gd name="connsiteY4" fmla="*/ 0 h 295065"/>
                <a:gd name="connsiteX5" fmla="*/ 0 w 209972"/>
                <a:gd name="connsiteY5" fmla="*/ 14668 h 295065"/>
                <a:gd name="connsiteX6" fmla="*/ 0 w 209972"/>
                <a:gd name="connsiteY6" fmla="*/ 189670 h 295065"/>
                <a:gd name="connsiteX7" fmla="*/ 30044 w 209972"/>
                <a:gd name="connsiteY7" fmla="*/ 264845 h 295065"/>
                <a:gd name="connsiteX8" fmla="*/ 104952 w 209972"/>
                <a:gd name="connsiteY8" fmla="*/ 295065 h 295065"/>
                <a:gd name="connsiteX9" fmla="*/ 179860 w 209972"/>
                <a:gd name="connsiteY9" fmla="*/ 264845 h 295065"/>
                <a:gd name="connsiteX10" fmla="*/ 209972 w 209972"/>
                <a:gd name="connsiteY10" fmla="*/ 189670 h 295065"/>
                <a:gd name="connsiteX11" fmla="*/ 179860 w 209972"/>
                <a:gd name="connsiteY11" fmla="*/ 114495 h 295065"/>
                <a:gd name="connsiteX12" fmla="*/ 104952 w 209972"/>
                <a:gd name="connsiteY12" fmla="*/ 84275 h 295065"/>
                <a:gd name="connsiteX13" fmla="*/ 158410 w 209972"/>
                <a:gd name="connsiteY13" fmla="*/ 243997 h 295065"/>
                <a:gd name="connsiteX14" fmla="*/ 104952 w 209972"/>
                <a:gd name="connsiteY14" fmla="*/ 265660 h 295065"/>
                <a:gd name="connsiteX15" fmla="*/ 51157 w 209972"/>
                <a:gd name="connsiteY15" fmla="*/ 243997 h 295065"/>
                <a:gd name="connsiteX16" fmla="*/ 29977 w 209972"/>
                <a:gd name="connsiteY16" fmla="*/ 189602 h 295065"/>
                <a:gd name="connsiteX17" fmla="*/ 51157 w 209972"/>
                <a:gd name="connsiteY17" fmla="*/ 135207 h 295065"/>
                <a:gd name="connsiteX18" fmla="*/ 104952 w 209972"/>
                <a:gd name="connsiteY18" fmla="*/ 113544 h 295065"/>
                <a:gd name="connsiteX19" fmla="*/ 158410 w 209972"/>
                <a:gd name="connsiteY19" fmla="*/ 135207 h 295065"/>
                <a:gd name="connsiteX20" fmla="*/ 179995 w 209972"/>
                <a:gd name="connsiteY20" fmla="*/ 189602 h 295065"/>
                <a:gd name="connsiteX21" fmla="*/ 158410 w 209972"/>
                <a:gd name="connsiteY21" fmla="*/ 243997 h 29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972" h="295065">
                  <a:moveTo>
                    <a:pt x="104952" y="84207"/>
                  </a:moveTo>
                  <a:cubicBezTo>
                    <a:pt x="75179" y="84207"/>
                    <a:pt x="50006" y="94394"/>
                    <a:pt x="30044" y="114427"/>
                  </a:cubicBezTo>
                  <a:cubicBezTo>
                    <a:pt x="29774" y="114698"/>
                    <a:pt x="29503" y="114970"/>
                    <a:pt x="29232" y="115310"/>
                  </a:cubicBezTo>
                  <a:lnTo>
                    <a:pt x="29232" y="14668"/>
                  </a:lnTo>
                  <a:cubicBezTo>
                    <a:pt x="29232" y="6587"/>
                    <a:pt x="22669" y="0"/>
                    <a:pt x="14616" y="0"/>
                  </a:cubicBezTo>
                  <a:cubicBezTo>
                    <a:pt x="6564" y="0"/>
                    <a:pt x="0" y="6587"/>
                    <a:pt x="0" y="14668"/>
                  </a:cubicBezTo>
                  <a:lnTo>
                    <a:pt x="0" y="189670"/>
                  </a:lnTo>
                  <a:cubicBezTo>
                    <a:pt x="0" y="219550"/>
                    <a:pt x="10082" y="244812"/>
                    <a:pt x="30044" y="264845"/>
                  </a:cubicBezTo>
                  <a:cubicBezTo>
                    <a:pt x="50006" y="284879"/>
                    <a:pt x="75246" y="295065"/>
                    <a:pt x="104952" y="295065"/>
                  </a:cubicBezTo>
                  <a:cubicBezTo>
                    <a:pt x="134658" y="295065"/>
                    <a:pt x="159898" y="284879"/>
                    <a:pt x="179860" y="264845"/>
                  </a:cubicBezTo>
                  <a:cubicBezTo>
                    <a:pt x="199822" y="244812"/>
                    <a:pt x="209972" y="219482"/>
                    <a:pt x="209972" y="189670"/>
                  </a:cubicBezTo>
                  <a:cubicBezTo>
                    <a:pt x="209972" y="159858"/>
                    <a:pt x="199822" y="134528"/>
                    <a:pt x="179860" y="114495"/>
                  </a:cubicBezTo>
                  <a:cubicBezTo>
                    <a:pt x="159898" y="94462"/>
                    <a:pt x="134658" y="84275"/>
                    <a:pt x="104952" y="84275"/>
                  </a:cubicBezTo>
                  <a:moveTo>
                    <a:pt x="158410" y="243997"/>
                  </a:moveTo>
                  <a:cubicBezTo>
                    <a:pt x="143861" y="258598"/>
                    <a:pt x="126403" y="265660"/>
                    <a:pt x="104952" y="265660"/>
                  </a:cubicBezTo>
                  <a:cubicBezTo>
                    <a:pt x="83502" y="265660"/>
                    <a:pt x="65435" y="258394"/>
                    <a:pt x="51157" y="243997"/>
                  </a:cubicBezTo>
                  <a:cubicBezTo>
                    <a:pt x="37082" y="229872"/>
                    <a:pt x="29977" y="211537"/>
                    <a:pt x="29977" y="189602"/>
                  </a:cubicBezTo>
                  <a:cubicBezTo>
                    <a:pt x="29977" y="167668"/>
                    <a:pt x="37082" y="149332"/>
                    <a:pt x="51157" y="135207"/>
                  </a:cubicBezTo>
                  <a:cubicBezTo>
                    <a:pt x="65502" y="120810"/>
                    <a:pt x="83569" y="113544"/>
                    <a:pt x="104952" y="113544"/>
                  </a:cubicBezTo>
                  <a:cubicBezTo>
                    <a:pt x="126335" y="113544"/>
                    <a:pt x="143861" y="120607"/>
                    <a:pt x="158410" y="135207"/>
                  </a:cubicBezTo>
                  <a:cubicBezTo>
                    <a:pt x="172755" y="149604"/>
                    <a:pt x="179995" y="167871"/>
                    <a:pt x="179995" y="189602"/>
                  </a:cubicBezTo>
                  <a:cubicBezTo>
                    <a:pt x="179995" y="211333"/>
                    <a:pt x="172755" y="229601"/>
                    <a:pt x="158410" y="24399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: forma 37">
              <a:extLst>
                <a:ext uri="{FF2B5EF4-FFF2-40B4-BE49-F238E27FC236}">
                  <a16:creationId xmlns:a16="http://schemas.microsoft.com/office/drawing/2014/main" id="{9A7D0213-3B95-5070-E844-7A1B66BD0801}"/>
                </a:ext>
              </a:extLst>
            </p:cNvPr>
            <p:cNvSpPr/>
            <p:nvPr/>
          </p:nvSpPr>
          <p:spPr>
            <a:xfrm>
              <a:off x="6896784" y="3661977"/>
              <a:ext cx="147642" cy="210925"/>
            </a:xfrm>
            <a:custGeom>
              <a:avLst/>
              <a:gdLst>
                <a:gd name="connsiteX0" fmla="*/ 103862 w 147642"/>
                <a:gd name="connsiteY0" fmla="*/ 98536 h 210925"/>
                <a:gd name="connsiteX1" fmla="*/ 51826 w 147642"/>
                <a:gd name="connsiteY1" fmla="*/ 79861 h 210925"/>
                <a:gd name="connsiteX2" fmla="*/ 30511 w 147642"/>
                <a:gd name="connsiteY2" fmla="*/ 54735 h 210925"/>
                <a:gd name="connsiteX3" fmla="*/ 71382 w 147642"/>
                <a:gd name="connsiteY3" fmla="*/ 26688 h 210925"/>
                <a:gd name="connsiteX4" fmla="*/ 112591 w 147642"/>
                <a:gd name="connsiteY4" fmla="*/ 45160 h 210925"/>
                <a:gd name="connsiteX5" fmla="*/ 127749 w 147642"/>
                <a:gd name="connsiteY5" fmla="*/ 52154 h 210925"/>
                <a:gd name="connsiteX6" fmla="*/ 137831 w 147642"/>
                <a:gd name="connsiteY6" fmla="*/ 44073 h 210925"/>
                <a:gd name="connsiteX7" fmla="*/ 137154 w 147642"/>
                <a:gd name="connsiteY7" fmla="*/ 30899 h 210925"/>
                <a:gd name="connsiteX8" fmla="*/ 73344 w 147642"/>
                <a:gd name="connsiteY8" fmla="*/ 0 h 210925"/>
                <a:gd name="connsiteX9" fmla="*/ 2158 w 147642"/>
                <a:gd name="connsiteY9" fmla="*/ 56229 h 210925"/>
                <a:gd name="connsiteX10" fmla="*/ 42420 w 147642"/>
                <a:gd name="connsiteY10" fmla="*/ 106210 h 210925"/>
                <a:gd name="connsiteX11" fmla="*/ 92967 w 147642"/>
                <a:gd name="connsiteY11" fmla="*/ 124545 h 210925"/>
                <a:gd name="connsiteX12" fmla="*/ 119155 w 147642"/>
                <a:gd name="connsiteY12" fmla="*/ 152727 h 210925"/>
                <a:gd name="connsiteX13" fmla="*/ 73344 w 147642"/>
                <a:gd name="connsiteY13" fmla="*/ 183830 h 210925"/>
                <a:gd name="connsiteX14" fmla="*/ 27195 w 147642"/>
                <a:gd name="connsiteY14" fmla="*/ 162303 h 210925"/>
                <a:gd name="connsiteX15" fmla="*/ 11699 w 147642"/>
                <a:gd name="connsiteY15" fmla="*/ 154425 h 210925"/>
                <a:gd name="connsiteX16" fmla="*/ 1481 w 147642"/>
                <a:gd name="connsiteY16" fmla="*/ 162235 h 210925"/>
                <a:gd name="connsiteX17" fmla="*/ 1616 w 147642"/>
                <a:gd name="connsiteY17" fmla="*/ 175206 h 210925"/>
                <a:gd name="connsiteX18" fmla="*/ 72600 w 147642"/>
                <a:gd name="connsiteY18" fmla="*/ 210926 h 210925"/>
                <a:gd name="connsiteX19" fmla="*/ 127072 w 147642"/>
                <a:gd name="connsiteY19" fmla="*/ 194627 h 210925"/>
                <a:gd name="connsiteX20" fmla="*/ 147643 w 147642"/>
                <a:gd name="connsiteY20" fmla="*/ 152049 h 210925"/>
                <a:gd name="connsiteX21" fmla="*/ 103997 w 147642"/>
                <a:gd name="connsiteY21" fmla="*/ 98672 h 210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7642" h="210925">
                  <a:moveTo>
                    <a:pt x="103862" y="98536"/>
                  </a:moveTo>
                  <a:lnTo>
                    <a:pt x="51826" y="79861"/>
                  </a:lnTo>
                  <a:cubicBezTo>
                    <a:pt x="37480" y="74564"/>
                    <a:pt x="30511" y="66347"/>
                    <a:pt x="30511" y="54735"/>
                  </a:cubicBezTo>
                  <a:cubicBezTo>
                    <a:pt x="30511" y="38505"/>
                    <a:pt x="47698" y="26688"/>
                    <a:pt x="71382" y="26688"/>
                  </a:cubicBezTo>
                  <a:cubicBezTo>
                    <a:pt x="90464" y="26688"/>
                    <a:pt x="105824" y="33615"/>
                    <a:pt x="112591" y="45160"/>
                  </a:cubicBezTo>
                  <a:cubicBezTo>
                    <a:pt x="115772" y="50592"/>
                    <a:pt x="121862" y="53377"/>
                    <a:pt x="127749" y="52154"/>
                  </a:cubicBezTo>
                  <a:cubicBezTo>
                    <a:pt x="132282" y="51204"/>
                    <a:pt x="135936" y="48283"/>
                    <a:pt x="137831" y="44073"/>
                  </a:cubicBezTo>
                  <a:cubicBezTo>
                    <a:pt x="139726" y="39863"/>
                    <a:pt x="139455" y="34905"/>
                    <a:pt x="137154" y="30899"/>
                  </a:cubicBezTo>
                  <a:cubicBezTo>
                    <a:pt x="125854" y="11273"/>
                    <a:pt x="102644" y="0"/>
                    <a:pt x="73344" y="0"/>
                  </a:cubicBezTo>
                  <a:cubicBezTo>
                    <a:pt x="30105" y="0"/>
                    <a:pt x="2158" y="22070"/>
                    <a:pt x="2158" y="56229"/>
                  </a:cubicBezTo>
                  <a:cubicBezTo>
                    <a:pt x="2158" y="79386"/>
                    <a:pt x="15691" y="96159"/>
                    <a:pt x="42420" y="106210"/>
                  </a:cubicBezTo>
                  <a:lnTo>
                    <a:pt x="92967" y="124545"/>
                  </a:lnTo>
                  <a:cubicBezTo>
                    <a:pt x="110629" y="130657"/>
                    <a:pt x="119155" y="139893"/>
                    <a:pt x="119155" y="152727"/>
                  </a:cubicBezTo>
                  <a:cubicBezTo>
                    <a:pt x="119155" y="170724"/>
                    <a:pt x="99870" y="183830"/>
                    <a:pt x="73344" y="183830"/>
                  </a:cubicBezTo>
                  <a:cubicBezTo>
                    <a:pt x="51623" y="183830"/>
                    <a:pt x="34368" y="175749"/>
                    <a:pt x="27195" y="162303"/>
                  </a:cubicBezTo>
                  <a:cubicBezTo>
                    <a:pt x="24082" y="156395"/>
                    <a:pt x="17857" y="153271"/>
                    <a:pt x="11699" y="154425"/>
                  </a:cubicBezTo>
                  <a:cubicBezTo>
                    <a:pt x="7233" y="155240"/>
                    <a:pt x="3511" y="158092"/>
                    <a:pt x="1481" y="162235"/>
                  </a:cubicBezTo>
                  <a:cubicBezTo>
                    <a:pt x="-549" y="166377"/>
                    <a:pt x="-481" y="171131"/>
                    <a:pt x="1616" y="175206"/>
                  </a:cubicBezTo>
                  <a:cubicBezTo>
                    <a:pt x="13188" y="197887"/>
                    <a:pt x="39037" y="210926"/>
                    <a:pt x="72600" y="210926"/>
                  </a:cubicBezTo>
                  <a:cubicBezTo>
                    <a:pt x="94862" y="210926"/>
                    <a:pt x="113200" y="205425"/>
                    <a:pt x="127072" y="194627"/>
                  </a:cubicBezTo>
                  <a:cubicBezTo>
                    <a:pt x="140132" y="184441"/>
                    <a:pt x="147643" y="168890"/>
                    <a:pt x="147643" y="152049"/>
                  </a:cubicBezTo>
                  <a:cubicBezTo>
                    <a:pt x="147643" y="127398"/>
                    <a:pt x="132959" y="109469"/>
                    <a:pt x="103997" y="9867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: forma 38">
              <a:extLst>
                <a:ext uri="{FF2B5EF4-FFF2-40B4-BE49-F238E27FC236}">
                  <a16:creationId xmlns:a16="http://schemas.microsoft.com/office/drawing/2014/main" id="{A61453E8-D519-6E60-2201-F07BB61DFC27}"/>
                </a:ext>
              </a:extLst>
            </p:cNvPr>
            <p:cNvSpPr/>
            <p:nvPr/>
          </p:nvSpPr>
          <p:spPr>
            <a:xfrm>
              <a:off x="6071775" y="3661501"/>
              <a:ext cx="317833" cy="211333"/>
            </a:xfrm>
            <a:custGeom>
              <a:avLst/>
              <a:gdLst>
                <a:gd name="connsiteX0" fmla="*/ 288534 w 317833"/>
                <a:gd name="connsiteY0" fmla="*/ 196665 h 211333"/>
                <a:gd name="connsiteX1" fmla="*/ 303150 w 317833"/>
                <a:gd name="connsiteY1" fmla="*/ 211333 h 211333"/>
                <a:gd name="connsiteX2" fmla="*/ 317834 w 317833"/>
                <a:gd name="connsiteY2" fmla="*/ 196665 h 211333"/>
                <a:gd name="connsiteX3" fmla="*/ 317834 w 317833"/>
                <a:gd name="connsiteY3" fmla="*/ 87127 h 211333"/>
                <a:gd name="connsiteX4" fmla="*/ 231084 w 317833"/>
                <a:gd name="connsiteY4" fmla="*/ 0 h 211333"/>
                <a:gd name="connsiteX5" fmla="*/ 158951 w 317833"/>
                <a:gd name="connsiteY5" fmla="*/ 38844 h 211333"/>
                <a:gd name="connsiteX6" fmla="*/ 86817 w 317833"/>
                <a:gd name="connsiteY6" fmla="*/ 0 h 211333"/>
                <a:gd name="connsiteX7" fmla="*/ 0 w 317833"/>
                <a:gd name="connsiteY7" fmla="*/ 87127 h 211333"/>
                <a:gd name="connsiteX8" fmla="*/ 0 w 317833"/>
                <a:gd name="connsiteY8" fmla="*/ 196665 h 211333"/>
                <a:gd name="connsiteX9" fmla="*/ 14684 w 317833"/>
                <a:gd name="connsiteY9" fmla="*/ 211333 h 211333"/>
                <a:gd name="connsiteX10" fmla="*/ 29300 w 317833"/>
                <a:gd name="connsiteY10" fmla="*/ 196665 h 211333"/>
                <a:gd name="connsiteX11" fmla="*/ 29300 w 317833"/>
                <a:gd name="connsiteY11" fmla="*/ 86992 h 211333"/>
                <a:gd name="connsiteX12" fmla="*/ 86750 w 317833"/>
                <a:gd name="connsiteY12" fmla="*/ 29337 h 211333"/>
                <a:gd name="connsiteX13" fmla="*/ 144199 w 317833"/>
                <a:gd name="connsiteY13" fmla="*/ 86992 h 211333"/>
                <a:gd name="connsiteX14" fmla="*/ 144335 w 317833"/>
                <a:gd name="connsiteY14" fmla="*/ 196665 h 211333"/>
                <a:gd name="connsiteX15" fmla="*/ 158951 w 317833"/>
                <a:gd name="connsiteY15" fmla="*/ 211333 h 211333"/>
                <a:gd name="connsiteX16" fmla="*/ 173567 w 317833"/>
                <a:gd name="connsiteY16" fmla="*/ 196665 h 211333"/>
                <a:gd name="connsiteX17" fmla="*/ 173567 w 317833"/>
                <a:gd name="connsiteY17" fmla="*/ 86788 h 211333"/>
                <a:gd name="connsiteX18" fmla="*/ 231017 w 317833"/>
                <a:gd name="connsiteY18" fmla="*/ 29405 h 211333"/>
                <a:gd name="connsiteX19" fmla="*/ 288466 w 317833"/>
                <a:gd name="connsiteY19" fmla="*/ 87060 h 211333"/>
                <a:gd name="connsiteX20" fmla="*/ 288602 w 317833"/>
                <a:gd name="connsiteY20" fmla="*/ 196733 h 21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7833" h="211333">
                  <a:moveTo>
                    <a:pt x="288534" y="196665"/>
                  </a:moveTo>
                  <a:cubicBezTo>
                    <a:pt x="288534" y="204746"/>
                    <a:pt x="295098" y="211333"/>
                    <a:pt x="303150" y="211333"/>
                  </a:cubicBezTo>
                  <a:cubicBezTo>
                    <a:pt x="311203" y="211333"/>
                    <a:pt x="317834" y="204746"/>
                    <a:pt x="317834" y="196665"/>
                  </a:cubicBezTo>
                  <a:lnTo>
                    <a:pt x="317834" y="87127"/>
                  </a:lnTo>
                  <a:cubicBezTo>
                    <a:pt x="317834" y="39048"/>
                    <a:pt x="278925" y="0"/>
                    <a:pt x="231084" y="0"/>
                  </a:cubicBezTo>
                  <a:cubicBezTo>
                    <a:pt x="202190" y="0"/>
                    <a:pt x="174988" y="14736"/>
                    <a:pt x="158951" y="38844"/>
                  </a:cubicBezTo>
                  <a:cubicBezTo>
                    <a:pt x="142914" y="14804"/>
                    <a:pt x="115644" y="0"/>
                    <a:pt x="86817" y="0"/>
                  </a:cubicBezTo>
                  <a:cubicBezTo>
                    <a:pt x="38909" y="0"/>
                    <a:pt x="0" y="39116"/>
                    <a:pt x="0" y="87127"/>
                  </a:cubicBezTo>
                  <a:lnTo>
                    <a:pt x="0" y="196665"/>
                  </a:lnTo>
                  <a:cubicBezTo>
                    <a:pt x="0" y="204746"/>
                    <a:pt x="6564" y="211333"/>
                    <a:pt x="14684" y="211333"/>
                  </a:cubicBezTo>
                  <a:cubicBezTo>
                    <a:pt x="22804" y="211333"/>
                    <a:pt x="29300" y="204746"/>
                    <a:pt x="29300" y="196665"/>
                  </a:cubicBezTo>
                  <a:lnTo>
                    <a:pt x="29300" y="86992"/>
                  </a:lnTo>
                  <a:cubicBezTo>
                    <a:pt x="29300" y="55210"/>
                    <a:pt x="55081" y="29337"/>
                    <a:pt x="86750" y="29337"/>
                  </a:cubicBezTo>
                  <a:cubicBezTo>
                    <a:pt x="118418" y="29337"/>
                    <a:pt x="144199" y="55210"/>
                    <a:pt x="144199" y="86992"/>
                  </a:cubicBezTo>
                  <a:lnTo>
                    <a:pt x="144335" y="196665"/>
                  </a:lnTo>
                  <a:cubicBezTo>
                    <a:pt x="144335" y="204746"/>
                    <a:pt x="150898" y="211333"/>
                    <a:pt x="158951" y="211333"/>
                  </a:cubicBezTo>
                  <a:cubicBezTo>
                    <a:pt x="167003" y="211333"/>
                    <a:pt x="173567" y="204746"/>
                    <a:pt x="173567" y="196665"/>
                  </a:cubicBezTo>
                  <a:lnTo>
                    <a:pt x="173567" y="86788"/>
                  </a:lnTo>
                  <a:cubicBezTo>
                    <a:pt x="173770" y="55142"/>
                    <a:pt x="199484" y="29405"/>
                    <a:pt x="231017" y="29405"/>
                  </a:cubicBezTo>
                  <a:cubicBezTo>
                    <a:pt x="262550" y="29405"/>
                    <a:pt x="288466" y="55278"/>
                    <a:pt x="288466" y="87060"/>
                  </a:cubicBezTo>
                  <a:lnTo>
                    <a:pt x="288602" y="196733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: forma 39">
              <a:extLst>
                <a:ext uri="{FF2B5EF4-FFF2-40B4-BE49-F238E27FC236}">
                  <a16:creationId xmlns:a16="http://schemas.microsoft.com/office/drawing/2014/main" id="{E630B1FC-B707-FED7-6115-8FD5B0344E47}"/>
                </a:ext>
              </a:extLst>
            </p:cNvPr>
            <p:cNvSpPr/>
            <p:nvPr/>
          </p:nvSpPr>
          <p:spPr>
            <a:xfrm>
              <a:off x="5830947" y="3661977"/>
              <a:ext cx="207197" cy="210857"/>
            </a:xfrm>
            <a:custGeom>
              <a:avLst/>
              <a:gdLst>
                <a:gd name="connsiteX0" fmla="*/ 177356 w 207197"/>
                <a:gd name="connsiteY0" fmla="*/ 30220 h 210857"/>
                <a:gd name="connsiteX1" fmla="*/ 103531 w 207197"/>
                <a:gd name="connsiteY1" fmla="*/ 0 h 210857"/>
                <a:gd name="connsiteX2" fmla="*/ 29706 w 207197"/>
                <a:gd name="connsiteY2" fmla="*/ 30220 h 210857"/>
                <a:gd name="connsiteX3" fmla="*/ 0 w 207197"/>
                <a:gd name="connsiteY3" fmla="*/ 105463 h 210857"/>
                <a:gd name="connsiteX4" fmla="*/ 30518 w 207197"/>
                <a:gd name="connsiteY4" fmla="*/ 180706 h 210857"/>
                <a:gd name="connsiteX5" fmla="*/ 106982 w 207197"/>
                <a:gd name="connsiteY5" fmla="*/ 210858 h 210857"/>
                <a:gd name="connsiteX6" fmla="*/ 188927 w 207197"/>
                <a:gd name="connsiteY6" fmla="*/ 173847 h 210857"/>
                <a:gd name="connsiteX7" fmla="*/ 188927 w 207197"/>
                <a:gd name="connsiteY7" fmla="*/ 173847 h 210857"/>
                <a:gd name="connsiteX8" fmla="*/ 190755 w 207197"/>
                <a:gd name="connsiteY8" fmla="*/ 161284 h 210857"/>
                <a:gd name="connsiteX9" fmla="*/ 181349 w 207197"/>
                <a:gd name="connsiteY9" fmla="*/ 151845 h 210857"/>
                <a:gd name="connsiteX10" fmla="*/ 165109 w 207197"/>
                <a:gd name="connsiteY10" fmla="*/ 157210 h 210857"/>
                <a:gd name="connsiteX11" fmla="*/ 165109 w 207197"/>
                <a:gd name="connsiteY11" fmla="*/ 157210 h 210857"/>
                <a:gd name="connsiteX12" fmla="*/ 107050 w 207197"/>
                <a:gd name="connsiteY12" fmla="*/ 183015 h 210857"/>
                <a:gd name="connsiteX13" fmla="*/ 53525 w 207197"/>
                <a:gd name="connsiteY13" fmla="*/ 163186 h 210857"/>
                <a:gd name="connsiteX14" fmla="*/ 32751 w 207197"/>
                <a:gd name="connsiteY14" fmla="*/ 129571 h 210857"/>
                <a:gd name="connsiteX15" fmla="*/ 34443 w 207197"/>
                <a:gd name="connsiteY15" fmla="*/ 124885 h 210857"/>
                <a:gd name="connsiteX16" fmla="*/ 65840 w 207197"/>
                <a:gd name="connsiteY16" fmla="*/ 115445 h 210857"/>
                <a:gd name="connsiteX17" fmla="*/ 197251 w 207197"/>
                <a:gd name="connsiteY17" fmla="*/ 115445 h 210857"/>
                <a:gd name="connsiteX18" fmla="*/ 207198 w 207197"/>
                <a:gd name="connsiteY18" fmla="*/ 105327 h 210857"/>
                <a:gd name="connsiteX19" fmla="*/ 177492 w 207197"/>
                <a:gd name="connsiteY19" fmla="*/ 30084 h 210857"/>
                <a:gd name="connsiteX20" fmla="*/ 65570 w 207197"/>
                <a:gd name="connsiteY20" fmla="*/ 89844 h 210857"/>
                <a:gd name="connsiteX21" fmla="*/ 65502 w 207197"/>
                <a:gd name="connsiteY21" fmla="*/ 89844 h 210857"/>
                <a:gd name="connsiteX22" fmla="*/ 29571 w 207197"/>
                <a:gd name="connsiteY22" fmla="*/ 98400 h 210857"/>
                <a:gd name="connsiteX23" fmla="*/ 29571 w 207197"/>
                <a:gd name="connsiteY23" fmla="*/ 98400 h 210857"/>
                <a:gd name="connsiteX24" fmla="*/ 29571 w 207197"/>
                <a:gd name="connsiteY24" fmla="*/ 98400 h 210857"/>
                <a:gd name="connsiteX25" fmla="*/ 29571 w 207197"/>
                <a:gd name="connsiteY25" fmla="*/ 98400 h 210857"/>
                <a:gd name="connsiteX26" fmla="*/ 50345 w 207197"/>
                <a:gd name="connsiteY26" fmla="*/ 49913 h 210857"/>
                <a:gd name="connsiteX27" fmla="*/ 103667 w 207197"/>
                <a:gd name="connsiteY27" fmla="*/ 27775 h 210857"/>
                <a:gd name="connsiteX28" fmla="*/ 156988 w 207197"/>
                <a:gd name="connsiteY28" fmla="*/ 49913 h 210857"/>
                <a:gd name="connsiteX29" fmla="*/ 176747 w 207197"/>
                <a:gd name="connsiteY29" fmla="*/ 89776 h 210857"/>
                <a:gd name="connsiteX30" fmla="*/ 65705 w 207197"/>
                <a:gd name="connsiteY30" fmla="*/ 89776 h 21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7197" h="210857">
                  <a:moveTo>
                    <a:pt x="177356" y="30220"/>
                  </a:moveTo>
                  <a:cubicBezTo>
                    <a:pt x="157394" y="10186"/>
                    <a:pt x="132560" y="0"/>
                    <a:pt x="103531" y="0"/>
                  </a:cubicBezTo>
                  <a:cubicBezTo>
                    <a:pt x="74502" y="0"/>
                    <a:pt x="49668" y="10186"/>
                    <a:pt x="29706" y="30220"/>
                  </a:cubicBezTo>
                  <a:cubicBezTo>
                    <a:pt x="10015" y="49981"/>
                    <a:pt x="0" y="75311"/>
                    <a:pt x="0" y="105463"/>
                  </a:cubicBezTo>
                  <a:cubicBezTo>
                    <a:pt x="0" y="135614"/>
                    <a:pt x="10285" y="160809"/>
                    <a:pt x="30518" y="180706"/>
                  </a:cubicBezTo>
                  <a:cubicBezTo>
                    <a:pt x="50886" y="200739"/>
                    <a:pt x="76600" y="210858"/>
                    <a:pt x="106982" y="210858"/>
                  </a:cubicBezTo>
                  <a:cubicBezTo>
                    <a:pt x="140207" y="210858"/>
                    <a:pt x="169304" y="197683"/>
                    <a:pt x="188927" y="173847"/>
                  </a:cubicBezTo>
                  <a:lnTo>
                    <a:pt x="188927" y="173847"/>
                  </a:lnTo>
                  <a:cubicBezTo>
                    <a:pt x="191499" y="170180"/>
                    <a:pt x="192175" y="165630"/>
                    <a:pt x="190755" y="161284"/>
                  </a:cubicBezTo>
                  <a:cubicBezTo>
                    <a:pt x="189266" y="156802"/>
                    <a:pt x="185747" y="153271"/>
                    <a:pt x="181349" y="151845"/>
                  </a:cubicBezTo>
                  <a:cubicBezTo>
                    <a:pt x="175326" y="149875"/>
                    <a:pt x="169236" y="152184"/>
                    <a:pt x="165109" y="157210"/>
                  </a:cubicBezTo>
                  <a:lnTo>
                    <a:pt x="165109" y="157210"/>
                  </a:lnTo>
                  <a:cubicBezTo>
                    <a:pt x="151101" y="173644"/>
                    <a:pt x="130057" y="183015"/>
                    <a:pt x="107050" y="183015"/>
                  </a:cubicBezTo>
                  <a:cubicBezTo>
                    <a:pt x="86073" y="183015"/>
                    <a:pt x="68073" y="176360"/>
                    <a:pt x="53525" y="163186"/>
                  </a:cubicBezTo>
                  <a:cubicBezTo>
                    <a:pt x="43442" y="153610"/>
                    <a:pt x="36473" y="142337"/>
                    <a:pt x="32751" y="129571"/>
                  </a:cubicBezTo>
                  <a:cubicBezTo>
                    <a:pt x="32210" y="127805"/>
                    <a:pt x="32954" y="125836"/>
                    <a:pt x="34443" y="124885"/>
                  </a:cubicBezTo>
                  <a:cubicBezTo>
                    <a:pt x="43781" y="118773"/>
                    <a:pt x="54675" y="115513"/>
                    <a:pt x="65840" y="115445"/>
                  </a:cubicBezTo>
                  <a:lnTo>
                    <a:pt x="197251" y="115445"/>
                  </a:lnTo>
                  <a:cubicBezTo>
                    <a:pt x="202732" y="115445"/>
                    <a:pt x="207198" y="110963"/>
                    <a:pt x="207198" y="105327"/>
                  </a:cubicBezTo>
                  <a:cubicBezTo>
                    <a:pt x="207198" y="75175"/>
                    <a:pt x="197183" y="49845"/>
                    <a:pt x="177492" y="30084"/>
                  </a:cubicBezTo>
                  <a:moveTo>
                    <a:pt x="65570" y="89844"/>
                  </a:moveTo>
                  <a:lnTo>
                    <a:pt x="65502" y="89844"/>
                  </a:lnTo>
                  <a:cubicBezTo>
                    <a:pt x="53051" y="89844"/>
                    <a:pt x="40736" y="92832"/>
                    <a:pt x="29571" y="98400"/>
                  </a:cubicBezTo>
                  <a:cubicBezTo>
                    <a:pt x="29571" y="98400"/>
                    <a:pt x="29571" y="98400"/>
                    <a:pt x="29571" y="98400"/>
                  </a:cubicBezTo>
                  <a:lnTo>
                    <a:pt x="29571" y="98400"/>
                  </a:lnTo>
                  <a:cubicBezTo>
                    <a:pt x="29571" y="98400"/>
                    <a:pt x="29571" y="98400"/>
                    <a:pt x="29571" y="98400"/>
                  </a:cubicBezTo>
                  <a:cubicBezTo>
                    <a:pt x="30924" y="79114"/>
                    <a:pt x="37894" y="62816"/>
                    <a:pt x="50345" y="49913"/>
                  </a:cubicBezTo>
                  <a:cubicBezTo>
                    <a:pt x="64555" y="35245"/>
                    <a:pt x="82487" y="27775"/>
                    <a:pt x="103667" y="27775"/>
                  </a:cubicBezTo>
                  <a:cubicBezTo>
                    <a:pt x="124846" y="27775"/>
                    <a:pt x="142778" y="35245"/>
                    <a:pt x="156988" y="49913"/>
                  </a:cubicBezTo>
                  <a:cubicBezTo>
                    <a:pt x="167545" y="60846"/>
                    <a:pt x="174176" y="74225"/>
                    <a:pt x="176747" y="89776"/>
                  </a:cubicBezTo>
                  <a:lnTo>
                    <a:pt x="65705" y="89776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: forma 40">
              <a:extLst>
                <a:ext uri="{FF2B5EF4-FFF2-40B4-BE49-F238E27FC236}">
                  <a16:creationId xmlns:a16="http://schemas.microsoft.com/office/drawing/2014/main" id="{4EB6459A-4CD6-9163-2852-EFA766F7701C}"/>
                </a:ext>
              </a:extLst>
            </p:cNvPr>
            <p:cNvSpPr/>
            <p:nvPr/>
          </p:nvSpPr>
          <p:spPr>
            <a:xfrm>
              <a:off x="5145273" y="3661977"/>
              <a:ext cx="207197" cy="210857"/>
            </a:xfrm>
            <a:custGeom>
              <a:avLst/>
              <a:gdLst>
                <a:gd name="connsiteX0" fmla="*/ 177356 w 207197"/>
                <a:gd name="connsiteY0" fmla="*/ 30220 h 210857"/>
                <a:gd name="connsiteX1" fmla="*/ 103531 w 207197"/>
                <a:gd name="connsiteY1" fmla="*/ 0 h 210857"/>
                <a:gd name="connsiteX2" fmla="*/ 29706 w 207197"/>
                <a:gd name="connsiteY2" fmla="*/ 30220 h 210857"/>
                <a:gd name="connsiteX3" fmla="*/ 0 w 207197"/>
                <a:gd name="connsiteY3" fmla="*/ 105463 h 210857"/>
                <a:gd name="connsiteX4" fmla="*/ 30518 w 207197"/>
                <a:gd name="connsiteY4" fmla="*/ 180706 h 210857"/>
                <a:gd name="connsiteX5" fmla="*/ 106982 w 207197"/>
                <a:gd name="connsiteY5" fmla="*/ 210858 h 210857"/>
                <a:gd name="connsiteX6" fmla="*/ 188927 w 207197"/>
                <a:gd name="connsiteY6" fmla="*/ 173847 h 210857"/>
                <a:gd name="connsiteX7" fmla="*/ 188927 w 207197"/>
                <a:gd name="connsiteY7" fmla="*/ 173847 h 210857"/>
                <a:gd name="connsiteX8" fmla="*/ 190755 w 207197"/>
                <a:gd name="connsiteY8" fmla="*/ 161284 h 210857"/>
                <a:gd name="connsiteX9" fmla="*/ 181349 w 207197"/>
                <a:gd name="connsiteY9" fmla="*/ 151845 h 210857"/>
                <a:gd name="connsiteX10" fmla="*/ 165109 w 207197"/>
                <a:gd name="connsiteY10" fmla="*/ 157210 h 210857"/>
                <a:gd name="connsiteX11" fmla="*/ 165109 w 207197"/>
                <a:gd name="connsiteY11" fmla="*/ 157210 h 210857"/>
                <a:gd name="connsiteX12" fmla="*/ 107050 w 207197"/>
                <a:gd name="connsiteY12" fmla="*/ 183015 h 210857"/>
                <a:gd name="connsiteX13" fmla="*/ 53525 w 207197"/>
                <a:gd name="connsiteY13" fmla="*/ 163186 h 210857"/>
                <a:gd name="connsiteX14" fmla="*/ 32751 w 207197"/>
                <a:gd name="connsiteY14" fmla="*/ 129571 h 210857"/>
                <a:gd name="connsiteX15" fmla="*/ 34443 w 207197"/>
                <a:gd name="connsiteY15" fmla="*/ 124885 h 210857"/>
                <a:gd name="connsiteX16" fmla="*/ 65840 w 207197"/>
                <a:gd name="connsiteY16" fmla="*/ 115445 h 210857"/>
                <a:gd name="connsiteX17" fmla="*/ 197251 w 207197"/>
                <a:gd name="connsiteY17" fmla="*/ 115445 h 210857"/>
                <a:gd name="connsiteX18" fmla="*/ 207198 w 207197"/>
                <a:gd name="connsiteY18" fmla="*/ 105327 h 210857"/>
                <a:gd name="connsiteX19" fmla="*/ 177492 w 207197"/>
                <a:gd name="connsiteY19" fmla="*/ 30084 h 210857"/>
                <a:gd name="connsiteX20" fmla="*/ 65570 w 207197"/>
                <a:gd name="connsiteY20" fmla="*/ 89844 h 210857"/>
                <a:gd name="connsiteX21" fmla="*/ 65502 w 207197"/>
                <a:gd name="connsiteY21" fmla="*/ 89844 h 210857"/>
                <a:gd name="connsiteX22" fmla="*/ 29571 w 207197"/>
                <a:gd name="connsiteY22" fmla="*/ 98400 h 210857"/>
                <a:gd name="connsiteX23" fmla="*/ 29571 w 207197"/>
                <a:gd name="connsiteY23" fmla="*/ 98400 h 210857"/>
                <a:gd name="connsiteX24" fmla="*/ 29571 w 207197"/>
                <a:gd name="connsiteY24" fmla="*/ 98400 h 210857"/>
                <a:gd name="connsiteX25" fmla="*/ 29571 w 207197"/>
                <a:gd name="connsiteY25" fmla="*/ 98400 h 210857"/>
                <a:gd name="connsiteX26" fmla="*/ 50345 w 207197"/>
                <a:gd name="connsiteY26" fmla="*/ 49913 h 210857"/>
                <a:gd name="connsiteX27" fmla="*/ 103667 w 207197"/>
                <a:gd name="connsiteY27" fmla="*/ 27775 h 210857"/>
                <a:gd name="connsiteX28" fmla="*/ 156988 w 207197"/>
                <a:gd name="connsiteY28" fmla="*/ 49913 h 210857"/>
                <a:gd name="connsiteX29" fmla="*/ 176747 w 207197"/>
                <a:gd name="connsiteY29" fmla="*/ 89776 h 210857"/>
                <a:gd name="connsiteX30" fmla="*/ 65570 w 207197"/>
                <a:gd name="connsiteY30" fmla="*/ 89776 h 21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7197" h="210857">
                  <a:moveTo>
                    <a:pt x="177356" y="30220"/>
                  </a:moveTo>
                  <a:cubicBezTo>
                    <a:pt x="157394" y="10186"/>
                    <a:pt x="132561" y="0"/>
                    <a:pt x="103531" y="0"/>
                  </a:cubicBezTo>
                  <a:cubicBezTo>
                    <a:pt x="74502" y="0"/>
                    <a:pt x="49668" y="10186"/>
                    <a:pt x="29706" y="30220"/>
                  </a:cubicBezTo>
                  <a:cubicBezTo>
                    <a:pt x="10015" y="49981"/>
                    <a:pt x="0" y="75311"/>
                    <a:pt x="0" y="105463"/>
                  </a:cubicBezTo>
                  <a:cubicBezTo>
                    <a:pt x="0" y="135614"/>
                    <a:pt x="10285" y="160809"/>
                    <a:pt x="30518" y="180706"/>
                  </a:cubicBezTo>
                  <a:cubicBezTo>
                    <a:pt x="50886" y="200739"/>
                    <a:pt x="76600" y="210858"/>
                    <a:pt x="106982" y="210858"/>
                  </a:cubicBezTo>
                  <a:cubicBezTo>
                    <a:pt x="140207" y="210858"/>
                    <a:pt x="169304" y="197683"/>
                    <a:pt x="188927" y="173847"/>
                  </a:cubicBezTo>
                  <a:lnTo>
                    <a:pt x="188927" y="173847"/>
                  </a:lnTo>
                  <a:cubicBezTo>
                    <a:pt x="191499" y="170180"/>
                    <a:pt x="192176" y="165630"/>
                    <a:pt x="190755" y="161284"/>
                  </a:cubicBezTo>
                  <a:cubicBezTo>
                    <a:pt x="189266" y="156802"/>
                    <a:pt x="185747" y="153271"/>
                    <a:pt x="181349" y="151845"/>
                  </a:cubicBezTo>
                  <a:cubicBezTo>
                    <a:pt x="175326" y="149875"/>
                    <a:pt x="169236" y="152184"/>
                    <a:pt x="165109" y="157210"/>
                  </a:cubicBezTo>
                  <a:lnTo>
                    <a:pt x="165109" y="157210"/>
                  </a:lnTo>
                  <a:cubicBezTo>
                    <a:pt x="151101" y="173644"/>
                    <a:pt x="130057" y="183015"/>
                    <a:pt x="107050" y="183015"/>
                  </a:cubicBezTo>
                  <a:cubicBezTo>
                    <a:pt x="86073" y="183015"/>
                    <a:pt x="68073" y="176360"/>
                    <a:pt x="53525" y="163186"/>
                  </a:cubicBezTo>
                  <a:cubicBezTo>
                    <a:pt x="43442" y="153610"/>
                    <a:pt x="36473" y="142337"/>
                    <a:pt x="32751" y="129571"/>
                  </a:cubicBezTo>
                  <a:cubicBezTo>
                    <a:pt x="32210" y="127805"/>
                    <a:pt x="32954" y="125836"/>
                    <a:pt x="34443" y="124885"/>
                  </a:cubicBezTo>
                  <a:cubicBezTo>
                    <a:pt x="43781" y="118773"/>
                    <a:pt x="54675" y="115513"/>
                    <a:pt x="65840" y="115445"/>
                  </a:cubicBezTo>
                  <a:lnTo>
                    <a:pt x="197251" y="115445"/>
                  </a:lnTo>
                  <a:cubicBezTo>
                    <a:pt x="202732" y="115445"/>
                    <a:pt x="207198" y="110963"/>
                    <a:pt x="207198" y="105327"/>
                  </a:cubicBezTo>
                  <a:cubicBezTo>
                    <a:pt x="207198" y="75175"/>
                    <a:pt x="197183" y="49845"/>
                    <a:pt x="177492" y="30084"/>
                  </a:cubicBezTo>
                  <a:moveTo>
                    <a:pt x="65570" y="89844"/>
                  </a:moveTo>
                  <a:lnTo>
                    <a:pt x="65502" y="89844"/>
                  </a:lnTo>
                  <a:cubicBezTo>
                    <a:pt x="53051" y="89844"/>
                    <a:pt x="40736" y="92832"/>
                    <a:pt x="29571" y="98400"/>
                  </a:cubicBezTo>
                  <a:cubicBezTo>
                    <a:pt x="29571" y="98400"/>
                    <a:pt x="29571" y="98400"/>
                    <a:pt x="29571" y="98400"/>
                  </a:cubicBezTo>
                  <a:lnTo>
                    <a:pt x="29571" y="98400"/>
                  </a:lnTo>
                  <a:cubicBezTo>
                    <a:pt x="29571" y="98400"/>
                    <a:pt x="29571" y="98400"/>
                    <a:pt x="29571" y="98400"/>
                  </a:cubicBezTo>
                  <a:cubicBezTo>
                    <a:pt x="30924" y="79114"/>
                    <a:pt x="37894" y="62816"/>
                    <a:pt x="50345" y="49913"/>
                  </a:cubicBezTo>
                  <a:cubicBezTo>
                    <a:pt x="64555" y="35245"/>
                    <a:pt x="82487" y="27775"/>
                    <a:pt x="103667" y="27775"/>
                  </a:cubicBezTo>
                  <a:cubicBezTo>
                    <a:pt x="124846" y="27775"/>
                    <a:pt x="142778" y="35245"/>
                    <a:pt x="156988" y="49913"/>
                  </a:cubicBezTo>
                  <a:cubicBezTo>
                    <a:pt x="167545" y="60846"/>
                    <a:pt x="174176" y="74225"/>
                    <a:pt x="176747" y="89776"/>
                  </a:cubicBezTo>
                  <a:lnTo>
                    <a:pt x="65570" y="89776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: forma 41">
              <a:extLst>
                <a:ext uri="{FF2B5EF4-FFF2-40B4-BE49-F238E27FC236}">
                  <a16:creationId xmlns:a16="http://schemas.microsoft.com/office/drawing/2014/main" id="{4301C883-EE8D-CDFF-32EB-BDF27E023DA4}"/>
                </a:ext>
              </a:extLst>
            </p:cNvPr>
            <p:cNvSpPr/>
            <p:nvPr/>
          </p:nvSpPr>
          <p:spPr>
            <a:xfrm>
              <a:off x="6666098" y="3661977"/>
              <a:ext cx="207197" cy="210857"/>
            </a:xfrm>
            <a:custGeom>
              <a:avLst/>
              <a:gdLst>
                <a:gd name="connsiteX0" fmla="*/ 177356 w 207197"/>
                <a:gd name="connsiteY0" fmla="*/ 30220 h 210857"/>
                <a:gd name="connsiteX1" fmla="*/ 103531 w 207197"/>
                <a:gd name="connsiteY1" fmla="*/ 0 h 210857"/>
                <a:gd name="connsiteX2" fmla="*/ 29706 w 207197"/>
                <a:gd name="connsiteY2" fmla="*/ 30220 h 210857"/>
                <a:gd name="connsiteX3" fmla="*/ 0 w 207197"/>
                <a:gd name="connsiteY3" fmla="*/ 105463 h 210857"/>
                <a:gd name="connsiteX4" fmla="*/ 30518 w 207197"/>
                <a:gd name="connsiteY4" fmla="*/ 180706 h 210857"/>
                <a:gd name="connsiteX5" fmla="*/ 106982 w 207197"/>
                <a:gd name="connsiteY5" fmla="*/ 210858 h 210857"/>
                <a:gd name="connsiteX6" fmla="*/ 188927 w 207197"/>
                <a:gd name="connsiteY6" fmla="*/ 173847 h 210857"/>
                <a:gd name="connsiteX7" fmla="*/ 188927 w 207197"/>
                <a:gd name="connsiteY7" fmla="*/ 173847 h 210857"/>
                <a:gd name="connsiteX8" fmla="*/ 190755 w 207197"/>
                <a:gd name="connsiteY8" fmla="*/ 161284 h 210857"/>
                <a:gd name="connsiteX9" fmla="*/ 181349 w 207197"/>
                <a:gd name="connsiteY9" fmla="*/ 151845 h 210857"/>
                <a:gd name="connsiteX10" fmla="*/ 165109 w 207197"/>
                <a:gd name="connsiteY10" fmla="*/ 157210 h 210857"/>
                <a:gd name="connsiteX11" fmla="*/ 165109 w 207197"/>
                <a:gd name="connsiteY11" fmla="*/ 157210 h 210857"/>
                <a:gd name="connsiteX12" fmla="*/ 107050 w 207197"/>
                <a:gd name="connsiteY12" fmla="*/ 183015 h 210857"/>
                <a:gd name="connsiteX13" fmla="*/ 53525 w 207197"/>
                <a:gd name="connsiteY13" fmla="*/ 163186 h 210857"/>
                <a:gd name="connsiteX14" fmla="*/ 32751 w 207197"/>
                <a:gd name="connsiteY14" fmla="*/ 129571 h 210857"/>
                <a:gd name="connsiteX15" fmla="*/ 34443 w 207197"/>
                <a:gd name="connsiteY15" fmla="*/ 124885 h 210857"/>
                <a:gd name="connsiteX16" fmla="*/ 65840 w 207197"/>
                <a:gd name="connsiteY16" fmla="*/ 115445 h 210857"/>
                <a:gd name="connsiteX17" fmla="*/ 197251 w 207197"/>
                <a:gd name="connsiteY17" fmla="*/ 115445 h 210857"/>
                <a:gd name="connsiteX18" fmla="*/ 207198 w 207197"/>
                <a:gd name="connsiteY18" fmla="*/ 105327 h 210857"/>
                <a:gd name="connsiteX19" fmla="*/ 177492 w 207197"/>
                <a:gd name="connsiteY19" fmla="*/ 30084 h 210857"/>
                <a:gd name="connsiteX20" fmla="*/ 65570 w 207197"/>
                <a:gd name="connsiteY20" fmla="*/ 89844 h 210857"/>
                <a:gd name="connsiteX21" fmla="*/ 65502 w 207197"/>
                <a:gd name="connsiteY21" fmla="*/ 89844 h 210857"/>
                <a:gd name="connsiteX22" fmla="*/ 29571 w 207197"/>
                <a:gd name="connsiteY22" fmla="*/ 98400 h 210857"/>
                <a:gd name="connsiteX23" fmla="*/ 29571 w 207197"/>
                <a:gd name="connsiteY23" fmla="*/ 98400 h 210857"/>
                <a:gd name="connsiteX24" fmla="*/ 29571 w 207197"/>
                <a:gd name="connsiteY24" fmla="*/ 98400 h 210857"/>
                <a:gd name="connsiteX25" fmla="*/ 29571 w 207197"/>
                <a:gd name="connsiteY25" fmla="*/ 98400 h 210857"/>
                <a:gd name="connsiteX26" fmla="*/ 50345 w 207197"/>
                <a:gd name="connsiteY26" fmla="*/ 49913 h 210857"/>
                <a:gd name="connsiteX27" fmla="*/ 103667 w 207197"/>
                <a:gd name="connsiteY27" fmla="*/ 27775 h 210857"/>
                <a:gd name="connsiteX28" fmla="*/ 156988 w 207197"/>
                <a:gd name="connsiteY28" fmla="*/ 49913 h 210857"/>
                <a:gd name="connsiteX29" fmla="*/ 176747 w 207197"/>
                <a:gd name="connsiteY29" fmla="*/ 89776 h 210857"/>
                <a:gd name="connsiteX30" fmla="*/ 65705 w 207197"/>
                <a:gd name="connsiteY30" fmla="*/ 89776 h 21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7197" h="210857">
                  <a:moveTo>
                    <a:pt x="177356" y="30220"/>
                  </a:moveTo>
                  <a:cubicBezTo>
                    <a:pt x="157394" y="10186"/>
                    <a:pt x="132560" y="0"/>
                    <a:pt x="103531" y="0"/>
                  </a:cubicBezTo>
                  <a:cubicBezTo>
                    <a:pt x="74502" y="0"/>
                    <a:pt x="49668" y="10186"/>
                    <a:pt x="29706" y="30220"/>
                  </a:cubicBezTo>
                  <a:cubicBezTo>
                    <a:pt x="10015" y="49981"/>
                    <a:pt x="0" y="75311"/>
                    <a:pt x="0" y="105463"/>
                  </a:cubicBezTo>
                  <a:cubicBezTo>
                    <a:pt x="0" y="135614"/>
                    <a:pt x="10285" y="160809"/>
                    <a:pt x="30518" y="180706"/>
                  </a:cubicBezTo>
                  <a:cubicBezTo>
                    <a:pt x="50886" y="200739"/>
                    <a:pt x="76600" y="210858"/>
                    <a:pt x="106982" y="210858"/>
                  </a:cubicBezTo>
                  <a:cubicBezTo>
                    <a:pt x="140207" y="210858"/>
                    <a:pt x="169304" y="197683"/>
                    <a:pt x="188927" y="173847"/>
                  </a:cubicBezTo>
                  <a:lnTo>
                    <a:pt x="188927" y="173847"/>
                  </a:lnTo>
                  <a:cubicBezTo>
                    <a:pt x="191499" y="170180"/>
                    <a:pt x="192175" y="165630"/>
                    <a:pt x="190755" y="161284"/>
                  </a:cubicBezTo>
                  <a:cubicBezTo>
                    <a:pt x="189266" y="156802"/>
                    <a:pt x="185747" y="153271"/>
                    <a:pt x="181349" y="151845"/>
                  </a:cubicBezTo>
                  <a:cubicBezTo>
                    <a:pt x="175326" y="149875"/>
                    <a:pt x="169236" y="152184"/>
                    <a:pt x="165109" y="157210"/>
                  </a:cubicBezTo>
                  <a:lnTo>
                    <a:pt x="165109" y="157210"/>
                  </a:lnTo>
                  <a:cubicBezTo>
                    <a:pt x="151101" y="173644"/>
                    <a:pt x="130057" y="183015"/>
                    <a:pt x="107050" y="183015"/>
                  </a:cubicBezTo>
                  <a:cubicBezTo>
                    <a:pt x="86073" y="183015"/>
                    <a:pt x="68073" y="176360"/>
                    <a:pt x="53525" y="163186"/>
                  </a:cubicBezTo>
                  <a:cubicBezTo>
                    <a:pt x="43442" y="153610"/>
                    <a:pt x="36473" y="142337"/>
                    <a:pt x="32751" y="129571"/>
                  </a:cubicBezTo>
                  <a:cubicBezTo>
                    <a:pt x="32210" y="127805"/>
                    <a:pt x="32954" y="125836"/>
                    <a:pt x="34443" y="124885"/>
                  </a:cubicBezTo>
                  <a:cubicBezTo>
                    <a:pt x="43781" y="118773"/>
                    <a:pt x="54675" y="115513"/>
                    <a:pt x="65840" y="115445"/>
                  </a:cubicBezTo>
                  <a:lnTo>
                    <a:pt x="197251" y="115445"/>
                  </a:lnTo>
                  <a:cubicBezTo>
                    <a:pt x="202732" y="115445"/>
                    <a:pt x="207198" y="110963"/>
                    <a:pt x="207198" y="105327"/>
                  </a:cubicBezTo>
                  <a:cubicBezTo>
                    <a:pt x="207198" y="75175"/>
                    <a:pt x="197183" y="49845"/>
                    <a:pt x="177492" y="30084"/>
                  </a:cubicBezTo>
                  <a:moveTo>
                    <a:pt x="65570" y="89844"/>
                  </a:moveTo>
                  <a:lnTo>
                    <a:pt x="65502" y="89844"/>
                  </a:lnTo>
                  <a:cubicBezTo>
                    <a:pt x="53051" y="89844"/>
                    <a:pt x="40736" y="92832"/>
                    <a:pt x="29571" y="98400"/>
                  </a:cubicBezTo>
                  <a:cubicBezTo>
                    <a:pt x="29571" y="98400"/>
                    <a:pt x="29571" y="98400"/>
                    <a:pt x="29571" y="98400"/>
                  </a:cubicBezTo>
                  <a:lnTo>
                    <a:pt x="29571" y="98400"/>
                  </a:lnTo>
                  <a:cubicBezTo>
                    <a:pt x="29571" y="98400"/>
                    <a:pt x="29571" y="98400"/>
                    <a:pt x="29571" y="98400"/>
                  </a:cubicBezTo>
                  <a:cubicBezTo>
                    <a:pt x="30924" y="79114"/>
                    <a:pt x="37894" y="62816"/>
                    <a:pt x="50345" y="49913"/>
                  </a:cubicBezTo>
                  <a:cubicBezTo>
                    <a:pt x="64555" y="35245"/>
                    <a:pt x="82487" y="27775"/>
                    <a:pt x="103667" y="27775"/>
                  </a:cubicBezTo>
                  <a:cubicBezTo>
                    <a:pt x="124846" y="27775"/>
                    <a:pt x="142778" y="35245"/>
                    <a:pt x="156988" y="49913"/>
                  </a:cubicBezTo>
                  <a:cubicBezTo>
                    <a:pt x="167545" y="60846"/>
                    <a:pt x="174176" y="74225"/>
                    <a:pt x="176747" y="89776"/>
                  </a:cubicBezTo>
                  <a:lnTo>
                    <a:pt x="65705" y="89776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43" name="Marcador de texto 3">
            <a:extLst>
              <a:ext uri="{FF2B5EF4-FFF2-40B4-BE49-F238E27FC236}">
                <a16:creationId xmlns:a16="http://schemas.microsoft.com/office/drawing/2014/main" id="{C31D1C8D-3328-8A5A-6C4E-AC452222F39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129879" y="6183984"/>
            <a:ext cx="3932237" cy="290649"/>
          </a:xfrm>
          <a:prstGeom prst="rect">
            <a:avLst/>
          </a:prstGeom>
        </p:spPr>
        <p:txBody>
          <a:bodyPr bIns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 i="0">
                <a:solidFill>
                  <a:schemeClr val="bg1"/>
                </a:solidFill>
                <a:latin typeface="Nunito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x.balague@ecoembes.com</a:t>
            </a:r>
          </a:p>
        </p:txBody>
      </p:sp>
    </p:spTree>
    <p:extLst>
      <p:ext uri="{BB962C8B-B14F-4D97-AF65-F5344CB8AC3E}">
        <p14:creationId xmlns:p14="http://schemas.microsoft.com/office/powerpoint/2010/main" val="16323136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8455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427459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84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22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74" Type="http://schemas.openxmlformats.org/officeDocument/2006/relationships/slideLayout" Target="../slideLayouts/slideLayout85.xml"/><Relationship Id="rId79" Type="http://schemas.openxmlformats.org/officeDocument/2006/relationships/slideLayout" Target="../slideLayouts/slideLayout90.xml"/><Relationship Id="rId5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77" Type="http://schemas.openxmlformats.org/officeDocument/2006/relationships/slideLayout" Target="../slideLayouts/slideLayout88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slideLayout" Target="../slideLayouts/slideLayout83.xml"/><Relationship Id="rId80" Type="http://schemas.openxmlformats.org/officeDocument/2006/relationships/slideLayout" Target="../slideLayouts/slideLayout91.xml"/><Relationship Id="rId85" Type="http://schemas.openxmlformats.org/officeDocument/2006/relationships/slideLayout" Target="../slideLayouts/slideLayout96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slideLayout" Target="../slideLayouts/slideLayout86.xml"/><Relationship Id="rId83" Type="http://schemas.openxmlformats.org/officeDocument/2006/relationships/slideLayout" Target="../slideLayouts/slideLayout94.xml"/><Relationship Id="rId88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slideLayout" Target="../slideLayouts/slideLayout84.xml"/><Relationship Id="rId78" Type="http://schemas.openxmlformats.org/officeDocument/2006/relationships/slideLayout" Target="../slideLayouts/slideLayout89.xml"/><Relationship Id="rId81" Type="http://schemas.openxmlformats.org/officeDocument/2006/relationships/slideLayout" Target="../slideLayouts/slideLayout92.xml"/><Relationship Id="rId86" Type="http://schemas.openxmlformats.org/officeDocument/2006/relationships/slideLayout" Target="../slideLayouts/slideLayout97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6" Type="http://schemas.openxmlformats.org/officeDocument/2006/relationships/slideLayout" Target="../slideLayouts/slideLayout87.xml"/><Relationship Id="rId7" Type="http://schemas.openxmlformats.org/officeDocument/2006/relationships/slideLayout" Target="../slideLayouts/slideLayout18.xml"/><Relationship Id="rId71" Type="http://schemas.openxmlformats.org/officeDocument/2006/relationships/slideLayout" Target="../slideLayouts/slideLayout82.xml"/><Relationship Id="rId2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35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66" Type="http://schemas.openxmlformats.org/officeDocument/2006/relationships/slideLayout" Target="../slideLayouts/slideLayout77.xml"/><Relationship Id="rId87" Type="http://schemas.openxmlformats.org/officeDocument/2006/relationships/slideLayout" Target="../slideLayouts/slideLayout98.xml"/><Relationship Id="rId61" Type="http://schemas.openxmlformats.org/officeDocument/2006/relationships/slideLayout" Target="../slideLayouts/slideLayout72.xml"/><Relationship Id="rId82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A073949E-C7CE-6282-FE45-1A3995EF4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0126CCCC-D6DA-D37A-3672-4C6577426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1814909-9760-1BA0-A2FC-22D24BC2B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EFD1D9-A943-4E17-A67E-2B6F587322E8}" type="datetimeFigureOut">
              <a:rPr lang="ca-ES" smtClean="0"/>
              <a:t>12/9/2025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D24516A-5758-0628-43A7-41E3C73D39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C27CEA09-84C7-DAFD-1E79-40B2710AB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6EBB7D-B14E-480D-933F-77A1A182ADD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602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760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500" kern="1200" baseline="0">
          <a:solidFill>
            <a:srgbClr val="636462"/>
          </a:solidFill>
          <a:latin typeface="Nunito Ligh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7.png"/><Relationship Id="rId3" Type="http://schemas.openxmlformats.org/officeDocument/2006/relationships/image" Target="../media/image81.png"/><Relationship Id="rId7" Type="http://schemas.openxmlformats.org/officeDocument/2006/relationships/image" Target="../media/image86.png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85.png"/><Relationship Id="rId11" Type="http://schemas.openxmlformats.org/officeDocument/2006/relationships/image" Target="../media/image80.png"/><Relationship Id="rId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83.png"/><Relationship Id="rId9" Type="http://schemas.openxmlformats.org/officeDocument/2006/relationships/image" Target="../media/image7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91.sv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f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f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63.jfif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66.png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B43F8DA-FDD8-573A-E724-C181B1747F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6C8B6F41-2570-3A5C-D965-65CC5A0EFE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4" name="Imatge 3" descr="Imatge que conté text, captura de pantalla, Font, disseny&#10;&#10;Pot ser que el contingut generat per IA no sigui correcte.">
            <a:extLst>
              <a:ext uri="{FF2B5EF4-FFF2-40B4-BE49-F238E27FC236}">
                <a16:creationId xmlns:a16="http://schemas.microsoft.com/office/drawing/2014/main" id="{89656B8E-9300-433E-46E0-C02081DC6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" y="-1"/>
            <a:ext cx="12217362" cy="6874235"/>
          </a:xfrm>
          <a:prstGeom prst="rect">
            <a:avLst/>
          </a:prstGeom>
        </p:spPr>
      </p:pic>
      <p:grpSp>
        <p:nvGrpSpPr>
          <p:cNvPr id="5" name="Agrupa 4">
            <a:extLst>
              <a:ext uri="{FF2B5EF4-FFF2-40B4-BE49-F238E27FC236}">
                <a16:creationId xmlns:a16="http://schemas.microsoft.com/office/drawing/2014/main" id="{86EF9DAC-4857-E366-A636-6114C07B0FA0}"/>
              </a:ext>
            </a:extLst>
          </p:cNvPr>
          <p:cNvGrpSpPr/>
          <p:nvPr/>
        </p:nvGrpSpPr>
        <p:grpSpPr>
          <a:xfrm>
            <a:off x="5344232" y="579262"/>
            <a:ext cx="6408665" cy="4211813"/>
            <a:chOff x="5344231" y="566770"/>
            <a:chExt cx="6408665" cy="4316276"/>
          </a:xfrm>
        </p:grpSpPr>
        <p:cxnSp>
          <p:nvCxnSpPr>
            <p:cNvPr id="6" name="Connector de fletxa recta 5">
              <a:extLst>
                <a:ext uri="{FF2B5EF4-FFF2-40B4-BE49-F238E27FC236}">
                  <a16:creationId xmlns:a16="http://schemas.microsoft.com/office/drawing/2014/main" id="{3EC86AC4-8FCA-6C5F-863F-CE8D8C4383D1}"/>
                </a:ext>
              </a:extLst>
            </p:cNvPr>
            <p:cNvCxnSpPr/>
            <p:nvPr/>
          </p:nvCxnSpPr>
          <p:spPr>
            <a:xfrm flipV="1">
              <a:off x="5444166" y="4882689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or de fletxa recta 6">
              <a:extLst>
                <a:ext uri="{FF2B5EF4-FFF2-40B4-BE49-F238E27FC236}">
                  <a16:creationId xmlns:a16="http://schemas.microsoft.com/office/drawing/2014/main" id="{BEFF9A91-B7B2-625C-3E04-7C85FD41EB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4231" y="566770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ol 1">
            <a:extLst>
              <a:ext uri="{FF2B5EF4-FFF2-40B4-BE49-F238E27FC236}">
                <a16:creationId xmlns:a16="http://schemas.microsoft.com/office/drawing/2014/main" id="{F9DBF1E9-1DF2-EAED-6FE3-768E645168E5}"/>
              </a:ext>
            </a:extLst>
          </p:cNvPr>
          <p:cNvSpPr txBox="1">
            <a:spLocks/>
          </p:cNvSpPr>
          <p:nvPr/>
        </p:nvSpPr>
        <p:spPr>
          <a:xfrm>
            <a:off x="5266039" y="910002"/>
            <a:ext cx="6393788" cy="28123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200" dirty="0">
                <a:solidFill>
                  <a:srgbClr val="004138"/>
                </a:solidFill>
                <a:latin typeface="Arial"/>
                <a:cs typeface="Arial"/>
              </a:rPr>
              <a:t>Recollida selectiva d’envasos:</a:t>
            </a:r>
            <a:br>
              <a:rPr lang="ca-ES" sz="3200" dirty="0">
                <a:solidFill>
                  <a:srgbClr val="004138"/>
                </a:solidFill>
                <a:latin typeface="Arial"/>
                <a:cs typeface="Arial"/>
              </a:rPr>
            </a:br>
            <a:r>
              <a:rPr lang="ca-ES" sz="3200" dirty="0">
                <a:solidFill>
                  <a:srgbClr val="004138"/>
                </a:solidFill>
                <a:latin typeface="Arial"/>
                <a:cs typeface="Arial"/>
              </a:rPr>
              <a:t>Un nou conveni en temps de canvis</a:t>
            </a:r>
          </a:p>
        </p:txBody>
      </p:sp>
      <p:sp>
        <p:nvSpPr>
          <p:cNvPr id="9" name="Subtítol 2">
            <a:extLst>
              <a:ext uri="{FF2B5EF4-FFF2-40B4-BE49-F238E27FC236}">
                <a16:creationId xmlns:a16="http://schemas.microsoft.com/office/drawing/2014/main" id="{FA47F415-E3B1-A5B0-F4B8-A0201E6C7F11}"/>
              </a:ext>
            </a:extLst>
          </p:cNvPr>
          <p:cNvSpPr txBox="1">
            <a:spLocks/>
          </p:cNvSpPr>
          <p:nvPr/>
        </p:nvSpPr>
        <p:spPr>
          <a:xfrm>
            <a:off x="5386339" y="4887021"/>
            <a:ext cx="6393788" cy="5959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2300" b="1" dirty="0">
                <a:solidFill>
                  <a:srgbClr val="004138"/>
                </a:solidFill>
                <a:latin typeface="Arial"/>
                <a:cs typeface="Arial"/>
              </a:rPr>
              <a:t>XAVIER BALAGUÉ VILADRICH</a:t>
            </a:r>
          </a:p>
          <a:p>
            <a:pPr algn="l"/>
            <a:endParaRPr lang="ca-ES" sz="2300" dirty="0"/>
          </a:p>
        </p:txBody>
      </p:sp>
      <p:sp>
        <p:nvSpPr>
          <p:cNvPr id="10" name="Subtítol 2">
            <a:extLst>
              <a:ext uri="{FF2B5EF4-FFF2-40B4-BE49-F238E27FC236}">
                <a16:creationId xmlns:a16="http://schemas.microsoft.com/office/drawing/2014/main" id="{D8462CFA-13ED-AB79-9F86-2EF78E719E1F}"/>
              </a:ext>
            </a:extLst>
          </p:cNvPr>
          <p:cNvSpPr txBox="1">
            <a:spLocks/>
          </p:cNvSpPr>
          <p:nvPr/>
        </p:nvSpPr>
        <p:spPr>
          <a:xfrm>
            <a:off x="5349347" y="5483011"/>
            <a:ext cx="6426022" cy="7082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2300" dirty="0">
                <a:solidFill>
                  <a:srgbClr val="004138"/>
                </a:solidFill>
                <a:latin typeface="Arial"/>
                <a:cs typeface="Arial"/>
              </a:rPr>
              <a:t>Gerent Ecoembes Catalunya, Comunitat Valenciana i Balears</a:t>
            </a:r>
          </a:p>
          <a:p>
            <a:pPr algn="l"/>
            <a:endParaRPr lang="ca-ES" sz="2300" dirty="0"/>
          </a:p>
        </p:txBody>
      </p:sp>
    </p:spTree>
    <p:extLst>
      <p:ext uri="{BB962C8B-B14F-4D97-AF65-F5344CB8AC3E}">
        <p14:creationId xmlns:p14="http://schemas.microsoft.com/office/powerpoint/2010/main" val="1701040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16C3FB5-88E3-8189-A634-93D2D9F25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713" y="277813"/>
            <a:ext cx="7852078" cy="654050"/>
          </a:xfrm>
        </p:spPr>
        <p:txBody>
          <a:bodyPr/>
          <a:lstStyle/>
          <a:p>
            <a:pPr lvl="0"/>
            <a:r>
              <a:rPr lang="ca-ES" dirty="0"/>
              <a:t>RECOLLIDA SELECTIVA D’ENVASOS. Un nou conveni en temps de canvis</a:t>
            </a:r>
          </a:p>
          <a:p>
            <a:pPr lvl="0"/>
            <a:r>
              <a:rPr lang="ca-ES" dirty="0"/>
              <a:t>ON ANEM. </a:t>
            </a:r>
            <a:r>
              <a:rPr lang="ca-ES" dirty="0">
                <a:solidFill>
                  <a:srgbClr val="10A746"/>
                </a:solidFill>
              </a:rPr>
              <a:t>REGLAMENT ENVASOS PPWR 2025/40</a:t>
            </a:r>
          </a:p>
        </p:txBody>
      </p:sp>
      <p:sp>
        <p:nvSpPr>
          <p:cNvPr id="21" name="Shape 1">
            <a:extLst>
              <a:ext uri="{FF2B5EF4-FFF2-40B4-BE49-F238E27FC236}">
                <a16:creationId xmlns:a16="http://schemas.microsoft.com/office/drawing/2014/main" id="{568B65A6-B551-6A65-5718-5CA749E607AF}"/>
              </a:ext>
            </a:extLst>
          </p:cNvPr>
          <p:cNvSpPr/>
          <p:nvPr/>
        </p:nvSpPr>
        <p:spPr>
          <a:xfrm>
            <a:off x="6119812" y="1049774"/>
            <a:ext cx="38100" cy="6081951"/>
          </a:xfrm>
          <a:prstGeom prst="roundRect">
            <a:avLst>
              <a:gd name="adj" fmla="val 390019"/>
            </a:avLst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ca-ES" sz="1600" dirty="0"/>
          </a:p>
        </p:txBody>
      </p:sp>
      <p:sp>
        <p:nvSpPr>
          <p:cNvPr id="22" name="Shape 2">
            <a:extLst>
              <a:ext uri="{FF2B5EF4-FFF2-40B4-BE49-F238E27FC236}">
                <a16:creationId xmlns:a16="http://schemas.microsoft.com/office/drawing/2014/main" id="{5729C2FC-7F6E-EAD4-6236-90886973CB53}"/>
              </a:ext>
            </a:extLst>
          </p:cNvPr>
          <p:cNvSpPr/>
          <p:nvPr/>
        </p:nvSpPr>
        <p:spPr>
          <a:xfrm>
            <a:off x="5495925" y="1216462"/>
            <a:ext cx="495300" cy="38100"/>
          </a:xfrm>
          <a:prstGeom prst="roundRect">
            <a:avLst>
              <a:gd name="adj" fmla="val 390019"/>
            </a:avLst>
          </a:prstGeom>
          <a:solidFill>
            <a:srgbClr val="B2E4C4"/>
          </a:solidFill>
          <a:ln/>
        </p:spPr>
        <p:txBody>
          <a:bodyPr/>
          <a:lstStyle/>
          <a:p>
            <a:endParaRPr lang="ca-ES" sz="1600" dirty="0"/>
          </a:p>
        </p:txBody>
      </p:sp>
      <p:sp>
        <p:nvSpPr>
          <p:cNvPr id="23" name="Shape 3">
            <a:extLst>
              <a:ext uri="{FF2B5EF4-FFF2-40B4-BE49-F238E27FC236}">
                <a16:creationId xmlns:a16="http://schemas.microsoft.com/office/drawing/2014/main" id="{6E136D98-32DA-6D60-1E79-5DAA0E24CA41}"/>
              </a:ext>
            </a:extLst>
          </p:cNvPr>
          <p:cNvSpPr/>
          <p:nvPr/>
        </p:nvSpPr>
        <p:spPr>
          <a:xfrm>
            <a:off x="5953125" y="1049774"/>
            <a:ext cx="371475" cy="371475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B2E4C4"/>
            </a:solidFill>
            <a:prstDash val="solid"/>
          </a:ln>
          <a:effectLst>
            <a:outerShdw dist="24130" dir="2700000" algn="bl" rotWithShape="0">
              <a:srgbClr val="B2E4C4">
                <a:alpha val="100000"/>
              </a:srgbClr>
            </a:outerShdw>
          </a:effectLst>
        </p:spPr>
        <p:txBody>
          <a:bodyPr/>
          <a:lstStyle/>
          <a:p>
            <a:endParaRPr lang="ca-ES" sz="1600" dirty="0"/>
          </a:p>
        </p:txBody>
      </p:sp>
      <p:pic>
        <p:nvPicPr>
          <p:cNvPr id="24" name="Image 0" descr="preencoded.png">
            <a:extLst>
              <a:ext uri="{FF2B5EF4-FFF2-40B4-BE49-F238E27FC236}">
                <a16:creationId xmlns:a16="http://schemas.microsoft.com/office/drawing/2014/main" id="{B045E0EA-FE14-DA72-961A-B721F6341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191" y="1091744"/>
            <a:ext cx="261342" cy="287536"/>
          </a:xfrm>
          <a:prstGeom prst="rect">
            <a:avLst/>
          </a:prstGeom>
        </p:spPr>
      </p:pic>
      <p:sp>
        <p:nvSpPr>
          <p:cNvPr id="25" name="Text 4">
            <a:extLst>
              <a:ext uri="{FF2B5EF4-FFF2-40B4-BE49-F238E27FC236}">
                <a16:creationId xmlns:a16="http://schemas.microsoft.com/office/drawing/2014/main" id="{3904A193-ED76-1C29-401B-7B7EBE108F12}"/>
              </a:ext>
            </a:extLst>
          </p:cNvPr>
          <p:cNvSpPr/>
          <p:nvPr/>
        </p:nvSpPr>
        <p:spPr>
          <a:xfrm>
            <a:off x="2922984" y="1121926"/>
            <a:ext cx="2390418" cy="239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ca-ES" sz="1600" b="1" dirty="0">
                <a:solidFill>
                  <a:srgbClr val="3C4858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Prevenció de residus</a:t>
            </a:r>
            <a:endParaRPr lang="ca-ES" sz="1600" dirty="0"/>
          </a:p>
        </p:txBody>
      </p:sp>
      <p:sp>
        <p:nvSpPr>
          <p:cNvPr id="26" name="Text 5">
            <a:extLst>
              <a:ext uri="{FF2B5EF4-FFF2-40B4-BE49-F238E27FC236}">
                <a16:creationId xmlns:a16="http://schemas.microsoft.com/office/drawing/2014/main" id="{742C5BE0-5010-E088-9347-94ECC44D868E}"/>
              </a:ext>
            </a:extLst>
          </p:cNvPr>
          <p:cNvSpPr/>
          <p:nvPr/>
        </p:nvSpPr>
        <p:spPr>
          <a:xfrm>
            <a:off x="145970" y="1470184"/>
            <a:ext cx="5767507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1550"/>
              </a:lnSpc>
              <a:buSzPct val="100000"/>
              <a:buChar char="•"/>
            </a:pP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Reducció per càpita </a:t>
            </a:r>
            <a:r>
              <a:rPr lang="ca-ES" sz="1100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vs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2018: -5% (2030), -10% (2035), -15% (2040). </a:t>
            </a:r>
            <a:endParaRPr lang="ca-ES" sz="1100" dirty="0"/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9B6C30EB-47DD-B4F8-8093-69B7336FE18B}"/>
              </a:ext>
            </a:extLst>
          </p:cNvPr>
          <p:cNvSpPr/>
          <p:nvPr/>
        </p:nvSpPr>
        <p:spPr>
          <a:xfrm>
            <a:off x="145970" y="1726049"/>
            <a:ext cx="4707527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Prohibicions de formats específics 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(ex. miniatures hotel, </a:t>
            </a:r>
            <a:r>
              <a:rPr lang="ca-ES" sz="1100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monodossis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plàstiques) </a:t>
            </a:r>
            <a:endParaRPr lang="ca-ES" sz="1100" dirty="0"/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B7EA2D1D-8E01-0FB3-CC86-EDDB73919FD6}"/>
              </a:ext>
            </a:extLst>
          </p:cNvPr>
          <p:cNvSpPr/>
          <p:nvPr/>
        </p:nvSpPr>
        <p:spPr>
          <a:xfrm>
            <a:off x="145970" y="2180034"/>
            <a:ext cx="4777069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Minimització embalatge 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(rati buit </a:t>
            </a:r>
            <a:r>
              <a:rPr lang="ca-ES" sz="1100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máx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. 50% para transport / e-</a:t>
            </a:r>
            <a:r>
              <a:rPr lang="ca-ES" sz="1100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commerce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al 2030).</a:t>
            </a:r>
            <a:endParaRPr lang="ca-ES" sz="1100" dirty="0"/>
          </a:p>
        </p:txBody>
      </p:sp>
      <p:sp>
        <p:nvSpPr>
          <p:cNvPr id="29" name="Shape 8">
            <a:extLst>
              <a:ext uri="{FF2B5EF4-FFF2-40B4-BE49-F238E27FC236}">
                <a16:creationId xmlns:a16="http://schemas.microsoft.com/office/drawing/2014/main" id="{45F4F930-E2B1-81E6-A586-CA732DCF38B7}"/>
              </a:ext>
            </a:extLst>
          </p:cNvPr>
          <p:cNvSpPr/>
          <p:nvPr/>
        </p:nvSpPr>
        <p:spPr>
          <a:xfrm>
            <a:off x="6286500" y="2064898"/>
            <a:ext cx="495300" cy="38100"/>
          </a:xfrm>
          <a:prstGeom prst="roundRect">
            <a:avLst>
              <a:gd name="adj" fmla="val 390019"/>
            </a:avLst>
          </a:prstGeom>
          <a:solidFill>
            <a:srgbClr val="8DD7A7"/>
          </a:solidFill>
          <a:ln/>
        </p:spPr>
        <p:txBody>
          <a:bodyPr/>
          <a:lstStyle/>
          <a:p>
            <a:endParaRPr lang="ca-ES" sz="1600" dirty="0"/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6FDCC9D6-590F-3F0C-E096-D842947B42FC}"/>
              </a:ext>
            </a:extLst>
          </p:cNvPr>
          <p:cNvSpPr/>
          <p:nvPr/>
        </p:nvSpPr>
        <p:spPr>
          <a:xfrm>
            <a:off x="5953125" y="1898210"/>
            <a:ext cx="371475" cy="371475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8DD7A7"/>
            </a:solidFill>
            <a:prstDash val="solid"/>
          </a:ln>
          <a:effectLst>
            <a:outerShdw dist="24130" dir="2700000" algn="bl" rotWithShape="0">
              <a:srgbClr val="8DD7A7">
                <a:alpha val="100000"/>
              </a:srgbClr>
            </a:outerShdw>
          </a:effectLst>
        </p:spPr>
        <p:txBody>
          <a:bodyPr/>
          <a:lstStyle/>
          <a:p>
            <a:endParaRPr lang="ca-ES" sz="1600" dirty="0"/>
          </a:p>
        </p:txBody>
      </p:sp>
      <p:pic>
        <p:nvPicPr>
          <p:cNvPr id="31" name="Image 1" descr="preencoded.png">
            <a:extLst>
              <a:ext uri="{FF2B5EF4-FFF2-40B4-BE49-F238E27FC236}">
                <a16:creationId xmlns:a16="http://schemas.microsoft.com/office/drawing/2014/main" id="{8A6A1086-BC15-9765-4B18-EC9FB6BDF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8191" y="1940180"/>
            <a:ext cx="261342" cy="287536"/>
          </a:xfrm>
          <a:prstGeom prst="rect">
            <a:avLst/>
          </a:prstGeom>
        </p:spPr>
      </p:pic>
      <p:sp>
        <p:nvSpPr>
          <p:cNvPr id="32" name="Text 10">
            <a:extLst>
              <a:ext uri="{FF2B5EF4-FFF2-40B4-BE49-F238E27FC236}">
                <a16:creationId xmlns:a16="http://schemas.microsoft.com/office/drawing/2014/main" id="{9EEE8310-F3B8-86F8-CE1B-60899E81E59B}"/>
              </a:ext>
            </a:extLst>
          </p:cNvPr>
          <p:cNvSpPr/>
          <p:nvPr/>
        </p:nvSpPr>
        <p:spPr>
          <a:xfrm>
            <a:off x="6964322" y="1952614"/>
            <a:ext cx="2792730" cy="239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ca-ES" sz="1600" b="1" dirty="0">
                <a:solidFill>
                  <a:srgbClr val="3C4858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Foment de la Reutilització</a:t>
            </a:r>
            <a:endParaRPr lang="ca-ES" sz="1600" dirty="0"/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7E502B6F-B18F-0287-9F52-E7FEF66BF74C}"/>
              </a:ext>
            </a:extLst>
          </p:cNvPr>
          <p:cNvSpPr/>
          <p:nvPr/>
        </p:nvSpPr>
        <p:spPr>
          <a:xfrm>
            <a:off x="6964322" y="2291347"/>
            <a:ext cx="4481633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Objectius obligatoris de reutilització 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per </a:t>
            </a:r>
            <a:r>
              <a:rPr lang="ca-ES" sz="1100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sectores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clau des de 2030 i 20240 (Ex. begudes, transport, </a:t>
            </a:r>
            <a:r>
              <a:rPr lang="ca-ES" sz="1100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take-away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). </a:t>
            </a:r>
            <a:endParaRPr lang="ca-ES" sz="1100" dirty="0"/>
          </a:p>
        </p:txBody>
      </p:sp>
      <p:sp>
        <p:nvSpPr>
          <p:cNvPr id="34" name="Text 12">
            <a:extLst>
              <a:ext uri="{FF2B5EF4-FFF2-40B4-BE49-F238E27FC236}">
                <a16:creationId xmlns:a16="http://schemas.microsoft.com/office/drawing/2014/main" id="{405A2F7D-3CCB-3AF7-A24D-53B0D504F101}"/>
              </a:ext>
            </a:extLst>
          </p:cNvPr>
          <p:cNvSpPr/>
          <p:nvPr/>
        </p:nvSpPr>
        <p:spPr>
          <a:xfrm>
            <a:off x="6964322" y="2745332"/>
            <a:ext cx="5767507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Definició estricta d’envàs reutilitzable i sistema de reutilització.</a:t>
            </a:r>
            <a:endParaRPr lang="ca-ES" sz="1100" dirty="0"/>
          </a:p>
        </p:txBody>
      </p:sp>
      <p:sp>
        <p:nvSpPr>
          <p:cNvPr id="35" name="Shape 13">
            <a:extLst>
              <a:ext uri="{FF2B5EF4-FFF2-40B4-BE49-F238E27FC236}">
                <a16:creationId xmlns:a16="http://schemas.microsoft.com/office/drawing/2014/main" id="{3CD34431-93FB-B4F3-5881-FE333F3632EA}"/>
              </a:ext>
            </a:extLst>
          </p:cNvPr>
          <p:cNvSpPr/>
          <p:nvPr/>
        </p:nvSpPr>
        <p:spPr>
          <a:xfrm>
            <a:off x="5495925" y="3068479"/>
            <a:ext cx="495300" cy="38100"/>
          </a:xfrm>
          <a:prstGeom prst="roundRect">
            <a:avLst>
              <a:gd name="adj" fmla="val 390019"/>
            </a:avLst>
          </a:prstGeom>
          <a:solidFill>
            <a:srgbClr val="6CC98E"/>
          </a:solidFill>
          <a:ln/>
        </p:spPr>
        <p:txBody>
          <a:bodyPr/>
          <a:lstStyle/>
          <a:p>
            <a:endParaRPr lang="ca-ES" sz="1600" dirty="0"/>
          </a:p>
        </p:txBody>
      </p:sp>
      <p:sp>
        <p:nvSpPr>
          <p:cNvPr id="36" name="Shape 14">
            <a:extLst>
              <a:ext uri="{FF2B5EF4-FFF2-40B4-BE49-F238E27FC236}">
                <a16:creationId xmlns:a16="http://schemas.microsoft.com/office/drawing/2014/main" id="{F24FA43E-1B09-CE8E-3186-DB33F9AC75A9}"/>
              </a:ext>
            </a:extLst>
          </p:cNvPr>
          <p:cNvSpPr/>
          <p:nvPr/>
        </p:nvSpPr>
        <p:spPr>
          <a:xfrm>
            <a:off x="5953125" y="2901791"/>
            <a:ext cx="371475" cy="371475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6CC98E"/>
            </a:solidFill>
            <a:prstDash val="solid"/>
          </a:ln>
          <a:effectLst>
            <a:outerShdw dist="24130" dir="2700000" algn="bl" rotWithShape="0">
              <a:srgbClr val="6CC98E">
                <a:alpha val="100000"/>
              </a:srgbClr>
            </a:outerShdw>
          </a:effectLst>
        </p:spPr>
        <p:txBody>
          <a:bodyPr/>
          <a:lstStyle/>
          <a:p>
            <a:endParaRPr lang="ca-ES" sz="1600" dirty="0"/>
          </a:p>
        </p:txBody>
      </p:sp>
      <p:pic>
        <p:nvPicPr>
          <p:cNvPr id="37" name="Image 2" descr="preencoded.png">
            <a:extLst>
              <a:ext uri="{FF2B5EF4-FFF2-40B4-BE49-F238E27FC236}">
                <a16:creationId xmlns:a16="http://schemas.microsoft.com/office/drawing/2014/main" id="{700A9AC5-6602-6FD1-CAA7-68F3263770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8191" y="2943761"/>
            <a:ext cx="261342" cy="287536"/>
          </a:xfrm>
          <a:prstGeom prst="rect">
            <a:avLst/>
          </a:prstGeom>
        </p:spPr>
      </p:pic>
      <p:sp>
        <p:nvSpPr>
          <p:cNvPr id="38" name="Text 15">
            <a:extLst>
              <a:ext uri="{FF2B5EF4-FFF2-40B4-BE49-F238E27FC236}">
                <a16:creationId xmlns:a16="http://schemas.microsoft.com/office/drawing/2014/main" id="{7E5E40F6-8079-EE7D-0B95-1D25A25A94F2}"/>
              </a:ext>
            </a:extLst>
          </p:cNvPr>
          <p:cNvSpPr/>
          <p:nvPr/>
        </p:nvSpPr>
        <p:spPr>
          <a:xfrm>
            <a:off x="2277903" y="2973943"/>
            <a:ext cx="3035498" cy="239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ca-ES" sz="1600" b="1" dirty="0" err="1">
                <a:solidFill>
                  <a:srgbClr val="3C4858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Reciclabilitat</a:t>
            </a:r>
            <a:r>
              <a:rPr lang="ca-ES" sz="1600" b="1" dirty="0">
                <a:solidFill>
                  <a:srgbClr val="3C4858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 Total i a Escala</a:t>
            </a:r>
            <a:endParaRPr lang="ca-ES" sz="1600" dirty="0"/>
          </a:p>
        </p:txBody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7F3E0D6F-58AE-0D6E-B0A9-58CFE1F2612C}"/>
              </a:ext>
            </a:extLst>
          </p:cNvPr>
          <p:cNvSpPr/>
          <p:nvPr/>
        </p:nvSpPr>
        <p:spPr>
          <a:xfrm>
            <a:off x="145971" y="3322201"/>
            <a:ext cx="4168578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2030: Tots els envasos ha de ser reciclables 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(complir criteris </a:t>
            </a:r>
            <a:r>
              <a:rPr lang="ca-ES" sz="1100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DfR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i assolir mín. Grau C - </a:t>
            </a: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70% </a:t>
            </a:r>
            <a:r>
              <a:rPr lang="ca-ES" sz="1100" b="1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reciclabilitat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). </a:t>
            </a:r>
            <a:endParaRPr lang="ca-ES" sz="1100" dirty="0"/>
          </a:p>
        </p:txBody>
      </p:sp>
      <p:sp>
        <p:nvSpPr>
          <p:cNvPr id="40" name="Text 17">
            <a:extLst>
              <a:ext uri="{FF2B5EF4-FFF2-40B4-BE49-F238E27FC236}">
                <a16:creationId xmlns:a16="http://schemas.microsoft.com/office/drawing/2014/main" id="{C77B5BD8-D144-DECF-3C00-F8501FB6DFF8}"/>
              </a:ext>
            </a:extLst>
          </p:cNvPr>
          <p:cNvSpPr/>
          <p:nvPr/>
        </p:nvSpPr>
        <p:spPr>
          <a:xfrm>
            <a:off x="145970" y="3776186"/>
            <a:ext cx="5767507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2035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: Tots els envasos han de ser </a:t>
            </a: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reciclables "a gran escala". </a:t>
            </a:r>
            <a:endParaRPr lang="ca-ES" sz="1100" dirty="0"/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8CDEA35F-867B-EC2B-1226-4BBDCC2C858B}"/>
              </a:ext>
            </a:extLst>
          </p:cNvPr>
          <p:cNvSpPr/>
          <p:nvPr/>
        </p:nvSpPr>
        <p:spPr>
          <a:xfrm>
            <a:off x="145970" y="4032052"/>
            <a:ext cx="5767507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2038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: Sols envasos amb </a:t>
            </a:r>
            <a:r>
              <a:rPr lang="ca-ES" sz="1100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reciclabilitat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Grau A (95%) o B (80%) permesos.</a:t>
            </a:r>
            <a:endParaRPr lang="ca-ES" sz="1100" dirty="0"/>
          </a:p>
        </p:txBody>
      </p:sp>
      <p:sp>
        <p:nvSpPr>
          <p:cNvPr id="42" name="Shape 19">
            <a:extLst>
              <a:ext uri="{FF2B5EF4-FFF2-40B4-BE49-F238E27FC236}">
                <a16:creationId xmlns:a16="http://schemas.microsoft.com/office/drawing/2014/main" id="{7908DC3E-9F9E-1E48-ADD4-06301AFDEF78}"/>
              </a:ext>
            </a:extLst>
          </p:cNvPr>
          <p:cNvSpPr/>
          <p:nvPr/>
        </p:nvSpPr>
        <p:spPr>
          <a:xfrm>
            <a:off x="6286500" y="3796731"/>
            <a:ext cx="495300" cy="38100"/>
          </a:xfrm>
          <a:prstGeom prst="roundRect">
            <a:avLst>
              <a:gd name="adj" fmla="val 390019"/>
            </a:avLst>
          </a:prstGeom>
          <a:solidFill>
            <a:srgbClr val="41B86B"/>
          </a:solidFill>
          <a:ln/>
        </p:spPr>
        <p:txBody>
          <a:bodyPr/>
          <a:lstStyle/>
          <a:p>
            <a:endParaRPr lang="ca-ES" sz="1600" dirty="0"/>
          </a:p>
        </p:txBody>
      </p:sp>
      <p:sp>
        <p:nvSpPr>
          <p:cNvPr id="43" name="Shape 20">
            <a:extLst>
              <a:ext uri="{FF2B5EF4-FFF2-40B4-BE49-F238E27FC236}">
                <a16:creationId xmlns:a16="http://schemas.microsoft.com/office/drawing/2014/main" id="{F99D42F3-36DC-5108-F303-67E99491A3CC}"/>
              </a:ext>
            </a:extLst>
          </p:cNvPr>
          <p:cNvSpPr/>
          <p:nvPr/>
        </p:nvSpPr>
        <p:spPr>
          <a:xfrm>
            <a:off x="5953125" y="3630043"/>
            <a:ext cx="371475" cy="371475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41B86B"/>
            </a:solidFill>
            <a:prstDash val="solid"/>
          </a:ln>
          <a:effectLst>
            <a:outerShdw dist="24130" dir="2700000" algn="bl" rotWithShape="0">
              <a:srgbClr val="41B86B">
                <a:alpha val="100000"/>
              </a:srgbClr>
            </a:outerShdw>
          </a:effectLst>
        </p:spPr>
        <p:txBody>
          <a:bodyPr/>
          <a:lstStyle/>
          <a:p>
            <a:endParaRPr lang="ca-ES" sz="1600" dirty="0"/>
          </a:p>
        </p:txBody>
      </p:sp>
      <p:pic>
        <p:nvPicPr>
          <p:cNvPr id="44" name="Image 3" descr="preencoded.png">
            <a:extLst>
              <a:ext uri="{FF2B5EF4-FFF2-40B4-BE49-F238E27FC236}">
                <a16:creationId xmlns:a16="http://schemas.microsoft.com/office/drawing/2014/main" id="{BAE95887-4274-6DCC-3B7A-E23FA25085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8191" y="3672013"/>
            <a:ext cx="261342" cy="287536"/>
          </a:xfrm>
          <a:prstGeom prst="rect">
            <a:avLst/>
          </a:prstGeom>
        </p:spPr>
      </p:pic>
      <p:sp>
        <p:nvSpPr>
          <p:cNvPr id="45" name="Text 21">
            <a:extLst>
              <a:ext uri="{FF2B5EF4-FFF2-40B4-BE49-F238E27FC236}">
                <a16:creationId xmlns:a16="http://schemas.microsoft.com/office/drawing/2014/main" id="{37E1DFED-90A7-8396-5F0E-FD10E8AEEAD9}"/>
              </a:ext>
            </a:extLst>
          </p:cNvPr>
          <p:cNvSpPr/>
          <p:nvPr/>
        </p:nvSpPr>
        <p:spPr>
          <a:xfrm>
            <a:off x="6964322" y="3702195"/>
            <a:ext cx="2865239" cy="239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ca-ES" sz="1600" b="1" dirty="0">
                <a:solidFill>
                  <a:srgbClr val="3C4858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Contingut Reciclat Mínim</a:t>
            </a:r>
            <a:endParaRPr lang="ca-ES" sz="1600" dirty="0"/>
          </a:p>
        </p:txBody>
      </p:sp>
      <p:sp>
        <p:nvSpPr>
          <p:cNvPr id="46" name="Text 22">
            <a:extLst>
              <a:ext uri="{FF2B5EF4-FFF2-40B4-BE49-F238E27FC236}">
                <a16:creationId xmlns:a16="http://schemas.microsoft.com/office/drawing/2014/main" id="{208D91CA-2C58-BBCD-4AEF-C5E34CAD5C6D}"/>
              </a:ext>
            </a:extLst>
          </p:cNvPr>
          <p:cNvSpPr/>
          <p:nvPr/>
        </p:nvSpPr>
        <p:spPr>
          <a:xfrm>
            <a:off x="6964322" y="4049808"/>
            <a:ext cx="4513303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Obligatori en </a:t>
            </a: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envasos de plàstic.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endParaRPr lang="ca-ES" sz="1100" dirty="0"/>
          </a:p>
        </p:txBody>
      </p:sp>
      <p:sp>
        <p:nvSpPr>
          <p:cNvPr id="47" name="Text 23">
            <a:extLst>
              <a:ext uri="{FF2B5EF4-FFF2-40B4-BE49-F238E27FC236}">
                <a16:creationId xmlns:a16="http://schemas.microsoft.com/office/drawing/2014/main" id="{36E074D2-F888-7CEC-386F-7E61012567D9}"/>
              </a:ext>
            </a:extLst>
          </p:cNvPr>
          <p:cNvSpPr/>
          <p:nvPr/>
        </p:nvSpPr>
        <p:spPr>
          <a:xfrm>
            <a:off x="6964322" y="4305673"/>
            <a:ext cx="451330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Exemples 2030: 30% en PET contacto alimentari (no ampolles), 10% altres plàstics contacte alimentari, 30% ampolles de beguda plàstic un sol us.</a:t>
            </a:r>
            <a:endParaRPr lang="ca-ES" sz="1100" dirty="0"/>
          </a:p>
        </p:txBody>
      </p:sp>
      <p:sp>
        <p:nvSpPr>
          <p:cNvPr id="48" name="Text 24">
            <a:extLst>
              <a:ext uri="{FF2B5EF4-FFF2-40B4-BE49-F238E27FC236}">
                <a16:creationId xmlns:a16="http://schemas.microsoft.com/office/drawing/2014/main" id="{2220DD74-E1A2-546A-4AC2-AEA393FCEDBC}"/>
              </a:ext>
            </a:extLst>
          </p:cNvPr>
          <p:cNvSpPr/>
          <p:nvPr/>
        </p:nvSpPr>
        <p:spPr>
          <a:xfrm>
            <a:off x="6964322" y="4957778"/>
            <a:ext cx="4513303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Fites més altes per 2040 (ex 65% ampolles beguda)</a:t>
            </a:r>
            <a:endParaRPr lang="ca-ES" sz="1100" dirty="0"/>
          </a:p>
        </p:txBody>
      </p:sp>
      <p:sp>
        <p:nvSpPr>
          <p:cNvPr id="49" name="Shape 25">
            <a:extLst>
              <a:ext uri="{FF2B5EF4-FFF2-40B4-BE49-F238E27FC236}">
                <a16:creationId xmlns:a16="http://schemas.microsoft.com/office/drawing/2014/main" id="{D4E5DE37-E1C4-7857-10CB-98C613DDD055}"/>
              </a:ext>
            </a:extLst>
          </p:cNvPr>
          <p:cNvSpPr/>
          <p:nvPr/>
        </p:nvSpPr>
        <p:spPr>
          <a:xfrm>
            <a:off x="5495925" y="4782444"/>
            <a:ext cx="495300" cy="38100"/>
          </a:xfrm>
          <a:prstGeom prst="roundRect">
            <a:avLst>
              <a:gd name="adj" fmla="val 390019"/>
            </a:avLst>
          </a:prstGeom>
          <a:solidFill>
            <a:srgbClr val="B2E4C4"/>
          </a:solidFill>
          <a:ln/>
        </p:spPr>
        <p:txBody>
          <a:bodyPr/>
          <a:lstStyle/>
          <a:p>
            <a:endParaRPr lang="ca-ES" sz="1600" dirty="0"/>
          </a:p>
        </p:txBody>
      </p:sp>
      <p:sp>
        <p:nvSpPr>
          <p:cNvPr id="50" name="Shape 26">
            <a:extLst>
              <a:ext uri="{FF2B5EF4-FFF2-40B4-BE49-F238E27FC236}">
                <a16:creationId xmlns:a16="http://schemas.microsoft.com/office/drawing/2014/main" id="{37FC24A7-0EEA-94EC-8B30-5D11052BD6AB}"/>
              </a:ext>
            </a:extLst>
          </p:cNvPr>
          <p:cNvSpPr/>
          <p:nvPr/>
        </p:nvSpPr>
        <p:spPr>
          <a:xfrm>
            <a:off x="5953125" y="4615757"/>
            <a:ext cx="371475" cy="371475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B2E4C4"/>
            </a:solidFill>
            <a:prstDash val="solid"/>
          </a:ln>
          <a:effectLst>
            <a:outerShdw dist="24130" dir="2700000" algn="bl" rotWithShape="0">
              <a:srgbClr val="B2E4C4">
                <a:alpha val="100000"/>
              </a:srgbClr>
            </a:outerShdw>
          </a:effectLst>
        </p:spPr>
        <p:txBody>
          <a:bodyPr/>
          <a:lstStyle/>
          <a:p>
            <a:endParaRPr lang="ca-ES" sz="1600" dirty="0"/>
          </a:p>
        </p:txBody>
      </p:sp>
      <p:pic>
        <p:nvPicPr>
          <p:cNvPr id="51" name="Image 4" descr="preencoded.png">
            <a:extLst>
              <a:ext uri="{FF2B5EF4-FFF2-40B4-BE49-F238E27FC236}">
                <a16:creationId xmlns:a16="http://schemas.microsoft.com/office/drawing/2014/main" id="{1620EA34-F3D5-5346-2221-19274B8E2F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8191" y="4657726"/>
            <a:ext cx="261342" cy="287536"/>
          </a:xfrm>
          <a:prstGeom prst="rect">
            <a:avLst/>
          </a:prstGeom>
        </p:spPr>
      </p:pic>
      <p:sp>
        <p:nvSpPr>
          <p:cNvPr id="52" name="Text 27">
            <a:extLst>
              <a:ext uri="{FF2B5EF4-FFF2-40B4-BE49-F238E27FC236}">
                <a16:creationId xmlns:a16="http://schemas.microsoft.com/office/drawing/2014/main" id="{9595315C-5685-AABF-82F5-205CAF6E03F0}"/>
              </a:ext>
            </a:extLst>
          </p:cNvPr>
          <p:cNvSpPr/>
          <p:nvPr/>
        </p:nvSpPr>
        <p:spPr>
          <a:xfrm>
            <a:off x="2817733" y="4687909"/>
            <a:ext cx="2495669" cy="239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ca-ES" sz="1600" b="1" dirty="0">
                <a:solidFill>
                  <a:srgbClr val="3C4858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Harmonització Normativa</a:t>
            </a:r>
            <a:endParaRPr lang="ca-ES" sz="1600" dirty="0"/>
          </a:p>
        </p:txBody>
      </p:sp>
      <p:sp>
        <p:nvSpPr>
          <p:cNvPr id="53" name="Text 28">
            <a:extLst>
              <a:ext uri="{FF2B5EF4-FFF2-40B4-BE49-F238E27FC236}">
                <a16:creationId xmlns:a16="http://schemas.microsoft.com/office/drawing/2014/main" id="{8F046158-1C0A-8484-7616-72CCC7DE4EDD}"/>
              </a:ext>
            </a:extLst>
          </p:cNvPr>
          <p:cNvSpPr/>
          <p:nvPr/>
        </p:nvSpPr>
        <p:spPr>
          <a:xfrm>
            <a:off x="145970" y="5169337"/>
            <a:ext cx="4830335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Nou Etiquetatge </a:t>
            </a:r>
            <a:r>
              <a:rPr lang="ca-ES" sz="1100" b="1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arminitzat</a:t>
            </a: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obligatori per tots els envasos 2028 – També en </a:t>
            </a: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Contenidors</a:t>
            </a:r>
            <a:endParaRPr lang="ca-ES" sz="1100" dirty="0"/>
          </a:p>
        </p:txBody>
      </p:sp>
      <p:sp>
        <p:nvSpPr>
          <p:cNvPr id="54" name="Text 29">
            <a:extLst>
              <a:ext uri="{FF2B5EF4-FFF2-40B4-BE49-F238E27FC236}">
                <a16:creationId xmlns:a16="http://schemas.microsoft.com/office/drawing/2014/main" id="{692266B5-722B-948B-1C8C-7E45AB464ADE}"/>
              </a:ext>
            </a:extLst>
          </p:cNvPr>
          <p:cNvSpPr/>
          <p:nvPr/>
        </p:nvSpPr>
        <p:spPr>
          <a:xfrm>
            <a:off x="145970" y="5623322"/>
            <a:ext cx="4777069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Extensió del SDDR 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 la UE (a Espanya subjecte a normativa nacional 1055/2022).</a:t>
            </a:r>
            <a:endParaRPr lang="ca-ES" sz="1100" dirty="0"/>
          </a:p>
        </p:txBody>
      </p:sp>
      <p:sp>
        <p:nvSpPr>
          <p:cNvPr id="55" name="Shape 30">
            <a:extLst>
              <a:ext uri="{FF2B5EF4-FFF2-40B4-BE49-F238E27FC236}">
                <a16:creationId xmlns:a16="http://schemas.microsoft.com/office/drawing/2014/main" id="{CE0B9DE0-EEAA-3402-F8B2-4D0B82B8B690}"/>
              </a:ext>
            </a:extLst>
          </p:cNvPr>
          <p:cNvSpPr/>
          <p:nvPr/>
        </p:nvSpPr>
        <p:spPr>
          <a:xfrm>
            <a:off x="6286500" y="5501818"/>
            <a:ext cx="495300" cy="38100"/>
          </a:xfrm>
          <a:prstGeom prst="roundRect">
            <a:avLst>
              <a:gd name="adj" fmla="val 390019"/>
            </a:avLst>
          </a:prstGeom>
          <a:solidFill>
            <a:srgbClr val="8DD7A7"/>
          </a:solidFill>
          <a:ln/>
        </p:spPr>
        <p:txBody>
          <a:bodyPr/>
          <a:lstStyle/>
          <a:p>
            <a:endParaRPr lang="ca-ES" sz="1600" dirty="0"/>
          </a:p>
        </p:txBody>
      </p:sp>
      <p:sp>
        <p:nvSpPr>
          <p:cNvPr id="56" name="Shape 31">
            <a:extLst>
              <a:ext uri="{FF2B5EF4-FFF2-40B4-BE49-F238E27FC236}">
                <a16:creationId xmlns:a16="http://schemas.microsoft.com/office/drawing/2014/main" id="{81DBDE32-992E-A248-E73B-0167F1C21D11}"/>
              </a:ext>
            </a:extLst>
          </p:cNvPr>
          <p:cNvSpPr/>
          <p:nvPr/>
        </p:nvSpPr>
        <p:spPr>
          <a:xfrm>
            <a:off x="5953125" y="5335131"/>
            <a:ext cx="371475" cy="371475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8DD7A7"/>
            </a:solidFill>
            <a:prstDash val="solid"/>
          </a:ln>
          <a:effectLst>
            <a:outerShdw dist="24130" dir="2700000" algn="bl" rotWithShape="0">
              <a:srgbClr val="8DD7A7">
                <a:alpha val="100000"/>
              </a:srgbClr>
            </a:outerShdw>
          </a:effectLst>
        </p:spPr>
        <p:txBody>
          <a:bodyPr/>
          <a:lstStyle/>
          <a:p>
            <a:endParaRPr lang="ca-ES" sz="1600" dirty="0"/>
          </a:p>
        </p:txBody>
      </p:sp>
      <p:pic>
        <p:nvPicPr>
          <p:cNvPr id="57" name="Image 5" descr="preencoded.png">
            <a:extLst>
              <a:ext uri="{FF2B5EF4-FFF2-40B4-BE49-F238E27FC236}">
                <a16:creationId xmlns:a16="http://schemas.microsoft.com/office/drawing/2014/main" id="{57AA5480-E5D9-7CF2-1065-7390A57B48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8191" y="5377100"/>
            <a:ext cx="261342" cy="287536"/>
          </a:xfrm>
          <a:prstGeom prst="rect">
            <a:avLst/>
          </a:prstGeom>
        </p:spPr>
      </p:pic>
      <p:sp>
        <p:nvSpPr>
          <p:cNvPr id="60" name="Text 32">
            <a:extLst>
              <a:ext uri="{FF2B5EF4-FFF2-40B4-BE49-F238E27FC236}">
                <a16:creationId xmlns:a16="http://schemas.microsoft.com/office/drawing/2014/main" id="{D12DF212-509E-9BE9-914A-253297848D55}"/>
              </a:ext>
            </a:extLst>
          </p:cNvPr>
          <p:cNvSpPr/>
          <p:nvPr/>
        </p:nvSpPr>
        <p:spPr>
          <a:xfrm>
            <a:off x="6964322" y="5407283"/>
            <a:ext cx="2178487" cy="239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ca-ES" sz="1600" b="1" dirty="0">
                <a:solidFill>
                  <a:srgbClr val="3C4858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Reforç de la RAP</a:t>
            </a:r>
            <a:endParaRPr lang="ca-ES" sz="1600" dirty="0"/>
          </a:p>
        </p:txBody>
      </p:sp>
      <p:sp>
        <p:nvSpPr>
          <p:cNvPr id="61" name="Text 33">
            <a:extLst>
              <a:ext uri="{FF2B5EF4-FFF2-40B4-BE49-F238E27FC236}">
                <a16:creationId xmlns:a16="http://schemas.microsoft.com/office/drawing/2014/main" id="{9BA8213E-0FDD-FCCB-EB8E-D434C68ECDC5}"/>
              </a:ext>
            </a:extLst>
          </p:cNvPr>
          <p:cNvSpPr/>
          <p:nvPr/>
        </p:nvSpPr>
        <p:spPr>
          <a:xfrm>
            <a:off x="6964322" y="5772649"/>
            <a:ext cx="444353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Productors </a:t>
            </a:r>
            <a:r>
              <a:rPr lang="ca-ES" sz="1100" b="1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financien</a:t>
            </a: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costos necessaris de gestió 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(previs + nous: etiquetatge + caracteritzacions específiques obligades pel PPWR). </a:t>
            </a:r>
            <a:endParaRPr lang="ca-ES" sz="1100" dirty="0"/>
          </a:p>
        </p:txBody>
      </p:sp>
      <p:sp>
        <p:nvSpPr>
          <p:cNvPr id="62" name="Text 34">
            <a:extLst>
              <a:ext uri="{FF2B5EF4-FFF2-40B4-BE49-F238E27FC236}">
                <a16:creationId xmlns:a16="http://schemas.microsoft.com/office/drawing/2014/main" id="{DE6CA3E0-E811-2F56-0487-4DE37ADE3AB7}"/>
              </a:ext>
            </a:extLst>
          </p:cNvPr>
          <p:cNvSpPr/>
          <p:nvPr/>
        </p:nvSpPr>
        <p:spPr>
          <a:xfrm>
            <a:off x="6964322" y="6354577"/>
            <a:ext cx="4481633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ca-ES" sz="1100" b="1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Ecomodulació</a:t>
            </a:r>
            <a:r>
              <a:rPr lang="ca-ES" sz="1100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obligada a les tarifes 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segons criteris ambientals (principalment </a:t>
            </a:r>
            <a:r>
              <a:rPr lang="ca-ES" sz="1100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reciclabilitat</a:t>
            </a:r>
            <a:r>
              <a:rPr lang="ca-ES" sz="1100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).</a:t>
            </a:r>
            <a:endParaRPr lang="ca-ES" sz="1100" dirty="0"/>
          </a:p>
        </p:txBody>
      </p:sp>
    </p:spTree>
    <p:extLst>
      <p:ext uri="{BB962C8B-B14F-4D97-AF65-F5344CB8AC3E}">
        <p14:creationId xmlns:p14="http://schemas.microsoft.com/office/powerpoint/2010/main" val="3796137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16C3FB5-88E3-8189-A634-93D2D9F25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713" y="277813"/>
            <a:ext cx="7852078" cy="654050"/>
          </a:xfrm>
        </p:spPr>
        <p:txBody>
          <a:bodyPr/>
          <a:lstStyle/>
          <a:p>
            <a:pPr lvl="0"/>
            <a:r>
              <a:rPr lang="ca-ES" dirty="0"/>
              <a:t>RECOLLIDA SELECTIVA D’ENVASOS. Un nou conveni en temps de canvis</a:t>
            </a:r>
          </a:p>
          <a:p>
            <a:pPr lvl="0"/>
            <a:r>
              <a:rPr lang="ca-ES" dirty="0"/>
              <a:t>ON ANEM. </a:t>
            </a:r>
            <a:r>
              <a:rPr lang="ca-ES" dirty="0">
                <a:solidFill>
                  <a:srgbClr val="10A746"/>
                </a:solidFill>
              </a:rPr>
              <a:t>REGLAMENT ENVASOS PPWR 2025/40</a:t>
            </a:r>
          </a:p>
        </p:txBody>
      </p:sp>
      <p:grpSp>
        <p:nvGrpSpPr>
          <p:cNvPr id="2" name="object 4">
            <a:extLst>
              <a:ext uri="{FF2B5EF4-FFF2-40B4-BE49-F238E27FC236}">
                <a16:creationId xmlns:a16="http://schemas.microsoft.com/office/drawing/2014/main" id="{934EBC64-8D77-E394-2B09-0C737992BD4D}"/>
              </a:ext>
            </a:extLst>
          </p:cNvPr>
          <p:cNvGrpSpPr>
            <a:grpSpLocks noChangeAspect="1"/>
          </p:cNvGrpSpPr>
          <p:nvPr/>
        </p:nvGrpSpPr>
        <p:grpSpPr>
          <a:xfrm>
            <a:off x="6464987" y="3054712"/>
            <a:ext cx="830130" cy="798947"/>
            <a:chOff x="7744967" y="2516454"/>
            <a:chExt cx="1115695" cy="1073785"/>
          </a:xfrm>
        </p:grpSpPr>
        <p:pic>
          <p:nvPicPr>
            <p:cNvPr id="3" name="object 5">
              <a:extLst>
                <a:ext uri="{FF2B5EF4-FFF2-40B4-BE49-F238E27FC236}">
                  <a16:creationId xmlns:a16="http://schemas.microsoft.com/office/drawing/2014/main" id="{D6620FA3-B9AD-27BD-96E7-F89A8DB4FA0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4967" y="2516454"/>
              <a:ext cx="669188" cy="985405"/>
            </a:xfrm>
            <a:prstGeom prst="rect">
              <a:avLst/>
            </a:prstGeom>
          </p:spPr>
        </p:pic>
        <p:pic>
          <p:nvPicPr>
            <p:cNvPr id="4" name="object 6">
              <a:extLst>
                <a:ext uri="{FF2B5EF4-FFF2-40B4-BE49-F238E27FC236}">
                  <a16:creationId xmlns:a16="http://schemas.microsoft.com/office/drawing/2014/main" id="{003E3B10-A657-5B96-CA99-3883F5A0230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48077" y="3212617"/>
              <a:ext cx="112458" cy="284340"/>
            </a:xfrm>
            <a:prstGeom prst="rect">
              <a:avLst/>
            </a:prstGeom>
          </p:spPr>
        </p:pic>
        <p:pic>
          <p:nvPicPr>
            <p:cNvPr id="5" name="object 7">
              <a:extLst>
                <a:ext uri="{FF2B5EF4-FFF2-40B4-BE49-F238E27FC236}">
                  <a16:creationId xmlns:a16="http://schemas.microsoft.com/office/drawing/2014/main" id="{76F1A098-FA70-F243-E6F2-8A149833A1A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80260" y="3114563"/>
              <a:ext cx="383004" cy="348078"/>
            </a:xfrm>
            <a:prstGeom prst="rect">
              <a:avLst/>
            </a:prstGeom>
          </p:spPr>
        </p:pic>
        <p:pic>
          <p:nvPicPr>
            <p:cNvPr id="6" name="object 8">
              <a:extLst>
                <a:ext uri="{FF2B5EF4-FFF2-40B4-BE49-F238E27FC236}">
                  <a16:creationId xmlns:a16="http://schemas.microsoft.com/office/drawing/2014/main" id="{385D15C6-06D0-2F06-13DD-1273C2EB428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9072" y="3178294"/>
              <a:ext cx="314260" cy="308858"/>
            </a:xfrm>
            <a:prstGeom prst="rect">
              <a:avLst/>
            </a:prstGeom>
          </p:spPr>
        </p:pic>
        <p:sp>
          <p:nvSpPr>
            <p:cNvPr id="8" name="object 9">
              <a:extLst>
                <a:ext uri="{FF2B5EF4-FFF2-40B4-BE49-F238E27FC236}">
                  <a16:creationId xmlns:a16="http://schemas.microsoft.com/office/drawing/2014/main" id="{A81425EE-0260-A85E-EB5E-1C939067C4F3}"/>
                </a:ext>
              </a:extLst>
            </p:cNvPr>
            <p:cNvSpPr/>
            <p:nvPr/>
          </p:nvSpPr>
          <p:spPr>
            <a:xfrm>
              <a:off x="7744967" y="3489604"/>
              <a:ext cx="1115695" cy="78740"/>
            </a:xfrm>
            <a:custGeom>
              <a:avLst/>
              <a:gdLst/>
              <a:ahLst/>
              <a:cxnLst/>
              <a:rect l="l" t="t" r="r" b="b"/>
              <a:pathLst>
                <a:path w="1115695" h="78739">
                  <a:moveTo>
                    <a:pt x="0" y="0"/>
                  </a:moveTo>
                  <a:lnTo>
                    <a:pt x="1115567" y="0"/>
                  </a:lnTo>
                </a:path>
                <a:path w="1115695" h="78739">
                  <a:moveTo>
                    <a:pt x="1115567" y="78440"/>
                  </a:moveTo>
                  <a:lnTo>
                    <a:pt x="0" y="78440"/>
                  </a:lnTo>
                </a:path>
              </a:pathLst>
            </a:custGeom>
            <a:ln w="44158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</p:grpSp>
      <p:pic>
        <p:nvPicPr>
          <p:cNvPr id="9" name="object 11">
            <a:extLst>
              <a:ext uri="{FF2B5EF4-FFF2-40B4-BE49-F238E27FC236}">
                <a16:creationId xmlns:a16="http://schemas.microsoft.com/office/drawing/2014/main" id="{953D3BE1-CC43-3D3C-5306-19102F3462F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20161" y="2651366"/>
            <a:ext cx="830034" cy="802820"/>
          </a:xfrm>
          <a:prstGeom prst="rect">
            <a:avLst/>
          </a:prstGeom>
        </p:spPr>
      </p:pic>
      <p:pic>
        <p:nvPicPr>
          <p:cNvPr id="10" name="Picture 12" descr="reciclar icono">
            <a:extLst>
              <a:ext uri="{FF2B5EF4-FFF2-40B4-BE49-F238E27FC236}">
                <a16:creationId xmlns:a16="http://schemas.microsoft.com/office/drawing/2014/main" id="{D2D322BF-C7E9-39BE-5A5F-30E2FF36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7167" y="1482097"/>
            <a:ext cx="851760" cy="8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C1A00FA-8725-4BB9-7E9F-1517A96805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7856" y="3535875"/>
            <a:ext cx="709679" cy="709679"/>
          </a:xfrm>
          <a:prstGeom prst="rect">
            <a:avLst/>
          </a:prstGeom>
        </p:spPr>
      </p:pic>
      <p:pic>
        <p:nvPicPr>
          <p:cNvPr id="12" name="Picture 6" descr="cubo de basura icono">
            <a:extLst>
              <a:ext uri="{FF2B5EF4-FFF2-40B4-BE49-F238E27FC236}">
                <a16:creationId xmlns:a16="http://schemas.microsoft.com/office/drawing/2014/main" id="{C0EFE505-248D-7E21-7F15-5EA7801EC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732" y="3415722"/>
            <a:ext cx="568840" cy="56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ubo de basura icono">
            <a:extLst>
              <a:ext uri="{FF2B5EF4-FFF2-40B4-BE49-F238E27FC236}">
                <a16:creationId xmlns:a16="http://schemas.microsoft.com/office/drawing/2014/main" id="{0168D96C-8D87-9A83-5831-F730878B1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703" y="3795775"/>
            <a:ext cx="568840" cy="56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ject 10">
            <a:extLst>
              <a:ext uri="{FF2B5EF4-FFF2-40B4-BE49-F238E27FC236}">
                <a16:creationId xmlns:a16="http://schemas.microsoft.com/office/drawing/2014/main" id="{A4D07635-9148-6176-A311-F760057A31D8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645321" y="3408573"/>
            <a:ext cx="903740" cy="811892"/>
          </a:xfrm>
          <a:prstGeom prst="rect">
            <a:avLst/>
          </a:prstGeom>
        </p:spPr>
      </p:pic>
      <p:grpSp>
        <p:nvGrpSpPr>
          <p:cNvPr id="15" name="object 4">
            <a:extLst>
              <a:ext uri="{FF2B5EF4-FFF2-40B4-BE49-F238E27FC236}">
                <a16:creationId xmlns:a16="http://schemas.microsoft.com/office/drawing/2014/main" id="{C053603F-47E7-9549-529D-2BFEAD9A4C0D}"/>
              </a:ext>
            </a:extLst>
          </p:cNvPr>
          <p:cNvGrpSpPr>
            <a:grpSpLocks noChangeAspect="1"/>
          </p:cNvGrpSpPr>
          <p:nvPr/>
        </p:nvGrpSpPr>
        <p:grpSpPr>
          <a:xfrm>
            <a:off x="6464987" y="2230544"/>
            <a:ext cx="830130" cy="798947"/>
            <a:chOff x="7744967" y="2516454"/>
            <a:chExt cx="1115695" cy="1073785"/>
          </a:xfrm>
        </p:grpSpPr>
        <p:pic>
          <p:nvPicPr>
            <p:cNvPr id="16" name="object 5">
              <a:extLst>
                <a:ext uri="{FF2B5EF4-FFF2-40B4-BE49-F238E27FC236}">
                  <a16:creationId xmlns:a16="http://schemas.microsoft.com/office/drawing/2014/main" id="{AD5319AC-040D-007D-5B27-24C830EBAA0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4967" y="2516454"/>
              <a:ext cx="669188" cy="985405"/>
            </a:xfrm>
            <a:prstGeom prst="rect">
              <a:avLst/>
            </a:prstGeom>
          </p:spPr>
        </p:pic>
        <p:pic>
          <p:nvPicPr>
            <p:cNvPr id="17" name="object 6">
              <a:extLst>
                <a:ext uri="{FF2B5EF4-FFF2-40B4-BE49-F238E27FC236}">
                  <a16:creationId xmlns:a16="http://schemas.microsoft.com/office/drawing/2014/main" id="{44A070A6-208A-F5AC-A596-3885A092597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48077" y="3212617"/>
              <a:ext cx="112458" cy="284340"/>
            </a:xfrm>
            <a:prstGeom prst="rect">
              <a:avLst/>
            </a:prstGeom>
          </p:spPr>
        </p:pic>
        <p:pic>
          <p:nvPicPr>
            <p:cNvPr id="18" name="object 7">
              <a:extLst>
                <a:ext uri="{FF2B5EF4-FFF2-40B4-BE49-F238E27FC236}">
                  <a16:creationId xmlns:a16="http://schemas.microsoft.com/office/drawing/2014/main" id="{08A94048-50EE-F4B0-38B7-E5B8EEA2082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80260" y="3114563"/>
              <a:ext cx="383004" cy="348078"/>
            </a:xfrm>
            <a:prstGeom prst="rect">
              <a:avLst/>
            </a:prstGeom>
          </p:spPr>
        </p:pic>
        <p:pic>
          <p:nvPicPr>
            <p:cNvPr id="19" name="object 8">
              <a:extLst>
                <a:ext uri="{FF2B5EF4-FFF2-40B4-BE49-F238E27FC236}">
                  <a16:creationId xmlns:a16="http://schemas.microsoft.com/office/drawing/2014/main" id="{E854CF8F-F076-8CD8-7F3B-ACE511599F6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9072" y="3178294"/>
              <a:ext cx="314260" cy="308858"/>
            </a:xfrm>
            <a:prstGeom prst="rect">
              <a:avLst/>
            </a:prstGeom>
          </p:spPr>
        </p:pic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3CC45934-0B07-F279-C1C5-70D8C2A9D9CD}"/>
                </a:ext>
              </a:extLst>
            </p:cNvPr>
            <p:cNvSpPr/>
            <p:nvPr/>
          </p:nvSpPr>
          <p:spPr>
            <a:xfrm>
              <a:off x="7744967" y="3489604"/>
              <a:ext cx="1115695" cy="78740"/>
            </a:xfrm>
            <a:custGeom>
              <a:avLst/>
              <a:gdLst/>
              <a:ahLst/>
              <a:cxnLst/>
              <a:rect l="l" t="t" r="r" b="b"/>
              <a:pathLst>
                <a:path w="1115695" h="78739">
                  <a:moveTo>
                    <a:pt x="0" y="0"/>
                  </a:moveTo>
                  <a:lnTo>
                    <a:pt x="1115567" y="0"/>
                  </a:lnTo>
                </a:path>
                <a:path w="1115695" h="78739">
                  <a:moveTo>
                    <a:pt x="1115567" y="78440"/>
                  </a:moveTo>
                  <a:lnTo>
                    <a:pt x="0" y="78440"/>
                  </a:lnTo>
                </a:path>
              </a:pathLst>
            </a:custGeom>
            <a:ln w="44158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</p:grpSp>
      <p:grpSp>
        <p:nvGrpSpPr>
          <p:cNvPr id="58" name="object 4">
            <a:extLst>
              <a:ext uri="{FF2B5EF4-FFF2-40B4-BE49-F238E27FC236}">
                <a16:creationId xmlns:a16="http://schemas.microsoft.com/office/drawing/2014/main" id="{674DF5BA-5545-5B0F-8297-CF9355EB2F2E}"/>
              </a:ext>
            </a:extLst>
          </p:cNvPr>
          <p:cNvGrpSpPr>
            <a:grpSpLocks noChangeAspect="1"/>
          </p:cNvGrpSpPr>
          <p:nvPr/>
        </p:nvGrpSpPr>
        <p:grpSpPr>
          <a:xfrm>
            <a:off x="6464987" y="3878880"/>
            <a:ext cx="830130" cy="798947"/>
            <a:chOff x="7744967" y="2516454"/>
            <a:chExt cx="1115695" cy="1073785"/>
          </a:xfrm>
        </p:grpSpPr>
        <p:pic>
          <p:nvPicPr>
            <p:cNvPr id="59" name="object 5">
              <a:extLst>
                <a:ext uri="{FF2B5EF4-FFF2-40B4-BE49-F238E27FC236}">
                  <a16:creationId xmlns:a16="http://schemas.microsoft.com/office/drawing/2014/main" id="{917A9814-ADA4-C958-66F7-7367F7B0547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4967" y="2516454"/>
              <a:ext cx="669188" cy="985405"/>
            </a:xfrm>
            <a:prstGeom prst="rect">
              <a:avLst/>
            </a:prstGeom>
          </p:spPr>
        </p:pic>
        <p:pic>
          <p:nvPicPr>
            <p:cNvPr id="63" name="object 6">
              <a:extLst>
                <a:ext uri="{FF2B5EF4-FFF2-40B4-BE49-F238E27FC236}">
                  <a16:creationId xmlns:a16="http://schemas.microsoft.com/office/drawing/2014/main" id="{2577C866-595C-25F1-74FA-FF103BDD4EF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48077" y="3212617"/>
              <a:ext cx="112458" cy="284340"/>
            </a:xfrm>
            <a:prstGeom prst="rect">
              <a:avLst/>
            </a:prstGeom>
          </p:spPr>
        </p:pic>
        <p:pic>
          <p:nvPicPr>
            <p:cNvPr id="64" name="object 7">
              <a:extLst>
                <a:ext uri="{FF2B5EF4-FFF2-40B4-BE49-F238E27FC236}">
                  <a16:creationId xmlns:a16="http://schemas.microsoft.com/office/drawing/2014/main" id="{FA7A3FE4-1631-713F-5C82-166EFF25EAA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80260" y="3114563"/>
              <a:ext cx="383004" cy="348078"/>
            </a:xfrm>
            <a:prstGeom prst="rect">
              <a:avLst/>
            </a:prstGeom>
          </p:spPr>
        </p:pic>
        <p:pic>
          <p:nvPicPr>
            <p:cNvPr id="65" name="object 8">
              <a:extLst>
                <a:ext uri="{FF2B5EF4-FFF2-40B4-BE49-F238E27FC236}">
                  <a16:creationId xmlns:a16="http://schemas.microsoft.com/office/drawing/2014/main" id="{614DB78B-2BB3-FC9F-FB1D-D931117D59A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9072" y="3178294"/>
              <a:ext cx="314260" cy="308858"/>
            </a:xfrm>
            <a:prstGeom prst="rect">
              <a:avLst/>
            </a:prstGeom>
          </p:spPr>
        </p:pic>
        <p:sp>
          <p:nvSpPr>
            <p:cNvPr id="66" name="object 9">
              <a:extLst>
                <a:ext uri="{FF2B5EF4-FFF2-40B4-BE49-F238E27FC236}">
                  <a16:creationId xmlns:a16="http://schemas.microsoft.com/office/drawing/2014/main" id="{4BCAAB33-A39F-17EB-815E-F2893D9D9973}"/>
                </a:ext>
              </a:extLst>
            </p:cNvPr>
            <p:cNvSpPr/>
            <p:nvPr/>
          </p:nvSpPr>
          <p:spPr>
            <a:xfrm>
              <a:off x="7744967" y="3489604"/>
              <a:ext cx="1115695" cy="78740"/>
            </a:xfrm>
            <a:custGeom>
              <a:avLst/>
              <a:gdLst/>
              <a:ahLst/>
              <a:cxnLst/>
              <a:rect l="l" t="t" r="r" b="b"/>
              <a:pathLst>
                <a:path w="1115695" h="78739">
                  <a:moveTo>
                    <a:pt x="0" y="0"/>
                  </a:moveTo>
                  <a:lnTo>
                    <a:pt x="1115567" y="0"/>
                  </a:lnTo>
                </a:path>
                <a:path w="1115695" h="78739">
                  <a:moveTo>
                    <a:pt x="1115567" y="78440"/>
                  </a:moveTo>
                  <a:lnTo>
                    <a:pt x="0" y="78440"/>
                  </a:lnTo>
                </a:path>
              </a:pathLst>
            </a:custGeom>
            <a:ln w="44158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</p:grpSp>
      <p:grpSp>
        <p:nvGrpSpPr>
          <p:cNvPr id="67" name="object 4">
            <a:extLst>
              <a:ext uri="{FF2B5EF4-FFF2-40B4-BE49-F238E27FC236}">
                <a16:creationId xmlns:a16="http://schemas.microsoft.com/office/drawing/2014/main" id="{9BAC8E8D-9DC3-9BAA-F6FC-9FC9EB654F6C}"/>
              </a:ext>
            </a:extLst>
          </p:cNvPr>
          <p:cNvGrpSpPr>
            <a:grpSpLocks noChangeAspect="1"/>
          </p:cNvGrpSpPr>
          <p:nvPr/>
        </p:nvGrpSpPr>
        <p:grpSpPr>
          <a:xfrm>
            <a:off x="6464987" y="5757570"/>
            <a:ext cx="830130" cy="798947"/>
            <a:chOff x="7744967" y="2516454"/>
            <a:chExt cx="1115695" cy="1073785"/>
          </a:xfrm>
        </p:grpSpPr>
        <p:pic>
          <p:nvPicPr>
            <p:cNvPr id="68" name="object 5">
              <a:extLst>
                <a:ext uri="{FF2B5EF4-FFF2-40B4-BE49-F238E27FC236}">
                  <a16:creationId xmlns:a16="http://schemas.microsoft.com/office/drawing/2014/main" id="{7B911FA2-8F9D-DD43-8B62-D31B8623FF7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4967" y="2516454"/>
              <a:ext cx="669188" cy="985405"/>
            </a:xfrm>
            <a:prstGeom prst="rect">
              <a:avLst/>
            </a:prstGeom>
          </p:spPr>
        </p:pic>
        <p:pic>
          <p:nvPicPr>
            <p:cNvPr id="69" name="object 6">
              <a:extLst>
                <a:ext uri="{FF2B5EF4-FFF2-40B4-BE49-F238E27FC236}">
                  <a16:creationId xmlns:a16="http://schemas.microsoft.com/office/drawing/2014/main" id="{07C0EC7C-69F8-CC1F-74B5-30409A32970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48077" y="3212617"/>
              <a:ext cx="112458" cy="284340"/>
            </a:xfrm>
            <a:prstGeom prst="rect">
              <a:avLst/>
            </a:prstGeom>
          </p:spPr>
        </p:pic>
        <p:pic>
          <p:nvPicPr>
            <p:cNvPr id="70" name="object 7">
              <a:extLst>
                <a:ext uri="{FF2B5EF4-FFF2-40B4-BE49-F238E27FC236}">
                  <a16:creationId xmlns:a16="http://schemas.microsoft.com/office/drawing/2014/main" id="{A93200A3-CCD9-034D-02EF-A73DD4341EE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80260" y="3114563"/>
              <a:ext cx="383004" cy="348078"/>
            </a:xfrm>
            <a:prstGeom prst="rect">
              <a:avLst/>
            </a:prstGeom>
          </p:spPr>
        </p:pic>
        <p:pic>
          <p:nvPicPr>
            <p:cNvPr id="71" name="object 8">
              <a:extLst>
                <a:ext uri="{FF2B5EF4-FFF2-40B4-BE49-F238E27FC236}">
                  <a16:creationId xmlns:a16="http://schemas.microsoft.com/office/drawing/2014/main" id="{1F49A343-06D2-CBAB-5525-7D98DBC5CCC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9072" y="3178294"/>
              <a:ext cx="314260" cy="308858"/>
            </a:xfrm>
            <a:prstGeom prst="rect">
              <a:avLst/>
            </a:prstGeom>
          </p:spPr>
        </p:pic>
        <p:sp>
          <p:nvSpPr>
            <p:cNvPr id="72" name="object 9">
              <a:extLst>
                <a:ext uri="{FF2B5EF4-FFF2-40B4-BE49-F238E27FC236}">
                  <a16:creationId xmlns:a16="http://schemas.microsoft.com/office/drawing/2014/main" id="{0AE31C5E-1C3A-A54C-3E83-727EC3A28B82}"/>
                </a:ext>
              </a:extLst>
            </p:cNvPr>
            <p:cNvSpPr/>
            <p:nvPr/>
          </p:nvSpPr>
          <p:spPr>
            <a:xfrm>
              <a:off x="7744967" y="3489604"/>
              <a:ext cx="1115695" cy="78740"/>
            </a:xfrm>
            <a:custGeom>
              <a:avLst/>
              <a:gdLst/>
              <a:ahLst/>
              <a:cxnLst/>
              <a:rect l="l" t="t" r="r" b="b"/>
              <a:pathLst>
                <a:path w="1115695" h="78739">
                  <a:moveTo>
                    <a:pt x="0" y="0"/>
                  </a:moveTo>
                  <a:lnTo>
                    <a:pt x="1115567" y="0"/>
                  </a:lnTo>
                </a:path>
                <a:path w="1115695" h="78739">
                  <a:moveTo>
                    <a:pt x="1115567" y="78440"/>
                  </a:moveTo>
                  <a:lnTo>
                    <a:pt x="0" y="78440"/>
                  </a:lnTo>
                </a:path>
              </a:pathLst>
            </a:custGeom>
            <a:ln w="44158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</p:grpSp>
      <p:grpSp>
        <p:nvGrpSpPr>
          <p:cNvPr id="73" name="object 4">
            <a:extLst>
              <a:ext uri="{FF2B5EF4-FFF2-40B4-BE49-F238E27FC236}">
                <a16:creationId xmlns:a16="http://schemas.microsoft.com/office/drawing/2014/main" id="{67472D14-76FB-3128-F240-9A76EDC3F130}"/>
              </a:ext>
            </a:extLst>
          </p:cNvPr>
          <p:cNvGrpSpPr>
            <a:grpSpLocks noChangeAspect="1"/>
          </p:cNvGrpSpPr>
          <p:nvPr/>
        </p:nvGrpSpPr>
        <p:grpSpPr>
          <a:xfrm>
            <a:off x="6464987" y="1406377"/>
            <a:ext cx="830130" cy="798947"/>
            <a:chOff x="7744967" y="2516454"/>
            <a:chExt cx="1115695" cy="1073785"/>
          </a:xfrm>
        </p:grpSpPr>
        <p:pic>
          <p:nvPicPr>
            <p:cNvPr id="74" name="object 5">
              <a:extLst>
                <a:ext uri="{FF2B5EF4-FFF2-40B4-BE49-F238E27FC236}">
                  <a16:creationId xmlns:a16="http://schemas.microsoft.com/office/drawing/2014/main" id="{178DD6F7-21B7-A609-0905-A637C9D1126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4967" y="2516454"/>
              <a:ext cx="669188" cy="985405"/>
            </a:xfrm>
            <a:prstGeom prst="rect">
              <a:avLst/>
            </a:prstGeom>
          </p:spPr>
        </p:pic>
        <p:pic>
          <p:nvPicPr>
            <p:cNvPr id="75" name="object 6">
              <a:extLst>
                <a:ext uri="{FF2B5EF4-FFF2-40B4-BE49-F238E27FC236}">
                  <a16:creationId xmlns:a16="http://schemas.microsoft.com/office/drawing/2014/main" id="{927B5029-BEFB-2C28-2371-2629F0E556D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48077" y="3212617"/>
              <a:ext cx="112458" cy="284340"/>
            </a:xfrm>
            <a:prstGeom prst="rect">
              <a:avLst/>
            </a:prstGeom>
          </p:spPr>
        </p:pic>
        <p:pic>
          <p:nvPicPr>
            <p:cNvPr id="76" name="object 7">
              <a:extLst>
                <a:ext uri="{FF2B5EF4-FFF2-40B4-BE49-F238E27FC236}">
                  <a16:creationId xmlns:a16="http://schemas.microsoft.com/office/drawing/2014/main" id="{48354356-50E3-533A-F548-FDF23A26F66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80260" y="3114563"/>
              <a:ext cx="383004" cy="348078"/>
            </a:xfrm>
            <a:prstGeom prst="rect">
              <a:avLst/>
            </a:prstGeom>
          </p:spPr>
        </p:pic>
        <p:pic>
          <p:nvPicPr>
            <p:cNvPr id="77" name="object 8">
              <a:extLst>
                <a:ext uri="{FF2B5EF4-FFF2-40B4-BE49-F238E27FC236}">
                  <a16:creationId xmlns:a16="http://schemas.microsoft.com/office/drawing/2014/main" id="{89870DC0-10E8-B255-82BA-57C9B994C4A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9072" y="3178294"/>
              <a:ext cx="314260" cy="308858"/>
            </a:xfrm>
            <a:prstGeom prst="rect">
              <a:avLst/>
            </a:prstGeom>
          </p:spPr>
        </p:pic>
        <p:sp>
          <p:nvSpPr>
            <p:cNvPr id="78" name="object 9">
              <a:extLst>
                <a:ext uri="{FF2B5EF4-FFF2-40B4-BE49-F238E27FC236}">
                  <a16:creationId xmlns:a16="http://schemas.microsoft.com/office/drawing/2014/main" id="{0B51D650-4533-B1CE-2E8A-C27967F69EF9}"/>
                </a:ext>
              </a:extLst>
            </p:cNvPr>
            <p:cNvSpPr/>
            <p:nvPr/>
          </p:nvSpPr>
          <p:spPr>
            <a:xfrm>
              <a:off x="7744967" y="3489604"/>
              <a:ext cx="1115695" cy="78740"/>
            </a:xfrm>
            <a:custGeom>
              <a:avLst/>
              <a:gdLst/>
              <a:ahLst/>
              <a:cxnLst/>
              <a:rect l="l" t="t" r="r" b="b"/>
              <a:pathLst>
                <a:path w="1115695" h="78739">
                  <a:moveTo>
                    <a:pt x="0" y="0"/>
                  </a:moveTo>
                  <a:lnTo>
                    <a:pt x="1115567" y="0"/>
                  </a:lnTo>
                </a:path>
                <a:path w="1115695" h="78739">
                  <a:moveTo>
                    <a:pt x="1115567" y="78440"/>
                  </a:moveTo>
                  <a:lnTo>
                    <a:pt x="0" y="78440"/>
                  </a:lnTo>
                </a:path>
              </a:pathLst>
            </a:custGeom>
            <a:ln w="44158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</p:grpSp>
      <p:grpSp>
        <p:nvGrpSpPr>
          <p:cNvPr id="82" name="object 4">
            <a:extLst>
              <a:ext uri="{FF2B5EF4-FFF2-40B4-BE49-F238E27FC236}">
                <a16:creationId xmlns:a16="http://schemas.microsoft.com/office/drawing/2014/main" id="{F967679B-CB97-80CD-59BD-2C7187194F61}"/>
              </a:ext>
            </a:extLst>
          </p:cNvPr>
          <p:cNvGrpSpPr>
            <a:grpSpLocks noChangeAspect="1"/>
          </p:cNvGrpSpPr>
          <p:nvPr/>
        </p:nvGrpSpPr>
        <p:grpSpPr>
          <a:xfrm>
            <a:off x="6464987" y="4855447"/>
            <a:ext cx="830130" cy="798947"/>
            <a:chOff x="7744967" y="2516454"/>
            <a:chExt cx="1115695" cy="1073785"/>
          </a:xfrm>
        </p:grpSpPr>
        <p:pic>
          <p:nvPicPr>
            <p:cNvPr id="83" name="object 5">
              <a:extLst>
                <a:ext uri="{FF2B5EF4-FFF2-40B4-BE49-F238E27FC236}">
                  <a16:creationId xmlns:a16="http://schemas.microsoft.com/office/drawing/2014/main" id="{62F2D5BF-EEF6-70AF-6D25-99E51CE50EA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4967" y="2516454"/>
              <a:ext cx="669188" cy="985405"/>
            </a:xfrm>
            <a:prstGeom prst="rect">
              <a:avLst/>
            </a:prstGeom>
          </p:spPr>
        </p:pic>
        <p:pic>
          <p:nvPicPr>
            <p:cNvPr id="84" name="object 6">
              <a:extLst>
                <a:ext uri="{FF2B5EF4-FFF2-40B4-BE49-F238E27FC236}">
                  <a16:creationId xmlns:a16="http://schemas.microsoft.com/office/drawing/2014/main" id="{DB3584AA-B060-ADC2-3021-41794ADA95A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48077" y="3212617"/>
              <a:ext cx="112458" cy="284340"/>
            </a:xfrm>
            <a:prstGeom prst="rect">
              <a:avLst/>
            </a:prstGeom>
          </p:spPr>
        </p:pic>
        <p:pic>
          <p:nvPicPr>
            <p:cNvPr id="85" name="object 7">
              <a:extLst>
                <a:ext uri="{FF2B5EF4-FFF2-40B4-BE49-F238E27FC236}">
                  <a16:creationId xmlns:a16="http://schemas.microsoft.com/office/drawing/2014/main" id="{5F0F9B65-2F57-F5B8-C1F5-168B918B5AB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80260" y="3114563"/>
              <a:ext cx="383004" cy="348078"/>
            </a:xfrm>
            <a:prstGeom prst="rect">
              <a:avLst/>
            </a:prstGeom>
          </p:spPr>
        </p:pic>
        <p:pic>
          <p:nvPicPr>
            <p:cNvPr id="86" name="object 8">
              <a:extLst>
                <a:ext uri="{FF2B5EF4-FFF2-40B4-BE49-F238E27FC236}">
                  <a16:creationId xmlns:a16="http://schemas.microsoft.com/office/drawing/2014/main" id="{2CF691E0-4160-5579-DCB6-4E5810FCB51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9072" y="3178294"/>
              <a:ext cx="314260" cy="308858"/>
            </a:xfrm>
            <a:prstGeom prst="rect">
              <a:avLst/>
            </a:prstGeom>
          </p:spPr>
        </p:pic>
        <p:sp>
          <p:nvSpPr>
            <p:cNvPr id="87" name="object 9">
              <a:extLst>
                <a:ext uri="{FF2B5EF4-FFF2-40B4-BE49-F238E27FC236}">
                  <a16:creationId xmlns:a16="http://schemas.microsoft.com/office/drawing/2014/main" id="{5A9122F8-A383-12B3-4F37-D7CCFD2233A5}"/>
                </a:ext>
              </a:extLst>
            </p:cNvPr>
            <p:cNvSpPr/>
            <p:nvPr/>
          </p:nvSpPr>
          <p:spPr>
            <a:xfrm>
              <a:off x="7744967" y="3489604"/>
              <a:ext cx="1115695" cy="78740"/>
            </a:xfrm>
            <a:custGeom>
              <a:avLst/>
              <a:gdLst/>
              <a:ahLst/>
              <a:cxnLst/>
              <a:rect l="l" t="t" r="r" b="b"/>
              <a:pathLst>
                <a:path w="1115695" h="78739">
                  <a:moveTo>
                    <a:pt x="0" y="0"/>
                  </a:moveTo>
                  <a:lnTo>
                    <a:pt x="1115567" y="0"/>
                  </a:lnTo>
                </a:path>
                <a:path w="1115695" h="78739">
                  <a:moveTo>
                    <a:pt x="1115567" y="78440"/>
                  </a:moveTo>
                  <a:lnTo>
                    <a:pt x="0" y="78440"/>
                  </a:lnTo>
                </a:path>
              </a:pathLst>
            </a:custGeom>
            <a:ln w="44158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</p:grpSp>
      <p:pic>
        <p:nvPicPr>
          <p:cNvPr id="89" name="object 11">
            <a:extLst>
              <a:ext uri="{FF2B5EF4-FFF2-40B4-BE49-F238E27FC236}">
                <a16:creationId xmlns:a16="http://schemas.microsoft.com/office/drawing/2014/main" id="{0583BD7D-88D3-A261-159F-87DDFBF318D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86930" y="4898707"/>
            <a:ext cx="830034" cy="802820"/>
          </a:xfrm>
          <a:prstGeom prst="rect">
            <a:avLst/>
          </a:prstGeom>
        </p:spPr>
      </p:pic>
      <p:pic>
        <p:nvPicPr>
          <p:cNvPr id="90" name="object 11">
            <a:extLst>
              <a:ext uri="{FF2B5EF4-FFF2-40B4-BE49-F238E27FC236}">
                <a16:creationId xmlns:a16="http://schemas.microsoft.com/office/drawing/2014/main" id="{FCE8C4DA-E6E7-4BF6-3790-1AEE66625BF1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86930" y="2683999"/>
            <a:ext cx="830034" cy="802820"/>
          </a:xfrm>
          <a:prstGeom prst="rect">
            <a:avLst/>
          </a:prstGeom>
        </p:spPr>
      </p:pic>
      <p:pic>
        <p:nvPicPr>
          <p:cNvPr id="92" name="object 11">
            <a:extLst>
              <a:ext uri="{FF2B5EF4-FFF2-40B4-BE49-F238E27FC236}">
                <a16:creationId xmlns:a16="http://schemas.microsoft.com/office/drawing/2014/main" id="{1A01440C-D0BE-B49B-6EE3-1887E415F81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53700" y="2696913"/>
            <a:ext cx="830034" cy="802820"/>
          </a:xfrm>
          <a:prstGeom prst="rect">
            <a:avLst/>
          </a:prstGeom>
        </p:spPr>
      </p:pic>
      <p:pic>
        <p:nvPicPr>
          <p:cNvPr id="94" name="object 11">
            <a:extLst>
              <a:ext uri="{FF2B5EF4-FFF2-40B4-BE49-F238E27FC236}">
                <a16:creationId xmlns:a16="http://schemas.microsoft.com/office/drawing/2014/main" id="{353D7C5F-8D7C-9FA4-F51E-093F2CC201F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20161" y="3758720"/>
            <a:ext cx="830034" cy="802820"/>
          </a:xfrm>
          <a:prstGeom prst="rect">
            <a:avLst/>
          </a:prstGeom>
        </p:spPr>
      </p:pic>
      <p:pic>
        <p:nvPicPr>
          <p:cNvPr id="95" name="object 11">
            <a:extLst>
              <a:ext uri="{FF2B5EF4-FFF2-40B4-BE49-F238E27FC236}">
                <a16:creationId xmlns:a16="http://schemas.microsoft.com/office/drawing/2014/main" id="{751D21B7-6D35-47F1-6C71-9A7A81555D5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86930" y="3791353"/>
            <a:ext cx="830034" cy="802820"/>
          </a:xfrm>
          <a:prstGeom prst="rect">
            <a:avLst/>
          </a:prstGeom>
        </p:spPr>
      </p:pic>
      <p:pic>
        <p:nvPicPr>
          <p:cNvPr id="96" name="object 11">
            <a:extLst>
              <a:ext uri="{FF2B5EF4-FFF2-40B4-BE49-F238E27FC236}">
                <a16:creationId xmlns:a16="http://schemas.microsoft.com/office/drawing/2014/main" id="{8D8E2682-D66F-0740-F1F0-7100129851F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53700" y="3804267"/>
            <a:ext cx="830034" cy="80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34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16C3FB5-88E3-8189-A634-93D2D9F25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713" y="277813"/>
            <a:ext cx="7852078" cy="654050"/>
          </a:xfrm>
        </p:spPr>
        <p:txBody>
          <a:bodyPr/>
          <a:lstStyle/>
          <a:p>
            <a:pPr lvl="0"/>
            <a:r>
              <a:rPr lang="ca-ES" dirty="0"/>
              <a:t>RECOLLIDA SELECTIVA D’ENVASOS. Un nou conveni en temps de canvis</a:t>
            </a:r>
          </a:p>
          <a:p>
            <a:pPr lvl="0"/>
            <a:r>
              <a:rPr lang="ca-ES" dirty="0"/>
              <a:t>ON ANEM. </a:t>
            </a:r>
            <a:r>
              <a:rPr lang="ca-ES" dirty="0">
                <a:solidFill>
                  <a:srgbClr val="10A746"/>
                </a:solidFill>
              </a:rPr>
              <a:t>REGLAMENT ENVASOS PPWR 2025/40</a:t>
            </a:r>
          </a:p>
        </p:txBody>
      </p:sp>
      <p:pic>
        <p:nvPicPr>
          <p:cNvPr id="9" name="object 11">
            <a:extLst>
              <a:ext uri="{FF2B5EF4-FFF2-40B4-BE49-F238E27FC236}">
                <a16:creationId xmlns:a16="http://schemas.microsoft.com/office/drawing/2014/main" id="{953D3BE1-CC43-3D3C-5306-19102F3462F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3868" y="2479079"/>
            <a:ext cx="720000" cy="69639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C1A00FA-8725-4BB9-7E9F-1517A9680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856" y="3535875"/>
            <a:ext cx="709679" cy="709679"/>
          </a:xfrm>
          <a:prstGeom prst="rect">
            <a:avLst/>
          </a:prstGeom>
        </p:spPr>
      </p:pic>
      <p:pic>
        <p:nvPicPr>
          <p:cNvPr id="12" name="Picture 6" descr="cubo de basura icono">
            <a:extLst>
              <a:ext uri="{FF2B5EF4-FFF2-40B4-BE49-F238E27FC236}">
                <a16:creationId xmlns:a16="http://schemas.microsoft.com/office/drawing/2014/main" id="{C0EFE505-248D-7E21-7F15-5EA7801EC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696" y="2477138"/>
            <a:ext cx="568840" cy="56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ubo de basura icono">
            <a:extLst>
              <a:ext uri="{FF2B5EF4-FFF2-40B4-BE49-F238E27FC236}">
                <a16:creationId xmlns:a16="http://schemas.microsoft.com/office/drawing/2014/main" id="{0168D96C-8D87-9A83-5831-F730878B1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667" y="2857191"/>
            <a:ext cx="568840" cy="56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ject 10">
            <a:extLst>
              <a:ext uri="{FF2B5EF4-FFF2-40B4-BE49-F238E27FC236}">
                <a16:creationId xmlns:a16="http://schemas.microsoft.com/office/drawing/2014/main" id="{A4D07635-9148-6176-A311-F760057A31D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45321" y="3408573"/>
            <a:ext cx="903740" cy="811892"/>
          </a:xfrm>
          <a:prstGeom prst="rect">
            <a:avLst/>
          </a:prstGeom>
        </p:spPr>
      </p:pic>
      <p:grpSp>
        <p:nvGrpSpPr>
          <p:cNvPr id="15" name="object 4">
            <a:extLst>
              <a:ext uri="{FF2B5EF4-FFF2-40B4-BE49-F238E27FC236}">
                <a16:creationId xmlns:a16="http://schemas.microsoft.com/office/drawing/2014/main" id="{C053603F-47E7-9549-529D-2BFEAD9A4C0D}"/>
              </a:ext>
            </a:extLst>
          </p:cNvPr>
          <p:cNvGrpSpPr>
            <a:grpSpLocks noChangeAspect="1"/>
          </p:cNvGrpSpPr>
          <p:nvPr/>
        </p:nvGrpSpPr>
        <p:grpSpPr>
          <a:xfrm>
            <a:off x="6412477" y="3164908"/>
            <a:ext cx="830130" cy="798947"/>
            <a:chOff x="7744967" y="2516454"/>
            <a:chExt cx="1115695" cy="1073785"/>
          </a:xfrm>
        </p:grpSpPr>
        <p:pic>
          <p:nvPicPr>
            <p:cNvPr id="16" name="object 5">
              <a:extLst>
                <a:ext uri="{FF2B5EF4-FFF2-40B4-BE49-F238E27FC236}">
                  <a16:creationId xmlns:a16="http://schemas.microsoft.com/office/drawing/2014/main" id="{AD5319AC-040D-007D-5B27-24C830EBAA0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44967" y="2516454"/>
              <a:ext cx="669188" cy="985405"/>
            </a:xfrm>
            <a:prstGeom prst="rect">
              <a:avLst/>
            </a:prstGeom>
          </p:spPr>
        </p:pic>
        <p:pic>
          <p:nvPicPr>
            <p:cNvPr id="17" name="object 6">
              <a:extLst>
                <a:ext uri="{FF2B5EF4-FFF2-40B4-BE49-F238E27FC236}">
                  <a16:creationId xmlns:a16="http://schemas.microsoft.com/office/drawing/2014/main" id="{44A070A6-208A-F5AC-A596-3885A092597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48077" y="3212617"/>
              <a:ext cx="112458" cy="284340"/>
            </a:xfrm>
            <a:prstGeom prst="rect">
              <a:avLst/>
            </a:prstGeom>
          </p:spPr>
        </p:pic>
        <p:pic>
          <p:nvPicPr>
            <p:cNvPr id="18" name="object 7">
              <a:extLst>
                <a:ext uri="{FF2B5EF4-FFF2-40B4-BE49-F238E27FC236}">
                  <a16:creationId xmlns:a16="http://schemas.microsoft.com/office/drawing/2014/main" id="{08A94048-50EE-F4B0-38B7-E5B8EEA2082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80260" y="3114563"/>
              <a:ext cx="383004" cy="348078"/>
            </a:xfrm>
            <a:prstGeom prst="rect">
              <a:avLst/>
            </a:prstGeom>
          </p:spPr>
        </p:pic>
        <p:pic>
          <p:nvPicPr>
            <p:cNvPr id="19" name="object 8">
              <a:extLst>
                <a:ext uri="{FF2B5EF4-FFF2-40B4-BE49-F238E27FC236}">
                  <a16:creationId xmlns:a16="http://schemas.microsoft.com/office/drawing/2014/main" id="{E854CF8F-F076-8CD8-7F3B-ACE511599F6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19072" y="3178294"/>
              <a:ext cx="314260" cy="308858"/>
            </a:xfrm>
            <a:prstGeom prst="rect">
              <a:avLst/>
            </a:prstGeom>
          </p:spPr>
        </p:pic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3CC45934-0B07-F279-C1C5-70D8C2A9D9CD}"/>
                </a:ext>
              </a:extLst>
            </p:cNvPr>
            <p:cNvSpPr/>
            <p:nvPr/>
          </p:nvSpPr>
          <p:spPr>
            <a:xfrm>
              <a:off x="7744967" y="3489604"/>
              <a:ext cx="1115695" cy="78740"/>
            </a:xfrm>
            <a:custGeom>
              <a:avLst/>
              <a:gdLst/>
              <a:ahLst/>
              <a:cxnLst/>
              <a:rect l="l" t="t" r="r" b="b"/>
              <a:pathLst>
                <a:path w="1115695" h="78739">
                  <a:moveTo>
                    <a:pt x="0" y="0"/>
                  </a:moveTo>
                  <a:lnTo>
                    <a:pt x="1115567" y="0"/>
                  </a:lnTo>
                </a:path>
                <a:path w="1115695" h="78739">
                  <a:moveTo>
                    <a:pt x="1115567" y="78440"/>
                  </a:moveTo>
                  <a:lnTo>
                    <a:pt x="0" y="78440"/>
                  </a:lnTo>
                </a:path>
              </a:pathLst>
            </a:custGeom>
            <a:ln w="44158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</p:grpSp>
      <p:grpSp>
        <p:nvGrpSpPr>
          <p:cNvPr id="73" name="object 4">
            <a:extLst>
              <a:ext uri="{FF2B5EF4-FFF2-40B4-BE49-F238E27FC236}">
                <a16:creationId xmlns:a16="http://schemas.microsoft.com/office/drawing/2014/main" id="{67472D14-76FB-3128-F240-9A76EDC3F130}"/>
              </a:ext>
            </a:extLst>
          </p:cNvPr>
          <p:cNvGrpSpPr>
            <a:grpSpLocks noChangeAspect="1"/>
          </p:cNvGrpSpPr>
          <p:nvPr/>
        </p:nvGrpSpPr>
        <p:grpSpPr>
          <a:xfrm>
            <a:off x="6388787" y="1887540"/>
            <a:ext cx="830130" cy="798947"/>
            <a:chOff x="7744967" y="2516454"/>
            <a:chExt cx="1115695" cy="1073785"/>
          </a:xfrm>
        </p:grpSpPr>
        <p:pic>
          <p:nvPicPr>
            <p:cNvPr id="74" name="object 5">
              <a:extLst>
                <a:ext uri="{FF2B5EF4-FFF2-40B4-BE49-F238E27FC236}">
                  <a16:creationId xmlns:a16="http://schemas.microsoft.com/office/drawing/2014/main" id="{178DD6F7-21B7-A609-0905-A637C9D1126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44967" y="2516454"/>
              <a:ext cx="669188" cy="985405"/>
            </a:xfrm>
            <a:prstGeom prst="rect">
              <a:avLst/>
            </a:prstGeom>
          </p:spPr>
        </p:pic>
        <p:pic>
          <p:nvPicPr>
            <p:cNvPr id="75" name="object 6">
              <a:extLst>
                <a:ext uri="{FF2B5EF4-FFF2-40B4-BE49-F238E27FC236}">
                  <a16:creationId xmlns:a16="http://schemas.microsoft.com/office/drawing/2014/main" id="{927B5029-BEFB-2C28-2371-2629F0E556D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48077" y="3212617"/>
              <a:ext cx="112458" cy="284340"/>
            </a:xfrm>
            <a:prstGeom prst="rect">
              <a:avLst/>
            </a:prstGeom>
          </p:spPr>
        </p:pic>
        <p:pic>
          <p:nvPicPr>
            <p:cNvPr id="76" name="object 7">
              <a:extLst>
                <a:ext uri="{FF2B5EF4-FFF2-40B4-BE49-F238E27FC236}">
                  <a16:creationId xmlns:a16="http://schemas.microsoft.com/office/drawing/2014/main" id="{48354356-50E3-533A-F548-FDF23A26F66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80260" y="3114563"/>
              <a:ext cx="383004" cy="348078"/>
            </a:xfrm>
            <a:prstGeom prst="rect">
              <a:avLst/>
            </a:prstGeom>
          </p:spPr>
        </p:pic>
        <p:pic>
          <p:nvPicPr>
            <p:cNvPr id="77" name="object 8">
              <a:extLst>
                <a:ext uri="{FF2B5EF4-FFF2-40B4-BE49-F238E27FC236}">
                  <a16:creationId xmlns:a16="http://schemas.microsoft.com/office/drawing/2014/main" id="{89870DC0-10E8-B255-82BA-57C9B994C4A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19072" y="3178294"/>
              <a:ext cx="314260" cy="308858"/>
            </a:xfrm>
            <a:prstGeom prst="rect">
              <a:avLst/>
            </a:prstGeom>
          </p:spPr>
        </p:pic>
        <p:sp>
          <p:nvSpPr>
            <p:cNvPr id="78" name="object 9">
              <a:extLst>
                <a:ext uri="{FF2B5EF4-FFF2-40B4-BE49-F238E27FC236}">
                  <a16:creationId xmlns:a16="http://schemas.microsoft.com/office/drawing/2014/main" id="{0B51D650-4533-B1CE-2E8A-C27967F69EF9}"/>
                </a:ext>
              </a:extLst>
            </p:cNvPr>
            <p:cNvSpPr/>
            <p:nvPr/>
          </p:nvSpPr>
          <p:spPr>
            <a:xfrm>
              <a:off x="7744967" y="3489604"/>
              <a:ext cx="1115695" cy="78740"/>
            </a:xfrm>
            <a:custGeom>
              <a:avLst/>
              <a:gdLst/>
              <a:ahLst/>
              <a:cxnLst/>
              <a:rect l="l" t="t" r="r" b="b"/>
              <a:pathLst>
                <a:path w="1115695" h="78739">
                  <a:moveTo>
                    <a:pt x="0" y="0"/>
                  </a:moveTo>
                  <a:lnTo>
                    <a:pt x="1115567" y="0"/>
                  </a:lnTo>
                </a:path>
                <a:path w="1115695" h="78739">
                  <a:moveTo>
                    <a:pt x="1115567" y="78440"/>
                  </a:moveTo>
                  <a:lnTo>
                    <a:pt x="0" y="78440"/>
                  </a:lnTo>
                </a:path>
              </a:pathLst>
            </a:custGeom>
            <a:ln w="44158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</p:grpSp>
      <p:pic>
        <p:nvPicPr>
          <p:cNvPr id="80" name="object 11">
            <a:extLst>
              <a:ext uri="{FF2B5EF4-FFF2-40B4-BE49-F238E27FC236}">
                <a16:creationId xmlns:a16="http://schemas.microsoft.com/office/drawing/2014/main" id="{10A13403-A559-1914-B107-6C4BE1C588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82334" y="2479079"/>
            <a:ext cx="720000" cy="69639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DC620FD-DFA3-2D88-2E28-B5FED9FF2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610" y="4359623"/>
            <a:ext cx="709679" cy="709679"/>
          </a:xfrm>
          <a:prstGeom prst="rect">
            <a:avLst/>
          </a:prstGeom>
        </p:spPr>
      </p:pic>
      <p:pic>
        <p:nvPicPr>
          <p:cNvPr id="22" name="Picture 12" descr="reciclar icono">
            <a:extLst>
              <a:ext uri="{FF2B5EF4-FFF2-40B4-BE49-F238E27FC236}">
                <a16:creationId xmlns:a16="http://schemas.microsoft.com/office/drawing/2014/main" id="{6C2402BD-B7E0-021B-0ECC-4866D119C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24" y="4430188"/>
            <a:ext cx="851760" cy="8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object 11">
            <a:extLst>
              <a:ext uri="{FF2B5EF4-FFF2-40B4-BE49-F238E27FC236}">
                <a16:creationId xmlns:a16="http://schemas.microsoft.com/office/drawing/2014/main" id="{F6F74387-224F-396C-E406-E27F15D8019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76549" y="2479079"/>
            <a:ext cx="720000" cy="696393"/>
          </a:xfrm>
          <a:prstGeom prst="rect">
            <a:avLst/>
          </a:prstGeom>
        </p:spPr>
      </p:pic>
      <p:pic>
        <p:nvPicPr>
          <p:cNvPr id="25" name="object 11">
            <a:extLst>
              <a:ext uri="{FF2B5EF4-FFF2-40B4-BE49-F238E27FC236}">
                <a16:creationId xmlns:a16="http://schemas.microsoft.com/office/drawing/2014/main" id="{081705C0-642F-057A-E067-4A1B304B570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88119" y="2477138"/>
            <a:ext cx="720000" cy="696393"/>
          </a:xfrm>
          <a:prstGeom prst="rect">
            <a:avLst/>
          </a:prstGeom>
        </p:spPr>
      </p:pic>
      <p:pic>
        <p:nvPicPr>
          <p:cNvPr id="26" name="Picture 12" descr="reciclar icono">
            <a:extLst>
              <a:ext uri="{FF2B5EF4-FFF2-40B4-BE49-F238E27FC236}">
                <a16:creationId xmlns:a16="http://schemas.microsoft.com/office/drawing/2014/main" id="{771D9B15-B217-2F8D-6EA7-9BA1C5E90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alphaModFix amt="85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24" y="5564405"/>
            <a:ext cx="851760" cy="8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object 11">
            <a:extLst>
              <a:ext uri="{FF2B5EF4-FFF2-40B4-BE49-F238E27FC236}">
                <a16:creationId xmlns:a16="http://schemas.microsoft.com/office/drawing/2014/main" id="{BCE74113-3529-01FA-DB05-5ECA937D80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017946" y="5069302"/>
            <a:ext cx="830034" cy="802820"/>
          </a:xfrm>
          <a:prstGeom prst="rect">
            <a:avLst/>
          </a:prstGeom>
        </p:spPr>
      </p:pic>
      <p:pic>
        <p:nvPicPr>
          <p:cNvPr id="28" name="object 11">
            <a:extLst>
              <a:ext uri="{FF2B5EF4-FFF2-40B4-BE49-F238E27FC236}">
                <a16:creationId xmlns:a16="http://schemas.microsoft.com/office/drawing/2014/main" id="{981CD507-23A5-EF2F-6A38-9BFDBE2B9F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0490933" y="5047504"/>
            <a:ext cx="830034" cy="802820"/>
          </a:xfrm>
          <a:prstGeom prst="rect">
            <a:avLst/>
          </a:prstGeom>
        </p:spPr>
      </p:pic>
      <p:pic>
        <p:nvPicPr>
          <p:cNvPr id="29" name="object 11">
            <a:extLst>
              <a:ext uri="{FF2B5EF4-FFF2-40B4-BE49-F238E27FC236}">
                <a16:creationId xmlns:a16="http://schemas.microsoft.com/office/drawing/2014/main" id="{32476715-EE75-6D69-1606-B3B39A0ED1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85440" y="3228443"/>
            <a:ext cx="720000" cy="696393"/>
          </a:xfrm>
          <a:prstGeom prst="rect">
            <a:avLst/>
          </a:prstGeom>
        </p:spPr>
      </p:pic>
      <p:pic>
        <p:nvPicPr>
          <p:cNvPr id="30" name="object 11">
            <a:extLst>
              <a:ext uri="{FF2B5EF4-FFF2-40B4-BE49-F238E27FC236}">
                <a16:creationId xmlns:a16="http://schemas.microsoft.com/office/drawing/2014/main" id="{300212CF-BA28-F818-4565-AD583D2F918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13906" y="3228443"/>
            <a:ext cx="720000" cy="696393"/>
          </a:xfrm>
          <a:prstGeom prst="rect">
            <a:avLst/>
          </a:prstGeom>
        </p:spPr>
      </p:pic>
      <p:pic>
        <p:nvPicPr>
          <p:cNvPr id="31" name="object 11">
            <a:extLst>
              <a:ext uri="{FF2B5EF4-FFF2-40B4-BE49-F238E27FC236}">
                <a16:creationId xmlns:a16="http://schemas.microsoft.com/office/drawing/2014/main" id="{F1961881-7380-09BF-7B65-A70B8B017EE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08121" y="3228443"/>
            <a:ext cx="720000" cy="696393"/>
          </a:xfrm>
          <a:prstGeom prst="rect">
            <a:avLst/>
          </a:prstGeom>
        </p:spPr>
      </p:pic>
      <p:pic>
        <p:nvPicPr>
          <p:cNvPr id="32" name="object 11">
            <a:extLst>
              <a:ext uri="{FF2B5EF4-FFF2-40B4-BE49-F238E27FC236}">
                <a16:creationId xmlns:a16="http://schemas.microsoft.com/office/drawing/2014/main" id="{7CDFB800-36BA-2EDC-FD09-3556FD5B0DA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19691" y="3226502"/>
            <a:ext cx="720000" cy="696393"/>
          </a:xfrm>
          <a:prstGeom prst="rect">
            <a:avLst/>
          </a:prstGeom>
        </p:spPr>
      </p:pic>
      <p:pic>
        <p:nvPicPr>
          <p:cNvPr id="33" name="object 11">
            <a:extLst>
              <a:ext uri="{FF2B5EF4-FFF2-40B4-BE49-F238E27FC236}">
                <a16:creationId xmlns:a16="http://schemas.microsoft.com/office/drawing/2014/main" id="{312DAE11-4669-9233-B90E-D62EF4AC437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05299" y="3975866"/>
            <a:ext cx="720000" cy="696393"/>
          </a:xfrm>
          <a:prstGeom prst="rect">
            <a:avLst/>
          </a:prstGeom>
        </p:spPr>
      </p:pic>
      <p:pic>
        <p:nvPicPr>
          <p:cNvPr id="34" name="object 11">
            <a:extLst>
              <a:ext uri="{FF2B5EF4-FFF2-40B4-BE49-F238E27FC236}">
                <a16:creationId xmlns:a16="http://schemas.microsoft.com/office/drawing/2014/main" id="{4663D351-EFEF-1DCE-FE61-BB2F55F41C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06414" y="3975866"/>
            <a:ext cx="720000" cy="696393"/>
          </a:xfrm>
          <a:prstGeom prst="rect">
            <a:avLst/>
          </a:prstGeom>
        </p:spPr>
      </p:pic>
      <p:pic>
        <p:nvPicPr>
          <p:cNvPr id="35" name="object 11">
            <a:extLst>
              <a:ext uri="{FF2B5EF4-FFF2-40B4-BE49-F238E27FC236}">
                <a16:creationId xmlns:a16="http://schemas.microsoft.com/office/drawing/2014/main" id="{24FFF3BA-4363-406D-1005-4AD773B150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27980" y="3975866"/>
            <a:ext cx="720000" cy="696393"/>
          </a:xfrm>
          <a:prstGeom prst="rect">
            <a:avLst/>
          </a:prstGeom>
        </p:spPr>
      </p:pic>
      <p:pic>
        <p:nvPicPr>
          <p:cNvPr id="36" name="object 11">
            <a:extLst>
              <a:ext uri="{FF2B5EF4-FFF2-40B4-BE49-F238E27FC236}">
                <a16:creationId xmlns:a16="http://schemas.microsoft.com/office/drawing/2014/main" id="{D028883E-625C-18B5-AB3E-2114ACE4B01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12199" y="3973925"/>
            <a:ext cx="720000" cy="696393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324366B5-523E-39A6-A7E7-E783046089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8830" y="5564405"/>
            <a:ext cx="749839" cy="74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903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338593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410" y="4307989"/>
            <a:ext cx="576650" cy="5766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21410" y="5056584"/>
            <a:ext cx="3205163" cy="249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ca-ES" sz="1750" b="1" i="1">
                <a:solidFill>
                  <a:srgbClr val="3C4858"/>
                </a:solidFill>
                <a:latin typeface="Nunito Bold" pitchFamily="34" charset="0"/>
              </a:rPr>
              <a:t>Infraestructures</a:t>
            </a:r>
            <a:endParaRPr lang="ca-ES" sz="1750"/>
          </a:p>
        </p:txBody>
      </p:sp>
      <p:sp>
        <p:nvSpPr>
          <p:cNvPr id="6" name="Text 2"/>
          <p:cNvSpPr/>
          <p:nvPr/>
        </p:nvSpPr>
        <p:spPr>
          <a:xfrm>
            <a:off x="921411" y="5409307"/>
            <a:ext cx="3490714" cy="1127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1625"/>
              </a:lnSpc>
            </a:pPr>
            <a:r>
              <a:rPr lang="ca-ES" sz="1333" dirty="0">
                <a:solidFill>
                  <a:srgbClr val="3C4858"/>
                </a:solidFill>
                <a:latin typeface="Nunito" pitchFamily="34" charset="0"/>
              </a:rPr>
              <a:t>Actualitzar les infraestructures de residus per tal de </a:t>
            </a:r>
            <a:r>
              <a:rPr lang="ca-ES" sz="1333" b="1" dirty="0">
                <a:solidFill>
                  <a:srgbClr val="3C4858"/>
                </a:solidFill>
                <a:latin typeface="Nunito" pitchFamily="34" charset="0"/>
              </a:rPr>
              <a:t>maximitzar la seva eficiència i recuperació de materials. </a:t>
            </a:r>
            <a:r>
              <a:rPr lang="ca-ES" sz="1333" dirty="0">
                <a:solidFill>
                  <a:srgbClr val="3C4858"/>
                </a:solidFill>
                <a:latin typeface="Nunito" pitchFamily="34" charset="0"/>
              </a:rPr>
              <a:t>Alineant-les amb les tendències europees i requeriments normatius</a:t>
            </a:r>
            <a:endParaRPr lang="ca-ES" sz="1333" dirty="0"/>
          </a:p>
        </p:txBody>
      </p:sp>
      <p:sp>
        <p:nvSpPr>
          <p:cNvPr id="8" name="Text 3"/>
          <p:cNvSpPr/>
          <p:nvPr/>
        </p:nvSpPr>
        <p:spPr>
          <a:xfrm>
            <a:off x="5877524" y="5056584"/>
            <a:ext cx="3023286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58"/>
              </a:lnSpc>
            </a:pPr>
            <a:r>
              <a:rPr lang="ca-ES" sz="1750" b="1" i="1">
                <a:solidFill>
                  <a:srgbClr val="3C4858"/>
                </a:solidFill>
                <a:latin typeface="Nunito Bold" pitchFamily="34" charset="0"/>
              </a:rPr>
              <a:t>Futura llei catalana </a:t>
            </a:r>
            <a:endParaRPr lang="ca-ES" sz="1750"/>
          </a:p>
        </p:txBody>
      </p:sp>
      <p:sp>
        <p:nvSpPr>
          <p:cNvPr id="9" name="Text 4"/>
          <p:cNvSpPr/>
          <p:nvPr/>
        </p:nvSpPr>
        <p:spPr>
          <a:xfrm>
            <a:off x="5877523" y="5488577"/>
            <a:ext cx="5641377" cy="1048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25"/>
              </a:lnSpc>
            </a:pPr>
            <a:r>
              <a:rPr lang="ca-ES" sz="1333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Desenvolupar una llei que sigui una eina tant per les administracions com per les empreses per </a:t>
            </a:r>
            <a:r>
              <a:rPr lang="ca-ES" sz="1333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l’assoliment dels ambiciosos objectius actuals i futurs dins del dinàmic i ambiciós programa </a:t>
            </a:r>
            <a:r>
              <a:rPr lang="ca-ES" sz="1333" b="1" dirty="0" err="1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regulatori</a:t>
            </a:r>
            <a:r>
              <a:rPr lang="ca-ES" sz="1333" b="1" dirty="0">
                <a:solidFill>
                  <a:srgbClr val="3C485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europeu. </a:t>
            </a:r>
          </a:p>
          <a:p>
            <a:pPr>
              <a:lnSpc>
                <a:spcPts val="1625"/>
              </a:lnSpc>
            </a:pPr>
            <a:endParaRPr lang="ca-ES" sz="1333" dirty="0"/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793EC577-97E2-732F-9F13-FB1F870B33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5000" y="4215314"/>
            <a:ext cx="762000" cy="762000"/>
          </a:xfrm>
          <a:prstGeom prst="rect">
            <a:avLst/>
          </a:prstGeom>
        </p:spPr>
      </p:pic>
      <p:sp>
        <p:nvSpPr>
          <p:cNvPr id="3" name="Text 4">
            <a:extLst>
              <a:ext uri="{FF2B5EF4-FFF2-40B4-BE49-F238E27FC236}">
                <a16:creationId xmlns:a16="http://schemas.microsoft.com/office/drawing/2014/main" id="{7044BF4D-D437-3997-DC8A-CEDD1A45E3F3}"/>
              </a:ext>
            </a:extLst>
          </p:cNvPr>
          <p:cNvSpPr/>
          <p:nvPr/>
        </p:nvSpPr>
        <p:spPr>
          <a:xfrm>
            <a:off x="4912385" y="3082075"/>
            <a:ext cx="4317340" cy="897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7833"/>
              </a:lnSpc>
            </a:pPr>
            <a:r>
              <a:rPr lang="en-US" sz="3200" b="1" dirty="0">
                <a:solidFill>
                  <a:srgbClr val="00CB49"/>
                </a:solidFill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Conclusions</a:t>
            </a:r>
            <a:endParaRPr lang="en-US" sz="7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16C3FB5-88E3-8189-A634-93D2D9F25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713" y="277813"/>
            <a:ext cx="7852078" cy="654050"/>
          </a:xfrm>
        </p:spPr>
        <p:txBody>
          <a:bodyPr/>
          <a:lstStyle/>
          <a:p>
            <a:pPr lvl="0"/>
            <a:r>
              <a:rPr lang="ca-ES" dirty="0"/>
              <a:t>RECOLLIDA SELECTIVA D’ENVASOS. Un nou conveni en temps de canvis</a:t>
            </a:r>
          </a:p>
          <a:p>
            <a:pPr lvl="0"/>
            <a:r>
              <a:rPr lang="ca-ES" dirty="0"/>
              <a:t>ON ANEM. </a:t>
            </a:r>
            <a:endParaRPr lang="ca-ES" dirty="0">
              <a:solidFill>
                <a:srgbClr val="10A746"/>
              </a:solidFill>
            </a:endParaRPr>
          </a:p>
        </p:txBody>
      </p:sp>
      <p:pic>
        <p:nvPicPr>
          <p:cNvPr id="3" name="Imagen 2" descr="Un hombre parado en una montaña&#10;&#10;Descripción generada automáticamente">
            <a:extLst>
              <a:ext uri="{FF2B5EF4-FFF2-40B4-BE49-F238E27FC236}">
                <a16:creationId xmlns:a16="http://schemas.microsoft.com/office/drawing/2014/main" id="{8989BF06-891D-7380-2BBD-BF8EFF2A7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250"/>
            <a:ext cx="12192000" cy="677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53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BAD7F6E-DEC5-F806-A805-48EAF18955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29881" y="6463158"/>
            <a:ext cx="3932237" cy="295065"/>
          </a:xfrm>
        </p:spPr>
        <p:txBody>
          <a:bodyPr/>
          <a:lstStyle/>
          <a:p>
            <a:r>
              <a:rPr lang="es-ES" sz="1600" dirty="0">
                <a:latin typeface="Nunito" pitchFamily="2" charset="0"/>
              </a:rPr>
              <a:t>Xavier Balagué i Viladrich</a:t>
            </a:r>
            <a:br>
              <a:rPr lang="es-ES" sz="1800" dirty="0">
                <a:latin typeface="Nunito" pitchFamily="2" charset="0"/>
              </a:rPr>
            </a:br>
            <a:r>
              <a:rPr lang="es-ES" sz="1200" dirty="0">
                <a:latin typeface="Nunito" pitchFamily="2" charset="0"/>
              </a:rPr>
              <a:t>x.balague@ecoembes.com</a:t>
            </a:r>
            <a:endParaRPr lang="es-ES" sz="1800" dirty="0"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509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60E43FAB-1125-660A-4E01-86CCCC883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30960" y="2577232"/>
            <a:ext cx="10099040" cy="1849437"/>
          </a:xfrm>
        </p:spPr>
        <p:txBody>
          <a:bodyPr/>
          <a:lstStyle/>
          <a:p>
            <a:pPr lvl="0"/>
            <a:r>
              <a:rPr lang="ca-ES"/>
              <a:t>RECOLLIDA SELECTIVA D’ENVASOS</a:t>
            </a:r>
            <a:br>
              <a:rPr lang="ca-ES"/>
            </a:br>
            <a:r>
              <a:rPr lang="ca-ES"/>
              <a:t> Un nou conveni en temps de canvis</a:t>
            </a:r>
          </a:p>
        </p:txBody>
      </p:sp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ED5ADDD3-341F-F4D1-2348-2AA7D64FB0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6470013A-4D2D-2E66-FD0A-A1217625AF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De on venim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7D8E5D3F-F0F9-D5E2-366A-446041ADB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a-ES" sz="1800" dirty="0"/>
              <a:t>El nou conveni</a:t>
            </a:r>
            <a:endParaRPr lang="ca-ES" dirty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9E7DE53D-5EC8-6B2F-F282-ACFE61CFD8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a-ES" sz="1800" dirty="0"/>
              <a:t>On</a:t>
            </a:r>
            <a:r>
              <a:rPr lang="ca-ES" dirty="0"/>
              <a:t> </a:t>
            </a:r>
            <a:r>
              <a:rPr lang="ca-ES" sz="1800" dirty="0"/>
              <a:t>anem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192222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cono&#10;&#10;Descripción generada automáticamente">
            <a:extLst>
              <a:ext uri="{FF2B5EF4-FFF2-40B4-BE49-F238E27FC236}">
                <a16:creationId xmlns:a16="http://schemas.microsoft.com/office/drawing/2014/main" id="{38EDE3EF-DD9C-8956-ECDD-164C8832A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786"/>
          <a:stretch/>
        </p:blipFill>
        <p:spPr>
          <a:xfrm>
            <a:off x="952500" y="0"/>
            <a:ext cx="4342514" cy="685800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2273F9C-1A47-B360-2E34-359B4CF23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CC96-3F17-3F46-A226-75674028E2F8}" type="slidenum">
              <a:rPr kumimoji="0" lang="es-ES" sz="1050" b="0" i="0" u="none" strike="noStrike" kern="1200" cap="none" spc="0" normalizeH="0" baseline="0" noProof="0" smtClean="0">
                <a:ln>
                  <a:noFill/>
                </a:ln>
                <a:solidFill>
                  <a:srgbClr val="384553"/>
                </a:solidFill>
                <a:effectLst/>
                <a:uLnTx/>
                <a:uFillTx/>
                <a:latin typeface="Nunito Medium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05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 Medium" pitchFamily="2" charset="77"/>
              <a:ea typeface="+mn-ea"/>
              <a:cs typeface="+mn-cs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DE047C90-043A-EF4F-45DE-7F05AE25E154}"/>
              </a:ext>
            </a:extLst>
          </p:cNvPr>
          <p:cNvSpPr txBox="1">
            <a:spLocks/>
          </p:cNvSpPr>
          <p:nvPr/>
        </p:nvSpPr>
        <p:spPr>
          <a:xfrm>
            <a:off x="3448512" y="2169313"/>
            <a:ext cx="5294976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kern="1200" baseline="0">
                <a:solidFill>
                  <a:srgbClr val="636462"/>
                </a:solidFill>
                <a:latin typeface="Nunito Light" pitchFamily="2" charset="77"/>
                <a:ea typeface="+mj-ea"/>
                <a:cs typeface="+mj-cs"/>
              </a:defRPr>
            </a:lvl1pPr>
          </a:lstStyle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4400" b="1" i="0" u="none" strike="noStrike" kern="1200" cap="none" spc="0" normalizeH="0" baseline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Nunito"/>
                <a:ea typeface="+mj-ea"/>
                <a:cs typeface="Arial" panose="020B0604020202020204" pitchFamily="34" charset="0"/>
              </a:rPr>
              <a:t>DE ON VENIM</a:t>
            </a:r>
            <a:endParaRPr kumimoji="0" lang="ca-ES" sz="4400" b="1" i="0" u="none" strike="noStrike" kern="1200" cap="none" spc="-10" normalizeH="0" baseline="0" noProof="0" dirty="0">
              <a:ln>
                <a:noFill/>
              </a:ln>
              <a:solidFill>
                <a:srgbClr val="636462"/>
              </a:solidFill>
              <a:effectLst/>
              <a:uLnTx/>
              <a:uFillTx/>
              <a:latin typeface="Nunito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165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433;p3">
            <a:extLst>
              <a:ext uri="{FF2B5EF4-FFF2-40B4-BE49-F238E27FC236}">
                <a16:creationId xmlns:a16="http://schemas.microsoft.com/office/drawing/2014/main" id="{59E5FFB0-857A-BDE2-F3B9-6291E552B2F4}"/>
              </a:ext>
            </a:extLst>
          </p:cNvPr>
          <p:cNvSpPr/>
          <p:nvPr/>
        </p:nvSpPr>
        <p:spPr>
          <a:xfrm>
            <a:off x="9476858" y="2865084"/>
            <a:ext cx="1842204" cy="500815"/>
          </a:xfrm>
          <a:prstGeom prst="roundRect">
            <a:avLst>
              <a:gd name="adj" fmla="val 5888"/>
            </a:avLst>
          </a:prstGeom>
          <a:solidFill>
            <a:srgbClr val="139A0C">
              <a:alpha val="3137"/>
            </a:srgbClr>
          </a:solidFill>
          <a:ln w="9525" cap="flat" cmpd="sng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2273F9C-1A47-B360-2E34-359B4CF23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CC96-3F17-3F46-A226-75674028E2F8}" type="slidenum">
              <a:rPr kumimoji="0" lang="es-ES" sz="1050" b="0" i="0" u="none" strike="noStrike" kern="1200" cap="none" spc="0" normalizeH="0" baseline="0" noProof="0" smtClean="0">
                <a:ln>
                  <a:noFill/>
                </a:ln>
                <a:solidFill>
                  <a:srgbClr val="384553"/>
                </a:solidFill>
                <a:effectLst/>
                <a:uLnTx/>
                <a:uFillTx/>
                <a:latin typeface="Nunito Medium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05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 Medium" pitchFamily="2" charset="77"/>
              <a:ea typeface="+mn-ea"/>
              <a:cs typeface="+mn-cs"/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16C3FB5-88E3-8189-A634-93D2D9F25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713" y="277813"/>
            <a:ext cx="6632142" cy="654050"/>
          </a:xfrm>
        </p:spPr>
        <p:txBody>
          <a:bodyPr/>
          <a:lstStyle/>
          <a:p>
            <a:pPr lvl="0"/>
            <a:r>
              <a:rPr lang="ca-ES" dirty="0"/>
              <a:t>RECOLLIDA SELECTIVA D’ENVASOS. Un nou conveni en temps de canvis</a:t>
            </a:r>
          </a:p>
          <a:p>
            <a:pPr lvl="0"/>
            <a:r>
              <a:rPr lang="ca-ES" dirty="0"/>
              <a:t>DE ON VENIM</a:t>
            </a:r>
          </a:p>
        </p:txBody>
      </p:sp>
      <p:sp>
        <p:nvSpPr>
          <p:cNvPr id="30" name="Shape 6">
            <a:extLst>
              <a:ext uri="{FF2B5EF4-FFF2-40B4-BE49-F238E27FC236}">
                <a16:creationId xmlns:a16="http://schemas.microsoft.com/office/drawing/2014/main" id="{2C9A0CBB-3313-A644-2620-EF1890E3059D}"/>
              </a:ext>
            </a:extLst>
          </p:cNvPr>
          <p:cNvSpPr/>
          <p:nvPr/>
        </p:nvSpPr>
        <p:spPr>
          <a:xfrm flipV="1">
            <a:off x="438961" y="1871181"/>
            <a:ext cx="10440000" cy="45719"/>
          </a:xfrm>
          <a:prstGeom prst="roundRect">
            <a:avLst>
              <a:gd name="adj" fmla="val 365642"/>
            </a:avLst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31" name="Shape 7">
            <a:extLst>
              <a:ext uri="{FF2B5EF4-FFF2-40B4-BE49-F238E27FC236}">
                <a16:creationId xmlns:a16="http://schemas.microsoft.com/office/drawing/2014/main" id="{61FAC33E-A285-FA3A-D13E-4C6531F3F7A8}"/>
              </a:ext>
            </a:extLst>
          </p:cNvPr>
          <p:cNvSpPr/>
          <p:nvPr/>
        </p:nvSpPr>
        <p:spPr>
          <a:xfrm>
            <a:off x="1286414" y="1929188"/>
            <a:ext cx="38100" cy="541734"/>
          </a:xfrm>
          <a:prstGeom prst="roundRect">
            <a:avLst>
              <a:gd name="adj" fmla="val 365642"/>
            </a:avLst>
          </a:prstGeom>
          <a:solidFill>
            <a:srgbClr val="B2E4C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32" name="Shape 8">
            <a:extLst>
              <a:ext uri="{FF2B5EF4-FFF2-40B4-BE49-F238E27FC236}">
                <a16:creationId xmlns:a16="http://schemas.microsoft.com/office/drawing/2014/main" id="{26FA8666-60E3-55C1-6135-2649E47A1F9A}"/>
              </a:ext>
            </a:extLst>
          </p:cNvPr>
          <p:cNvSpPr/>
          <p:nvPr/>
        </p:nvSpPr>
        <p:spPr>
          <a:xfrm>
            <a:off x="998220" y="1742606"/>
            <a:ext cx="578146" cy="348258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B2E4C4"/>
            </a:solidFill>
            <a:prstDash val="solid"/>
          </a:ln>
          <a:effectLst>
            <a:outerShdw dist="22860" dir="2700000" algn="bl" rotWithShape="0">
              <a:srgbClr val="B2E4C4">
                <a:alpha val="10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1598BD01-3F51-D750-B03C-EC3813BB585B}"/>
              </a:ext>
            </a:extLst>
          </p:cNvPr>
          <p:cNvSpPr/>
          <p:nvPr/>
        </p:nvSpPr>
        <p:spPr>
          <a:xfrm>
            <a:off x="1214161" y="1804795"/>
            <a:ext cx="147042" cy="245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1993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38" name="Text 10">
            <a:extLst>
              <a:ext uri="{FF2B5EF4-FFF2-40B4-BE49-F238E27FC236}">
                <a16:creationId xmlns:a16="http://schemas.microsoft.com/office/drawing/2014/main" id="{01F48501-E014-02A3-D1B0-580CF652A0C6}"/>
              </a:ext>
            </a:extLst>
          </p:cNvPr>
          <p:cNvSpPr/>
          <p:nvPr/>
        </p:nvSpPr>
        <p:spPr>
          <a:xfrm>
            <a:off x="1214161" y="4913305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Llei 11/1997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39" name="Text 11">
            <a:extLst>
              <a:ext uri="{FF2B5EF4-FFF2-40B4-BE49-F238E27FC236}">
                <a16:creationId xmlns:a16="http://schemas.microsoft.com/office/drawing/2014/main" id="{9DF8C900-D747-CCDE-423C-7C66CA38F60D}"/>
              </a:ext>
            </a:extLst>
          </p:cNvPr>
          <p:cNvSpPr/>
          <p:nvPr/>
        </p:nvSpPr>
        <p:spPr>
          <a:xfrm>
            <a:off x="1214218" y="5104845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D’envasos i residus d’envasos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42" name="Text 10">
            <a:extLst>
              <a:ext uri="{FF2B5EF4-FFF2-40B4-BE49-F238E27FC236}">
                <a16:creationId xmlns:a16="http://schemas.microsoft.com/office/drawing/2014/main" id="{6A4C6E09-8B35-74F4-915B-29631D7616B7}"/>
              </a:ext>
            </a:extLst>
          </p:cNvPr>
          <p:cNvSpPr/>
          <p:nvPr/>
        </p:nvSpPr>
        <p:spPr>
          <a:xfrm>
            <a:off x="6590696" y="4869876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Llei 22/2011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43" name="Text 11">
            <a:extLst>
              <a:ext uri="{FF2B5EF4-FFF2-40B4-BE49-F238E27FC236}">
                <a16:creationId xmlns:a16="http://schemas.microsoft.com/office/drawing/2014/main" id="{2CCCE81A-DAA7-54AD-1BD8-5780B5533785}"/>
              </a:ext>
            </a:extLst>
          </p:cNvPr>
          <p:cNvSpPr/>
          <p:nvPr/>
        </p:nvSpPr>
        <p:spPr>
          <a:xfrm>
            <a:off x="6590696" y="5095335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Residus i sols contaminats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50" name="Text 10">
            <a:extLst>
              <a:ext uri="{FF2B5EF4-FFF2-40B4-BE49-F238E27FC236}">
                <a16:creationId xmlns:a16="http://schemas.microsoft.com/office/drawing/2014/main" id="{92F1D847-3E19-01CE-D0A0-06F5C05E630C}"/>
              </a:ext>
            </a:extLst>
          </p:cNvPr>
          <p:cNvSpPr/>
          <p:nvPr/>
        </p:nvSpPr>
        <p:spPr>
          <a:xfrm>
            <a:off x="9564185" y="4380398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Llei 7/2022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51" name="Text 11">
            <a:extLst>
              <a:ext uri="{FF2B5EF4-FFF2-40B4-BE49-F238E27FC236}">
                <a16:creationId xmlns:a16="http://schemas.microsoft.com/office/drawing/2014/main" id="{43EC59BC-88D9-9602-7B77-B0B2F2AE12EF}"/>
              </a:ext>
            </a:extLst>
          </p:cNvPr>
          <p:cNvSpPr/>
          <p:nvPr/>
        </p:nvSpPr>
        <p:spPr>
          <a:xfrm>
            <a:off x="9506820" y="4582759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Residus i sols contaminats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52" name="Text 10">
            <a:extLst>
              <a:ext uri="{FF2B5EF4-FFF2-40B4-BE49-F238E27FC236}">
                <a16:creationId xmlns:a16="http://schemas.microsoft.com/office/drawing/2014/main" id="{242C91A2-130E-87C3-120B-E2A411F363AD}"/>
              </a:ext>
            </a:extLst>
          </p:cNvPr>
          <p:cNvSpPr/>
          <p:nvPr/>
        </p:nvSpPr>
        <p:spPr>
          <a:xfrm>
            <a:off x="9506820" y="4924522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RD 1055/2022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53" name="Text 11">
            <a:extLst>
              <a:ext uri="{FF2B5EF4-FFF2-40B4-BE49-F238E27FC236}">
                <a16:creationId xmlns:a16="http://schemas.microsoft.com/office/drawing/2014/main" id="{56880FC4-7E6B-5328-04DF-E54D6AC9F390}"/>
              </a:ext>
            </a:extLst>
          </p:cNvPr>
          <p:cNvSpPr/>
          <p:nvPr/>
        </p:nvSpPr>
        <p:spPr>
          <a:xfrm>
            <a:off x="9564185" y="5097993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D’envasos i residus d’envasos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A9F2D5D7-D2D4-639C-64B1-CE7FEFD6A8AC}"/>
              </a:ext>
            </a:extLst>
          </p:cNvPr>
          <p:cNvCxnSpPr/>
          <p:nvPr/>
        </p:nvCxnSpPr>
        <p:spPr>
          <a:xfrm>
            <a:off x="10990368" y="1894857"/>
            <a:ext cx="756000" cy="0"/>
          </a:xfrm>
          <a:prstGeom prst="line">
            <a:avLst/>
          </a:prstGeom>
          <a:ln w="47625">
            <a:solidFill>
              <a:srgbClr val="EBEBE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10">
            <a:extLst>
              <a:ext uri="{FF2B5EF4-FFF2-40B4-BE49-F238E27FC236}">
                <a16:creationId xmlns:a16="http://schemas.microsoft.com/office/drawing/2014/main" id="{B81C7AEA-F893-87FA-12EF-13F2075E87CA}"/>
              </a:ext>
            </a:extLst>
          </p:cNvPr>
          <p:cNvSpPr/>
          <p:nvPr/>
        </p:nvSpPr>
        <p:spPr>
          <a:xfrm>
            <a:off x="1439043" y="4380398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Llei 10/1998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69" name="Text 11">
            <a:extLst>
              <a:ext uri="{FF2B5EF4-FFF2-40B4-BE49-F238E27FC236}">
                <a16:creationId xmlns:a16="http://schemas.microsoft.com/office/drawing/2014/main" id="{B11C45F6-BBA0-295D-FDA1-D0C75D26BD95}"/>
              </a:ext>
            </a:extLst>
          </p:cNvPr>
          <p:cNvSpPr/>
          <p:nvPr/>
        </p:nvSpPr>
        <p:spPr>
          <a:xfrm>
            <a:off x="1439071" y="4566665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Residus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pic>
        <p:nvPicPr>
          <p:cNvPr id="72" name="Picture 8" descr="España - Iconos gratis de banderas">
            <a:extLst>
              <a:ext uri="{FF2B5EF4-FFF2-40B4-BE49-F238E27FC236}">
                <a16:creationId xmlns:a16="http://schemas.microsoft.com/office/drawing/2014/main" id="{4340937A-A54C-4420-164D-958507A57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68" y="4649502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Google Shape;1433;p3">
            <a:extLst>
              <a:ext uri="{FF2B5EF4-FFF2-40B4-BE49-F238E27FC236}">
                <a16:creationId xmlns:a16="http://schemas.microsoft.com/office/drawing/2014/main" id="{89DC6438-24FD-35A6-1E1B-94E4142AFF43}"/>
              </a:ext>
            </a:extLst>
          </p:cNvPr>
          <p:cNvSpPr/>
          <p:nvPr/>
        </p:nvSpPr>
        <p:spPr>
          <a:xfrm>
            <a:off x="1283091" y="4861594"/>
            <a:ext cx="1842204" cy="500815"/>
          </a:xfrm>
          <a:prstGeom prst="roundRect">
            <a:avLst>
              <a:gd name="adj" fmla="val 5888"/>
            </a:avLst>
          </a:prstGeom>
          <a:solidFill>
            <a:srgbClr val="139A0C">
              <a:alpha val="3137"/>
            </a:srgbClr>
          </a:solidFill>
          <a:ln w="9525" cap="flat" cmpd="sng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1433;p3">
            <a:extLst>
              <a:ext uri="{FF2B5EF4-FFF2-40B4-BE49-F238E27FC236}">
                <a16:creationId xmlns:a16="http://schemas.microsoft.com/office/drawing/2014/main" id="{22052467-E92B-64D0-3C1D-EFA79A339454}"/>
              </a:ext>
            </a:extLst>
          </p:cNvPr>
          <p:cNvSpPr/>
          <p:nvPr/>
        </p:nvSpPr>
        <p:spPr>
          <a:xfrm>
            <a:off x="9598678" y="4859740"/>
            <a:ext cx="1842204" cy="500815"/>
          </a:xfrm>
          <a:prstGeom prst="roundRect">
            <a:avLst>
              <a:gd name="adj" fmla="val 5888"/>
            </a:avLst>
          </a:prstGeom>
          <a:solidFill>
            <a:srgbClr val="139A0C">
              <a:alpha val="3137"/>
            </a:srgbClr>
          </a:solidFill>
          <a:ln w="9525" cap="flat" cmpd="sng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Text 11">
            <a:extLst>
              <a:ext uri="{FF2B5EF4-FFF2-40B4-BE49-F238E27FC236}">
                <a16:creationId xmlns:a16="http://schemas.microsoft.com/office/drawing/2014/main" id="{F973A071-6419-BC20-8F67-ADD96BB20BEC}"/>
              </a:ext>
            </a:extLst>
          </p:cNvPr>
          <p:cNvSpPr/>
          <p:nvPr/>
        </p:nvSpPr>
        <p:spPr>
          <a:xfrm>
            <a:off x="10489436" y="1643220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TO BE CONTINUE...</a:t>
            </a:r>
            <a:endParaRPr kumimoji="0" lang="ca-ES" sz="8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pic>
        <p:nvPicPr>
          <p:cNvPr id="90" name="Imagen 89">
            <a:extLst>
              <a:ext uri="{FF2B5EF4-FFF2-40B4-BE49-F238E27FC236}">
                <a16:creationId xmlns:a16="http://schemas.microsoft.com/office/drawing/2014/main" id="{462CEBBC-5FFE-5902-978B-6306CC887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68" y="6083204"/>
            <a:ext cx="7724775" cy="466725"/>
          </a:xfrm>
          <a:prstGeom prst="rect">
            <a:avLst/>
          </a:prstGeom>
        </p:spPr>
      </p:pic>
      <p:sp>
        <p:nvSpPr>
          <p:cNvPr id="8" name="Shape 7">
            <a:extLst>
              <a:ext uri="{FF2B5EF4-FFF2-40B4-BE49-F238E27FC236}">
                <a16:creationId xmlns:a16="http://schemas.microsoft.com/office/drawing/2014/main" id="{541A5F17-149D-BAA5-62F2-A7AE4A18561C}"/>
              </a:ext>
            </a:extLst>
          </p:cNvPr>
          <p:cNvSpPr/>
          <p:nvPr/>
        </p:nvSpPr>
        <p:spPr>
          <a:xfrm>
            <a:off x="4487794" y="1918807"/>
            <a:ext cx="38100" cy="541734"/>
          </a:xfrm>
          <a:prstGeom prst="roundRect">
            <a:avLst>
              <a:gd name="adj" fmla="val 365642"/>
            </a:avLst>
          </a:prstGeom>
          <a:solidFill>
            <a:srgbClr val="B2E4C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9" name="Shape 8">
            <a:extLst>
              <a:ext uri="{FF2B5EF4-FFF2-40B4-BE49-F238E27FC236}">
                <a16:creationId xmlns:a16="http://schemas.microsoft.com/office/drawing/2014/main" id="{38FE5BCE-CFF0-64B4-68DE-1130342291B4}"/>
              </a:ext>
            </a:extLst>
          </p:cNvPr>
          <p:cNvSpPr/>
          <p:nvPr/>
        </p:nvSpPr>
        <p:spPr>
          <a:xfrm>
            <a:off x="4199600" y="1732225"/>
            <a:ext cx="578146" cy="348258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B2E4C4"/>
            </a:solidFill>
            <a:prstDash val="solid"/>
          </a:ln>
          <a:effectLst>
            <a:outerShdw dist="22860" dir="2700000" algn="bl" rotWithShape="0">
              <a:srgbClr val="B2E4C4">
                <a:alpha val="10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407FDB91-164B-EB45-355E-0EB47FC18666}"/>
              </a:ext>
            </a:extLst>
          </p:cNvPr>
          <p:cNvSpPr/>
          <p:nvPr/>
        </p:nvSpPr>
        <p:spPr>
          <a:xfrm>
            <a:off x="4415541" y="1794414"/>
            <a:ext cx="147042" cy="245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2003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1C12AFED-D880-FEAC-0F30-E7F7BBF506B3}"/>
              </a:ext>
            </a:extLst>
          </p:cNvPr>
          <p:cNvSpPr/>
          <p:nvPr/>
        </p:nvSpPr>
        <p:spPr>
          <a:xfrm>
            <a:off x="7709821" y="1927732"/>
            <a:ext cx="38100" cy="541734"/>
          </a:xfrm>
          <a:prstGeom prst="roundRect">
            <a:avLst>
              <a:gd name="adj" fmla="val 365642"/>
            </a:avLst>
          </a:prstGeom>
          <a:solidFill>
            <a:srgbClr val="B2E4C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89DEE69C-3AB5-A865-636C-8DE2E836FCF5}"/>
              </a:ext>
            </a:extLst>
          </p:cNvPr>
          <p:cNvSpPr/>
          <p:nvPr/>
        </p:nvSpPr>
        <p:spPr>
          <a:xfrm>
            <a:off x="7421627" y="1741150"/>
            <a:ext cx="578146" cy="348258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B2E4C4"/>
            </a:solidFill>
            <a:prstDash val="solid"/>
          </a:ln>
          <a:effectLst>
            <a:outerShdw dist="22860" dir="2700000" algn="bl" rotWithShape="0">
              <a:srgbClr val="B2E4C4">
                <a:alpha val="10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91EAD559-0472-4F08-3ECF-D373E4DF9F52}"/>
              </a:ext>
            </a:extLst>
          </p:cNvPr>
          <p:cNvSpPr/>
          <p:nvPr/>
        </p:nvSpPr>
        <p:spPr>
          <a:xfrm>
            <a:off x="7637568" y="1803339"/>
            <a:ext cx="147042" cy="245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2013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82274A3D-B8A5-DA0A-DA58-50A7579B80EA}"/>
              </a:ext>
            </a:extLst>
          </p:cNvPr>
          <p:cNvSpPr/>
          <p:nvPr/>
        </p:nvSpPr>
        <p:spPr>
          <a:xfrm>
            <a:off x="10680486" y="1925855"/>
            <a:ext cx="38100" cy="541734"/>
          </a:xfrm>
          <a:prstGeom prst="roundRect">
            <a:avLst>
              <a:gd name="adj" fmla="val 365642"/>
            </a:avLst>
          </a:prstGeom>
          <a:solidFill>
            <a:srgbClr val="B2E4C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5" name="Shape 8">
            <a:extLst>
              <a:ext uri="{FF2B5EF4-FFF2-40B4-BE49-F238E27FC236}">
                <a16:creationId xmlns:a16="http://schemas.microsoft.com/office/drawing/2014/main" id="{5BA757B3-4860-7482-2377-4C1D79B8C55E}"/>
              </a:ext>
            </a:extLst>
          </p:cNvPr>
          <p:cNvSpPr/>
          <p:nvPr/>
        </p:nvSpPr>
        <p:spPr>
          <a:xfrm>
            <a:off x="10392292" y="1739273"/>
            <a:ext cx="578146" cy="348258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B2E4C4"/>
            </a:solidFill>
            <a:prstDash val="solid"/>
          </a:ln>
          <a:effectLst>
            <a:outerShdw dist="22860" dir="2700000" algn="bl" rotWithShape="0">
              <a:srgbClr val="B2E4C4">
                <a:alpha val="10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4F03287B-2B62-E0AC-C92A-05E2C135DC3E}"/>
              </a:ext>
            </a:extLst>
          </p:cNvPr>
          <p:cNvSpPr/>
          <p:nvPr/>
        </p:nvSpPr>
        <p:spPr>
          <a:xfrm>
            <a:off x="10608233" y="1801462"/>
            <a:ext cx="147042" cy="245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2023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2" name="Text 10">
            <a:extLst>
              <a:ext uri="{FF2B5EF4-FFF2-40B4-BE49-F238E27FC236}">
                <a16:creationId xmlns:a16="http://schemas.microsoft.com/office/drawing/2014/main" id="{37FA601E-21DD-FAF3-21F1-589CCE47716F}"/>
              </a:ext>
            </a:extLst>
          </p:cNvPr>
          <p:cNvSpPr/>
          <p:nvPr/>
        </p:nvSpPr>
        <p:spPr>
          <a:xfrm>
            <a:off x="842307" y="2909776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Directiva 94/62/CE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4" name="Text 11">
            <a:extLst>
              <a:ext uri="{FF2B5EF4-FFF2-40B4-BE49-F238E27FC236}">
                <a16:creationId xmlns:a16="http://schemas.microsoft.com/office/drawing/2014/main" id="{597914E7-5A58-687C-5190-CC2C0CF3D74B}"/>
              </a:ext>
            </a:extLst>
          </p:cNvPr>
          <p:cNvSpPr/>
          <p:nvPr/>
        </p:nvSpPr>
        <p:spPr>
          <a:xfrm>
            <a:off x="842364" y="3101316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D’envasos i residus d’envasos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5" name="Google Shape;1433;p3">
            <a:extLst>
              <a:ext uri="{FF2B5EF4-FFF2-40B4-BE49-F238E27FC236}">
                <a16:creationId xmlns:a16="http://schemas.microsoft.com/office/drawing/2014/main" id="{B5543031-4D94-C761-548F-841C94C89864}"/>
              </a:ext>
            </a:extLst>
          </p:cNvPr>
          <p:cNvSpPr/>
          <p:nvPr/>
        </p:nvSpPr>
        <p:spPr>
          <a:xfrm>
            <a:off x="876800" y="2865084"/>
            <a:ext cx="1842204" cy="500815"/>
          </a:xfrm>
          <a:prstGeom prst="roundRect">
            <a:avLst>
              <a:gd name="adj" fmla="val 5888"/>
            </a:avLst>
          </a:prstGeom>
          <a:solidFill>
            <a:srgbClr val="139A0C">
              <a:alpha val="3137"/>
            </a:srgbClr>
          </a:solidFill>
          <a:ln w="9525" cap="flat" cmpd="sng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ext 10">
            <a:extLst>
              <a:ext uri="{FF2B5EF4-FFF2-40B4-BE49-F238E27FC236}">
                <a16:creationId xmlns:a16="http://schemas.microsoft.com/office/drawing/2014/main" id="{34C31FF4-A3AA-693D-8C6B-EEA83AF89305}"/>
              </a:ext>
            </a:extLst>
          </p:cNvPr>
          <p:cNvSpPr/>
          <p:nvPr/>
        </p:nvSpPr>
        <p:spPr>
          <a:xfrm>
            <a:off x="5248892" y="2906280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Directiva </a:t>
            </a:r>
            <a:r>
              <a:rPr lang="ca-ES" sz="1200" b="1" dirty="0">
                <a:solidFill>
                  <a:srgbClr val="3C4858"/>
                </a:solidFill>
                <a:latin typeface="Nunito Bold" pitchFamily="34" charset="0"/>
              </a:rPr>
              <a:t>2008/98/CE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82848402-249D-9E4B-1D2A-FF5A37F02473}"/>
              </a:ext>
            </a:extLst>
          </p:cNvPr>
          <p:cNvSpPr/>
          <p:nvPr/>
        </p:nvSpPr>
        <p:spPr>
          <a:xfrm>
            <a:off x="5248949" y="3097820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Residus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55EF4A41-DB77-F769-7853-FB6ACD36973F}"/>
              </a:ext>
            </a:extLst>
          </p:cNvPr>
          <p:cNvSpPr/>
          <p:nvPr/>
        </p:nvSpPr>
        <p:spPr>
          <a:xfrm>
            <a:off x="7518831" y="2897492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Directiva </a:t>
            </a:r>
            <a:r>
              <a:rPr lang="ca-ES" sz="1200" b="1" dirty="0">
                <a:solidFill>
                  <a:srgbClr val="3C4858"/>
                </a:solidFill>
                <a:latin typeface="Nunito Bold" pitchFamily="34" charset="0"/>
              </a:rPr>
              <a:t>2018/852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20" name="Text 11">
            <a:extLst>
              <a:ext uri="{FF2B5EF4-FFF2-40B4-BE49-F238E27FC236}">
                <a16:creationId xmlns:a16="http://schemas.microsoft.com/office/drawing/2014/main" id="{7182B280-F34A-4ECD-C947-114ED9ACCAFD}"/>
              </a:ext>
            </a:extLst>
          </p:cNvPr>
          <p:cNvSpPr/>
          <p:nvPr/>
        </p:nvSpPr>
        <p:spPr>
          <a:xfrm>
            <a:off x="7518888" y="3089032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D’envasos i residus d’envasos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21" name="Google Shape;1433;p3">
            <a:extLst>
              <a:ext uri="{FF2B5EF4-FFF2-40B4-BE49-F238E27FC236}">
                <a16:creationId xmlns:a16="http://schemas.microsoft.com/office/drawing/2014/main" id="{1DC2AE4F-EA04-A825-30CD-8F8B9765117C}"/>
              </a:ext>
            </a:extLst>
          </p:cNvPr>
          <p:cNvSpPr/>
          <p:nvPr/>
        </p:nvSpPr>
        <p:spPr>
          <a:xfrm>
            <a:off x="7557425" y="2866171"/>
            <a:ext cx="1842204" cy="500815"/>
          </a:xfrm>
          <a:prstGeom prst="roundRect">
            <a:avLst>
              <a:gd name="adj" fmla="val 5888"/>
            </a:avLst>
          </a:prstGeom>
          <a:solidFill>
            <a:srgbClr val="139A0C">
              <a:alpha val="3137"/>
            </a:srgbClr>
          </a:solidFill>
          <a:ln w="9525" cap="flat" cmpd="sng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Text 10">
            <a:extLst>
              <a:ext uri="{FF2B5EF4-FFF2-40B4-BE49-F238E27FC236}">
                <a16:creationId xmlns:a16="http://schemas.microsoft.com/office/drawing/2014/main" id="{ACD6724C-8B87-5624-A023-49E4C474F40E}"/>
              </a:ext>
            </a:extLst>
          </p:cNvPr>
          <p:cNvSpPr/>
          <p:nvPr/>
        </p:nvSpPr>
        <p:spPr>
          <a:xfrm>
            <a:off x="9423933" y="2907091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D.Exec</a:t>
            </a: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 </a:t>
            </a:r>
            <a:r>
              <a:rPr lang="ca-ES" sz="1200" b="1" dirty="0">
                <a:solidFill>
                  <a:srgbClr val="3C4858"/>
                </a:solidFill>
                <a:latin typeface="Nunito Bold" pitchFamily="34" charset="0"/>
              </a:rPr>
              <a:t>2021/1752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04583F63-CE03-D451-2308-E34763F1C2D3}"/>
              </a:ext>
            </a:extLst>
          </p:cNvPr>
          <p:cNvSpPr/>
          <p:nvPr/>
        </p:nvSpPr>
        <p:spPr>
          <a:xfrm>
            <a:off x="9450328" y="3086581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RS ampolles SUP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F415D414-CC70-F50C-F2BB-151B03473468}"/>
              </a:ext>
            </a:extLst>
          </p:cNvPr>
          <p:cNvSpPr/>
          <p:nvPr/>
        </p:nvSpPr>
        <p:spPr>
          <a:xfrm>
            <a:off x="7525245" y="3460471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Directiva </a:t>
            </a:r>
            <a:r>
              <a:rPr lang="ca-ES" sz="1200" b="1" dirty="0">
                <a:solidFill>
                  <a:srgbClr val="3C4858"/>
                </a:solidFill>
                <a:latin typeface="Nunito Bold" pitchFamily="34" charset="0"/>
              </a:rPr>
              <a:t>2018/851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9B1CF698-DB7A-0772-F056-AF9287AA69E6}"/>
              </a:ext>
            </a:extLst>
          </p:cNvPr>
          <p:cNvSpPr/>
          <p:nvPr/>
        </p:nvSpPr>
        <p:spPr>
          <a:xfrm>
            <a:off x="7525302" y="3652011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Residus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28" name="Text 10">
            <a:extLst>
              <a:ext uri="{FF2B5EF4-FFF2-40B4-BE49-F238E27FC236}">
                <a16:creationId xmlns:a16="http://schemas.microsoft.com/office/drawing/2014/main" id="{CCE5D024-3AEA-E9AF-98BA-0EF3752E6652}"/>
              </a:ext>
            </a:extLst>
          </p:cNvPr>
          <p:cNvSpPr/>
          <p:nvPr/>
        </p:nvSpPr>
        <p:spPr>
          <a:xfrm>
            <a:off x="9188794" y="3459700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Directiva </a:t>
            </a:r>
            <a:r>
              <a:rPr lang="ca-ES" sz="1200" b="1" dirty="0">
                <a:solidFill>
                  <a:srgbClr val="3C4858"/>
                </a:solidFill>
                <a:latin typeface="Nunito Bold" pitchFamily="34" charset="0"/>
              </a:rPr>
              <a:t>2019/204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50672225-2229-F350-C773-E1EAB0FDD2ED}"/>
              </a:ext>
            </a:extLst>
          </p:cNvPr>
          <p:cNvSpPr/>
          <p:nvPr/>
        </p:nvSpPr>
        <p:spPr>
          <a:xfrm>
            <a:off x="9259173" y="3671568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Plàstics un sol ús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pic>
        <p:nvPicPr>
          <p:cNvPr id="34" name="Picture 2" descr="Unión europea - Iconos gratis de banderas">
            <a:extLst>
              <a:ext uri="{FF2B5EF4-FFF2-40B4-BE49-F238E27FC236}">
                <a16:creationId xmlns:a16="http://schemas.microsoft.com/office/drawing/2014/main" id="{61CA32ED-D307-B000-C4B1-4DC26BA39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36" y="3249000"/>
            <a:ext cx="362432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845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2273F9C-1A47-B360-2E34-359B4CF23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CC96-3F17-3F46-A226-75674028E2F8}" type="slidenum">
              <a:rPr kumimoji="0" lang="es-ES" sz="1050" b="0" i="0" u="none" strike="noStrike" kern="1200" cap="none" spc="0" normalizeH="0" baseline="0" noProof="0" smtClean="0">
                <a:ln>
                  <a:noFill/>
                </a:ln>
                <a:solidFill>
                  <a:srgbClr val="384553"/>
                </a:solidFill>
                <a:effectLst/>
                <a:uLnTx/>
                <a:uFillTx/>
                <a:latin typeface="Nunito Medium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05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 Medium" pitchFamily="2" charset="77"/>
              <a:ea typeface="+mn-ea"/>
              <a:cs typeface="+mn-cs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DE047C90-043A-EF4F-45DE-7F05AE25E154}"/>
              </a:ext>
            </a:extLst>
          </p:cNvPr>
          <p:cNvSpPr txBox="1">
            <a:spLocks/>
          </p:cNvSpPr>
          <p:nvPr/>
        </p:nvSpPr>
        <p:spPr>
          <a:xfrm>
            <a:off x="3448512" y="3083713"/>
            <a:ext cx="5294976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kern="1200" baseline="0">
                <a:solidFill>
                  <a:srgbClr val="636462"/>
                </a:solidFill>
                <a:latin typeface="Nunito Light" pitchFamily="2" charset="77"/>
                <a:ea typeface="+mj-ea"/>
                <a:cs typeface="+mj-cs"/>
              </a:defRPr>
            </a:lvl1pPr>
          </a:lstStyle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4400" b="1" i="0" u="none" strike="noStrike" kern="1200" cap="none" spc="0" normalizeH="0" baseline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Nunito"/>
                <a:ea typeface="+mj-ea"/>
                <a:cs typeface="Arial" panose="020B0604020202020204" pitchFamily="34" charset="0"/>
              </a:rPr>
              <a:t>EL NOU CONVENI</a:t>
            </a:r>
            <a:endParaRPr kumimoji="0" lang="ca-ES" sz="4400" b="1" i="0" u="none" strike="noStrike" kern="1200" cap="none" spc="-10" normalizeH="0" baseline="0" noProof="0" dirty="0">
              <a:ln>
                <a:noFill/>
              </a:ln>
              <a:solidFill>
                <a:srgbClr val="636462"/>
              </a:solidFill>
              <a:effectLst/>
              <a:uLnTx/>
              <a:uFillTx/>
              <a:latin typeface="Nunito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6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16C3FB5-88E3-8189-A634-93D2D9F25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713" y="277813"/>
            <a:ext cx="8326754" cy="654050"/>
          </a:xfrm>
        </p:spPr>
        <p:txBody>
          <a:bodyPr/>
          <a:lstStyle/>
          <a:p>
            <a:pPr lvl="0"/>
            <a:r>
              <a:rPr lang="ca-ES" dirty="0"/>
              <a:t>RECOLLIDA SELECTIVA D’ENVASOS. Un nou conveni en temps de canvis</a:t>
            </a:r>
          </a:p>
          <a:p>
            <a:pPr lvl="0"/>
            <a:r>
              <a:rPr lang="ca-ES" dirty="0"/>
              <a:t>EL NOU CONVENI</a:t>
            </a:r>
          </a:p>
        </p:txBody>
      </p:sp>
      <p:sp>
        <p:nvSpPr>
          <p:cNvPr id="71" name="object 11">
            <a:extLst>
              <a:ext uri="{FF2B5EF4-FFF2-40B4-BE49-F238E27FC236}">
                <a16:creationId xmlns:a16="http://schemas.microsoft.com/office/drawing/2014/main" id="{1A288F23-A362-1DAB-4965-84951AED936A}"/>
              </a:ext>
            </a:extLst>
          </p:cNvPr>
          <p:cNvSpPr/>
          <p:nvPr/>
        </p:nvSpPr>
        <p:spPr>
          <a:xfrm>
            <a:off x="1754123" y="2067560"/>
            <a:ext cx="730250" cy="641350"/>
          </a:xfrm>
          <a:custGeom>
            <a:avLst/>
            <a:gdLst/>
            <a:ahLst/>
            <a:cxnLst/>
            <a:rect l="l" t="t" r="r" b="b"/>
            <a:pathLst>
              <a:path w="730250" h="641350">
                <a:moveTo>
                  <a:pt x="729983" y="0"/>
                </a:moveTo>
                <a:lnTo>
                  <a:pt x="0" y="0"/>
                </a:lnTo>
                <a:lnTo>
                  <a:pt x="0" y="640981"/>
                </a:lnTo>
                <a:lnTo>
                  <a:pt x="729983" y="640981"/>
                </a:lnTo>
                <a:lnTo>
                  <a:pt x="729983" y="0"/>
                </a:lnTo>
                <a:close/>
              </a:path>
            </a:pathLst>
          </a:custGeom>
          <a:solidFill>
            <a:srgbClr val="D7ECE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72" name="object 12">
            <a:extLst>
              <a:ext uri="{FF2B5EF4-FFF2-40B4-BE49-F238E27FC236}">
                <a16:creationId xmlns:a16="http://schemas.microsoft.com/office/drawing/2014/main" id="{56490849-1FAF-C157-B393-C63623171F27}"/>
              </a:ext>
            </a:extLst>
          </p:cNvPr>
          <p:cNvSpPr txBox="1">
            <a:spLocks/>
          </p:cNvSpPr>
          <p:nvPr/>
        </p:nvSpPr>
        <p:spPr>
          <a:xfrm>
            <a:off x="1687197" y="1313577"/>
            <a:ext cx="651192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kern="1200" baseline="0">
                <a:solidFill>
                  <a:srgbClr val="636462"/>
                </a:solidFill>
                <a:latin typeface="Nunito Light" pitchFamily="2" charset="77"/>
                <a:ea typeface="+mj-ea"/>
                <a:cs typeface="+mj-cs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400" b="1" i="0" u="none" strike="noStrike" kern="1200" cap="none" spc="0" normalizeH="0" baseline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Nunito"/>
                <a:ea typeface="+mj-ea"/>
                <a:cs typeface="Arial" panose="020B0604020202020204" pitchFamily="34" charset="0"/>
              </a:rPr>
              <a:t>Principals</a:t>
            </a:r>
            <a:r>
              <a:rPr kumimoji="0" lang="ca-ES" sz="2400" b="1" i="0" u="none" strike="noStrike" kern="1200" cap="none" spc="-95" normalizeH="0" baseline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Nunito"/>
                <a:ea typeface="+mj-ea"/>
                <a:cs typeface="Arial" panose="020B0604020202020204" pitchFamily="34" charset="0"/>
              </a:rPr>
              <a:t> </a:t>
            </a:r>
            <a:r>
              <a:rPr kumimoji="0" lang="ca-ES" sz="2400" b="1" i="0" u="none" strike="noStrike" kern="1200" cap="none" spc="-10" normalizeH="0" baseline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Nunito"/>
                <a:ea typeface="+mj-ea"/>
                <a:cs typeface="Arial" panose="020B0604020202020204" pitchFamily="34" charset="0"/>
              </a:rPr>
              <a:t>novetats</a:t>
            </a:r>
          </a:p>
        </p:txBody>
      </p:sp>
      <p:sp>
        <p:nvSpPr>
          <p:cNvPr id="73" name="object 13">
            <a:extLst>
              <a:ext uri="{FF2B5EF4-FFF2-40B4-BE49-F238E27FC236}">
                <a16:creationId xmlns:a16="http://schemas.microsoft.com/office/drawing/2014/main" id="{E1846B94-081F-A461-59C0-1A22B2602092}"/>
              </a:ext>
            </a:extLst>
          </p:cNvPr>
          <p:cNvSpPr txBox="1"/>
          <p:nvPr/>
        </p:nvSpPr>
        <p:spPr>
          <a:xfrm>
            <a:off x="2686790" y="2231957"/>
            <a:ext cx="511746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Pagament</a:t>
            </a:r>
            <a:r>
              <a:rPr kumimoji="0" sz="1700" b="0" i="0" u="none" strike="noStrike" kern="1200" cap="none" spc="-5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pel</a:t>
            </a:r>
            <a:r>
              <a:rPr kumimoji="0" sz="1700" b="0" i="0" u="none" strike="noStrike" kern="1200" cap="none" spc="-5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material</a:t>
            </a:r>
            <a:r>
              <a:rPr kumimoji="0" sz="1700" b="0" i="0" u="none" strike="noStrike" kern="1200" cap="none" spc="-6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responsabilitat</a:t>
            </a:r>
            <a:r>
              <a:rPr kumimoji="0" sz="1700" b="1" i="0" u="none" strike="noStrike" kern="1200" cap="none" spc="-5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-1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d'Ecoembes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74" name="object 14">
            <a:extLst>
              <a:ext uri="{FF2B5EF4-FFF2-40B4-BE49-F238E27FC236}">
                <a16:creationId xmlns:a16="http://schemas.microsoft.com/office/drawing/2014/main" id="{9B641B54-A0AD-7DBC-5FFC-3F102A40DA26}"/>
              </a:ext>
            </a:extLst>
          </p:cNvPr>
          <p:cNvSpPr txBox="1"/>
          <p:nvPr/>
        </p:nvSpPr>
        <p:spPr>
          <a:xfrm>
            <a:off x="1754123" y="2172185"/>
            <a:ext cx="73469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035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9EC3C4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0</a:t>
            </a: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1</a:t>
            </a:r>
            <a:endParaRPr kumimoji="0" sz="23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75" name="object 15">
            <a:extLst>
              <a:ext uri="{FF2B5EF4-FFF2-40B4-BE49-F238E27FC236}">
                <a16:creationId xmlns:a16="http://schemas.microsoft.com/office/drawing/2014/main" id="{AA6DFB68-663C-0E64-B446-7CAA5CD7886E}"/>
              </a:ext>
            </a:extLst>
          </p:cNvPr>
          <p:cNvSpPr/>
          <p:nvPr/>
        </p:nvSpPr>
        <p:spPr>
          <a:xfrm>
            <a:off x="2494788" y="2069084"/>
            <a:ext cx="0" cy="638175"/>
          </a:xfrm>
          <a:custGeom>
            <a:avLst/>
            <a:gdLst/>
            <a:ahLst/>
            <a:cxnLst/>
            <a:rect l="l" t="t" r="r" b="b"/>
            <a:pathLst>
              <a:path h="638175">
                <a:moveTo>
                  <a:pt x="0" y="0"/>
                </a:moveTo>
                <a:lnTo>
                  <a:pt x="0" y="638111"/>
                </a:lnTo>
              </a:path>
            </a:pathLst>
          </a:custGeom>
          <a:ln w="12700">
            <a:solidFill>
              <a:srgbClr val="007A7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76" name="object 16">
            <a:extLst>
              <a:ext uri="{FF2B5EF4-FFF2-40B4-BE49-F238E27FC236}">
                <a16:creationId xmlns:a16="http://schemas.microsoft.com/office/drawing/2014/main" id="{A3110BD0-79D6-D295-508F-C941352FE173}"/>
              </a:ext>
            </a:extLst>
          </p:cNvPr>
          <p:cNvSpPr/>
          <p:nvPr/>
        </p:nvSpPr>
        <p:spPr>
          <a:xfrm>
            <a:off x="1754123" y="2800604"/>
            <a:ext cx="730250" cy="641350"/>
          </a:xfrm>
          <a:custGeom>
            <a:avLst/>
            <a:gdLst/>
            <a:ahLst/>
            <a:cxnLst/>
            <a:rect l="l" t="t" r="r" b="b"/>
            <a:pathLst>
              <a:path w="730250" h="641350">
                <a:moveTo>
                  <a:pt x="729983" y="0"/>
                </a:moveTo>
                <a:lnTo>
                  <a:pt x="0" y="0"/>
                </a:lnTo>
                <a:lnTo>
                  <a:pt x="0" y="640981"/>
                </a:lnTo>
                <a:lnTo>
                  <a:pt x="729983" y="640981"/>
                </a:lnTo>
                <a:lnTo>
                  <a:pt x="729983" y="0"/>
                </a:lnTo>
                <a:close/>
              </a:path>
            </a:pathLst>
          </a:custGeom>
          <a:solidFill>
            <a:srgbClr val="D7ECE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77" name="object 17">
            <a:extLst>
              <a:ext uri="{FF2B5EF4-FFF2-40B4-BE49-F238E27FC236}">
                <a16:creationId xmlns:a16="http://schemas.microsoft.com/office/drawing/2014/main" id="{C8EDC32C-8225-001A-0894-D82CC9782747}"/>
              </a:ext>
            </a:extLst>
          </p:cNvPr>
          <p:cNvSpPr txBox="1"/>
          <p:nvPr/>
        </p:nvSpPr>
        <p:spPr>
          <a:xfrm>
            <a:off x="2686790" y="2965156"/>
            <a:ext cx="631888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Pas</a:t>
            </a:r>
            <a:r>
              <a:rPr kumimoji="0" sz="1700" b="0" i="0" u="none" strike="noStrike" kern="1200" cap="none" spc="-3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del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pagament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del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sobrecost</a:t>
            </a:r>
            <a:r>
              <a:rPr kumimoji="0" sz="1700" b="1" i="0" u="none" strike="noStrike" kern="1200" cap="none" spc="-5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al</a:t>
            </a:r>
            <a:r>
              <a:rPr kumimoji="0" sz="1700" b="1" i="0" u="none" strike="noStrike" kern="1200" cap="none" spc="-2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cost</a:t>
            </a:r>
            <a:r>
              <a:rPr kumimoji="0" sz="1700" b="1" i="0" u="none" strike="noStrike" kern="1200" cap="none" spc="-3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de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la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recollida</a:t>
            </a:r>
            <a:r>
              <a:rPr kumimoji="0" sz="1700" b="0" i="0" u="none" strike="noStrike" kern="1200" cap="none" spc="-5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separada</a:t>
            </a: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78" name="object 18">
            <a:extLst>
              <a:ext uri="{FF2B5EF4-FFF2-40B4-BE49-F238E27FC236}">
                <a16:creationId xmlns:a16="http://schemas.microsoft.com/office/drawing/2014/main" id="{0A5551C3-47B2-99CF-D0B6-3CE6B2C1C14C}"/>
              </a:ext>
            </a:extLst>
          </p:cNvPr>
          <p:cNvSpPr txBox="1"/>
          <p:nvPr/>
        </p:nvSpPr>
        <p:spPr>
          <a:xfrm>
            <a:off x="1754123" y="2905384"/>
            <a:ext cx="73469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035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9EC3C4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0</a:t>
            </a: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2</a:t>
            </a:r>
            <a:endParaRPr kumimoji="0" sz="23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79" name="object 19">
            <a:extLst>
              <a:ext uri="{FF2B5EF4-FFF2-40B4-BE49-F238E27FC236}">
                <a16:creationId xmlns:a16="http://schemas.microsoft.com/office/drawing/2014/main" id="{6B30D948-33D9-1962-FAF0-FC84FA6A1783}"/>
              </a:ext>
            </a:extLst>
          </p:cNvPr>
          <p:cNvSpPr/>
          <p:nvPr/>
        </p:nvSpPr>
        <p:spPr>
          <a:xfrm>
            <a:off x="2494788" y="2802128"/>
            <a:ext cx="0" cy="638175"/>
          </a:xfrm>
          <a:custGeom>
            <a:avLst/>
            <a:gdLst/>
            <a:ahLst/>
            <a:cxnLst/>
            <a:rect l="l" t="t" r="r" b="b"/>
            <a:pathLst>
              <a:path h="638175">
                <a:moveTo>
                  <a:pt x="0" y="0"/>
                </a:moveTo>
                <a:lnTo>
                  <a:pt x="0" y="638111"/>
                </a:lnTo>
              </a:path>
            </a:pathLst>
          </a:custGeom>
          <a:ln w="12700">
            <a:solidFill>
              <a:srgbClr val="007A7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80" name="object 20">
            <a:extLst>
              <a:ext uri="{FF2B5EF4-FFF2-40B4-BE49-F238E27FC236}">
                <a16:creationId xmlns:a16="http://schemas.microsoft.com/office/drawing/2014/main" id="{5C3703DC-4CF0-A247-A755-DE1779E111A5}"/>
              </a:ext>
            </a:extLst>
          </p:cNvPr>
          <p:cNvSpPr/>
          <p:nvPr/>
        </p:nvSpPr>
        <p:spPr>
          <a:xfrm>
            <a:off x="1754123" y="3533648"/>
            <a:ext cx="730250" cy="641350"/>
          </a:xfrm>
          <a:custGeom>
            <a:avLst/>
            <a:gdLst/>
            <a:ahLst/>
            <a:cxnLst/>
            <a:rect l="l" t="t" r="r" b="b"/>
            <a:pathLst>
              <a:path w="730250" h="641350">
                <a:moveTo>
                  <a:pt x="729983" y="0"/>
                </a:moveTo>
                <a:lnTo>
                  <a:pt x="0" y="0"/>
                </a:lnTo>
                <a:lnTo>
                  <a:pt x="0" y="640981"/>
                </a:lnTo>
                <a:lnTo>
                  <a:pt x="729983" y="640981"/>
                </a:lnTo>
                <a:lnTo>
                  <a:pt x="729983" y="0"/>
                </a:lnTo>
                <a:close/>
              </a:path>
            </a:pathLst>
          </a:custGeom>
          <a:solidFill>
            <a:srgbClr val="D7ECE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81" name="object 21">
            <a:extLst>
              <a:ext uri="{FF2B5EF4-FFF2-40B4-BE49-F238E27FC236}">
                <a16:creationId xmlns:a16="http://schemas.microsoft.com/office/drawing/2014/main" id="{072E28D7-3A22-4F2E-8E15-5BA7339CF478}"/>
              </a:ext>
            </a:extLst>
          </p:cNvPr>
          <p:cNvSpPr txBox="1"/>
          <p:nvPr/>
        </p:nvSpPr>
        <p:spPr>
          <a:xfrm>
            <a:off x="2686790" y="3698355"/>
            <a:ext cx="8166734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Incorporació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de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la</a:t>
            </a:r>
            <a:r>
              <a:rPr kumimoji="0" sz="1700" b="0" i="0" u="none" strike="noStrike" kern="1200" cap="none" spc="-4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població</a:t>
            </a:r>
            <a:r>
              <a:rPr kumimoji="0" sz="1700" b="1" i="0" u="none" strike="noStrike" kern="1200" cap="none" spc="-3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generadora</a:t>
            </a:r>
            <a:r>
              <a:rPr kumimoji="0" sz="1700" b="1" i="0" u="none" strike="noStrike" kern="1200" cap="none" spc="-5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de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costos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(censada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+</a:t>
            </a:r>
            <a:r>
              <a:rPr kumimoji="0" sz="1700" b="0" i="0" u="none" strike="noStrike" kern="1200" cap="none" spc="-4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estacional</a:t>
            </a:r>
            <a:r>
              <a:rPr kumimoji="0" sz="1700" b="0" i="0" u="none" strike="noStrike" kern="1200" cap="none" spc="-3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+</a:t>
            </a:r>
            <a:r>
              <a:rPr kumimoji="0" sz="1700" b="0" i="0" u="none" strike="noStrike" kern="1200" cap="none" spc="-4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turística)</a:t>
            </a: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82" name="object 22">
            <a:extLst>
              <a:ext uri="{FF2B5EF4-FFF2-40B4-BE49-F238E27FC236}">
                <a16:creationId xmlns:a16="http://schemas.microsoft.com/office/drawing/2014/main" id="{2EAB50C1-C982-89EA-72A3-191D760C5E86}"/>
              </a:ext>
            </a:extLst>
          </p:cNvPr>
          <p:cNvSpPr txBox="1"/>
          <p:nvPr/>
        </p:nvSpPr>
        <p:spPr>
          <a:xfrm>
            <a:off x="1754123" y="3638584"/>
            <a:ext cx="73469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9EC3C4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0</a:t>
            </a: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3</a:t>
            </a:r>
            <a:endParaRPr kumimoji="0" sz="23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83" name="object 23">
            <a:extLst>
              <a:ext uri="{FF2B5EF4-FFF2-40B4-BE49-F238E27FC236}">
                <a16:creationId xmlns:a16="http://schemas.microsoft.com/office/drawing/2014/main" id="{87322202-CA03-450B-678C-3F8FD79626AB}"/>
              </a:ext>
            </a:extLst>
          </p:cNvPr>
          <p:cNvSpPr/>
          <p:nvPr/>
        </p:nvSpPr>
        <p:spPr>
          <a:xfrm>
            <a:off x="2494788" y="3535172"/>
            <a:ext cx="0" cy="638175"/>
          </a:xfrm>
          <a:custGeom>
            <a:avLst/>
            <a:gdLst/>
            <a:ahLst/>
            <a:cxnLst/>
            <a:rect l="l" t="t" r="r" b="b"/>
            <a:pathLst>
              <a:path h="638175">
                <a:moveTo>
                  <a:pt x="0" y="0"/>
                </a:moveTo>
                <a:lnTo>
                  <a:pt x="0" y="638111"/>
                </a:lnTo>
              </a:path>
            </a:pathLst>
          </a:custGeom>
          <a:ln w="12700">
            <a:solidFill>
              <a:srgbClr val="007A7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84" name="object 24">
            <a:extLst>
              <a:ext uri="{FF2B5EF4-FFF2-40B4-BE49-F238E27FC236}">
                <a16:creationId xmlns:a16="http://schemas.microsoft.com/office/drawing/2014/main" id="{D0896FE5-680D-C023-A070-E4B32E9C5AE7}"/>
              </a:ext>
            </a:extLst>
          </p:cNvPr>
          <p:cNvSpPr/>
          <p:nvPr/>
        </p:nvSpPr>
        <p:spPr>
          <a:xfrm>
            <a:off x="1754123" y="4266692"/>
            <a:ext cx="730250" cy="642620"/>
          </a:xfrm>
          <a:custGeom>
            <a:avLst/>
            <a:gdLst/>
            <a:ahLst/>
            <a:cxnLst/>
            <a:rect l="l" t="t" r="r" b="b"/>
            <a:pathLst>
              <a:path w="730250" h="642620">
                <a:moveTo>
                  <a:pt x="729983" y="0"/>
                </a:moveTo>
                <a:lnTo>
                  <a:pt x="0" y="0"/>
                </a:lnTo>
                <a:lnTo>
                  <a:pt x="0" y="642505"/>
                </a:lnTo>
                <a:lnTo>
                  <a:pt x="729983" y="642505"/>
                </a:lnTo>
                <a:lnTo>
                  <a:pt x="729983" y="0"/>
                </a:lnTo>
                <a:close/>
              </a:path>
            </a:pathLst>
          </a:custGeom>
          <a:solidFill>
            <a:srgbClr val="D7ECE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85" name="object 25">
            <a:extLst>
              <a:ext uri="{FF2B5EF4-FFF2-40B4-BE49-F238E27FC236}">
                <a16:creationId xmlns:a16="http://schemas.microsoft.com/office/drawing/2014/main" id="{5365FFEB-F0DE-7A1D-985F-745501916384}"/>
              </a:ext>
            </a:extLst>
          </p:cNvPr>
          <p:cNvSpPr txBox="1"/>
          <p:nvPr/>
        </p:nvSpPr>
        <p:spPr>
          <a:xfrm>
            <a:off x="2686790" y="4377767"/>
            <a:ext cx="45510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1200" cap="none" spc="-1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Especificitats</a:t>
            </a:r>
            <a:r>
              <a:rPr kumimoji="0" sz="1700" b="1" i="0" u="none" strike="noStrike" kern="1200" cap="none" spc="-6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(ultrarruralitat,</a:t>
            </a:r>
            <a:r>
              <a:rPr kumimoji="0" sz="1700" b="0" i="0" u="none" strike="noStrike" kern="1200" cap="none" spc="-3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alta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aportació,</a:t>
            </a:r>
            <a:r>
              <a:rPr kumimoji="0" sz="1700" b="0" i="0" u="none" strike="noStrike" kern="1200" cap="none" spc="-3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...)</a:t>
            </a: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86" name="object 26">
            <a:extLst>
              <a:ext uri="{FF2B5EF4-FFF2-40B4-BE49-F238E27FC236}">
                <a16:creationId xmlns:a16="http://schemas.microsoft.com/office/drawing/2014/main" id="{C4B82ACF-3C45-0726-17E5-794753A90F39}"/>
              </a:ext>
            </a:extLst>
          </p:cNvPr>
          <p:cNvSpPr txBox="1"/>
          <p:nvPr/>
        </p:nvSpPr>
        <p:spPr>
          <a:xfrm>
            <a:off x="1754123" y="4371784"/>
            <a:ext cx="73469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9EC3C4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0</a:t>
            </a: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4</a:t>
            </a:r>
            <a:endParaRPr kumimoji="0" sz="23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87" name="object 27">
            <a:extLst>
              <a:ext uri="{FF2B5EF4-FFF2-40B4-BE49-F238E27FC236}">
                <a16:creationId xmlns:a16="http://schemas.microsoft.com/office/drawing/2014/main" id="{614DD0A3-917C-371D-3B80-D85C80229821}"/>
              </a:ext>
            </a:extLst>
          </p:cNvPr>
          <p:cNvSpPr/>
          <p:nvPr/>
        </p:nvSpPr>
        <p:spPr>
          <a:xfrm>
            <a:off x="2494788" y="4268216"/>
            <a:ext cx="0" cy="640080"/>
          </a:xfrm>
          <a:custGeom>
            <a:avLst/>
            <a:gdLst/>
            <a:ahLst/>
            <a:cxnLst/>
            <a:rect l="l" t="t" r="r" b="b"/>
            <a:pathLst>
              <a:path h="640079">
                <a:moveTo>
                  <a:pt x="0" y="0"/>
                </a:moveTo>
                <a:lnTo>
                  <a:pt x="0" y="639635"/>
                </a:lnTo>
              </a:path>
            </a:pathLst>
          </a:custGeom>
          <a:ln w="12700">
            <a:solidFill>
              <a:srgbClr val="007A7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88" name="object 28">
            <a:extLst>
              <a:ext uri="{FF2B5EF4-FFF2-40B4-BE49-F238E27FC236}">
                <a16:creationId xmlns:a16="http://schemas.microsoft.com/office/drawing/2014/main" id="{DC2EC1FD-C367-CB13-DEAD-6768296F957B}"/>
              </a:ext>
            </a:extLst>
          </p:cNvPr>
          <p:cNvSpPr/>
          <p:nvPr/>
        </p:nvSpPr>
        <p:spPr>
          <a:xfrm>
            <a:off x="1754123" y="4999736"/>
            <a:ext cx="730250" cy="642620"/>
          </a:xfrm>
          <a:custGeom>
            <a:avLst/>
            <a:gdLst/>
            <a:ahLst/>
            <a:cxnLst/>
            <a:rect l="l" t="t" r="r" b="b"/>
            <a:pathLst>
              <a:path w="730250" h="642620">
                <a:moveTo>
                  <a:pt x="729983" y="0"/>
                </a:moveTo>
                <a:lnTo>
                  <a:pt x="0" y="0"/>
                </a:lnTo>
                <a:lnTo>
                  <a:pt x="0" y="642505"/>
                </a:lnTo>
                <a:lnTo>
                  <a:pt x="729983" y="642505"/>
                </a:lnTo>
                <a:lnTo>
                  <a:pt x="729983" y="0"/>
                </a:lnTo>
                <a:close/>
              </a:path>
            </a:pathLst>
          </a:custGeom>
          <a:solidFill>
            <a:srgbClr val="D7ECE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89" name="object 29">
            <a:extLst>
              <a:ext uri="{FF2B5EF4-FFF2-40B4-BE49-F238E27FC236}">
                <a16:creationId xmlns:a16="http://schemas.microsoft.com/office/drawing/2014/main" id="{7C920D82-E254-8A20-54C7-85DA61962A70}"/>
              </a:ext>
            </a:extLst>
          </p:cNvPr>
          <p:cNvSpPr txBox="1"/>
          <p:nvPr/>
        </p:nvSpPr>
        <p:spPr>
          <a:xfrm>
            <a:off x="2686790" y="5164757"/>
            <a:ext cx="609028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Incentius</a:t>
            </a:r>
            <a:r>
              <a:rPr kumimoji="0" sz="1700" b="1" i="0" u="none" strike="noStrike" kern="1200" cap="none" spc="-10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focalitzats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a</a:t>
            </a:r>
            <a:r>
              <a:rPr kumimoji="0" sz="1700" b="0" i="0" u="none" strike="noStrike" kern="1200" cap="none" spc="-3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fomentar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el</a:t>
            </a:r>
            <a:r>
              <a:rPr kumimoji="0" sz="1700" b="0" i="0" u="none" strike="noStrike" kern="1200" cap="none" spc="-3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compliment</a:t>
            </a:r>
            <a:r>
              <a:rPr kumimoji="0" sz="1700" b="1" i="0" u="none" strike="noStrike" kern="1200" cap="none" spc="-4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dels</a:t>
            </a:r>
            <a:r>
              <a:rPr kumimoji="0" sz="1700" b="1" i="0" u="none" strike="noStrike" kern="1200" cap="none" spc="-4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-1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objectius</a:t>
            </a: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90" name="object 30">
            <a:extLst>
              <a:ext uri="{FF2B5EF4-FFF2-40B4-BE49-F238E27FC236}">
                <a16:creationId xmlns:a16="http://schemas.microsoft.com/office/drawing/2014/main" id="{E87C2D87-4A50-4EE8-EE41-007A0CDFE459}"/>
              </a:ext>
            </a:extLst>
          </p:cNvPr>
          <p:cNvSpPr txBox="1"/>
          <p:nvPr/>
        </p:nvSpPr>
        <p:spPr>
          <a:xfrm>
            <a:off x="1754123" y="5104984"/>
            <a:ext cx="73469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9EC3C4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0</a:t>
            </a: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5</a:t>
            </a:r>
            <a:endParaRPr kumimoji="0" sz="23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91" name="object 31">
            <a:extLst>
              <a:ext uri="{FF2B5EF4-FFF2-40B4-BE49-F238E27FC236}">
                <a16:creationId xmlns:a16="http://schemas.microsoft.com/office/drawing/2014/main" id="{C144C03D-24C9-883E-688C-CDC65C2A9431}"/>
              </a:ext>
            </a:extLst>
          </p:cNvPr>
          <p:cNvSpPr/>
          <p:nvPr/>
        </p:nvSpPr>
        <p:spPr>
          <a:xfrm>
            <a:off x="2494788" y="5001260"/>
            <a:ext cx="0" cy="640080"/>
          </a:xfrm>
          <a:custGeom>
            <a:avLst/>
            <a:gdLst/>
            <a:ahLst/>
            <a:cxnLst/>
            <a:rect l="l" t="t" r="r" b="b"/>
            <a:pathLst>
              <a:path h="640079">
                <a:moveTo>
                  <a:pt x="0" y="0"/>
                </a:moveTo>
                <a:lnTo>
                  <a:pt x="0" y="639635"/>
                </a:lnTo>
              </a:path>
            </a:pathLst>
          </a:custGeom>
          <a:ln w="12700">
            <a:solidFill>
              <a:srgbClr val="007A7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92" name="object 32">
            <a:extLst>
              <a:ext uri="{FF2B5EF4-FFF2-40B4-BE49-F238E27FC236}">
                <a16:creationId xmlns:a16="http://schemas.microsoft.com/office/drawing/2014/main" id="{826122EE-113C-DF77-DA4A-FEFF37538DDA}"/>
              </a:ext>
            </a:extLst>
          </p:cNvPr>
          <p:cNvSpPr/>
          <p:nvPr/>
        </p:nvSpPr>
        <p:spPr>
          <a:xfrm>
            <a:off x="1754123" y="5732780"/>
            <a:ext cx="730250" cy="642620"/>
          </a:xfrm>
          <a:custGeom>
            <a:avLst/>
            <a:gdLst/>
            <a:ahLst/>
            <a:cxnLst/>
            <a:rect l="l" t="t" r="r" b="b"/>
            <a:pathLst>
              <a:path w="730250" h="642620">
                <a:moveTo>
                  <a:pt x="729983" y="0"/>
                </a:moveTo>
                <a:lnTo>
                  <a:pt x="0" y="0"/>
                </a:lnTo>
                <a:lnTo>
                  <a:pt x="0" y="642505"/>
                </a:lnTo>
                <a:lnTo>
                  <a:pt x="729983" y="642505"/>
                </a:lnTo>
                <a:lnTo>
                  <a:pt x="729983" y="0"/>
                </a:lnTo>
                <a:close/>
              </a:path>
            </a:pathLst>
          </a:custGeom>
          <a:solidFill>
            <a:srgbClr val="D7ECE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93" name="object 33">
            <a:extLst>
              <a:ext uri="{FF2B5EF4-FFF2-40B4-BE49-F238E27FC236}">
                <a16:creationId xmlns:a16="http://schemas.microsoft.com/office/drawing/2014/main" id="{F3C4F70E-A435-EC9A-0CB8-948410B38686}"/>
              </a:ext>
            </a:extLst>
          </p:cNvPr>
          <p:cNvSpPr txBox="1"/>
          <p:nvPr/>
        </p:nvSpPr>
        <p:spPr>
          <a:xfrm>
            <a:off x="2686790" y="5897957"/>
            <a:ext cx="682815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Pagament</a:t>
            </a:r>
            <a:r>
              <a:rPr kumimoji="0" sz="1700" b="0" i="0" u="none" strike="noStrike" kern="1200" cap="none" spc="-5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recollida</a:t>
            </a:r>
            <a:r>
              <a:rPr kumimoji="0" sz="1700" b="0" i="0" u="none" strike="noStrike" kern="1200" cap="none" spc="-6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i</a:t>
            </a:r>
            <a:r>
              <a:rPr kumimoji="0" sz="1700" b="0" i="0" u="none" strike="noStrike" kern="1200" cap="none" spc="-5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tractament</a:t>
            </a:r>
            <a:r>
              <a:rPr kumimoji="0" sz="1700" b="0" i="0" u="none" strike="noStrike" kern="1200" cap="none" spc="-4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d'envasos</a:t>
            </a:r>
            <a:r>
              <a:rPr kumimoji="0" sz="1700" b="0" i="0" u="none" strike="noStrike" kern="1200" cap="none" spc="-4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recuperats</a:t>
            </a:r>
            <a:r>
              <a:rPr kumimoji="0" sz="1700" b="0" i="0" u="none" strike="noStrike" kern="1200" cap="none" spc="-3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en</a:t>
            </a:r>
            <a:r>
              <a:rPr kumimoji="0" sz="1700" b="0" i="0" u="none" strike="noStrike" kern="1200" cap="none" spc="-4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fracció</a:t>
            </a:r>
            <a:r>
              <a:rPr kumimoji="0" sz="1700" b="1" i="0" u="none" strike="noStrike" kern="1200" cap="none" spc="-4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-10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resta</a:t>
            </a: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94" name="object 34">
            <a:extLst>
              <a:ext uri="{FF2B5EF4-FFF2-40B4-BE49-F238E27FC236}">
                <a16:creationId xmlns:a16="http://schemas.microsoft.com/office/drawing/2014/main" id="{526F3354-E9E5-1203-C40A-8192E35CEB04}"/>
              </a:ext>
            </a:extLst>
          </p:cNvPr>
          <p:cNvSpPr txBox="1"/>
          <p:nvPr/>
        </p:nvSpPr>
        <p:spPr>
          <a:xfrm>
            <a:off x="1754123" y="5838369"/>
            <a:ext cx="73469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9EC3C4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0</a:t>
            </a:r>
            <a:r>
              <a:rPr kumimoji="0" sz="2300" b="1" i="0" u="none" strike="noStrike" kern="1200" cap="none" spc="-25" normalizeH="0" baseline="0" noProof="0" dirty="0">
                <a:ln>
                  <a:noFill/>
                </a:ln>
                <a:solidFill>
                  <a:srgbClr val="006362"/>
                </a:solidFill>
                <a:effectLst/>
                <a:uLnTx/>
                <a:uFillTx/>
                <a:latin typeface="Nunito"/>
                <a:ea typeface="+mn-ea"/>
                <a:cs typeface="Arial"/>
              </a:rPr>
              <a:t>6</a:t>
            </a:r>
            <a:endParaRPr kumimoji="0" sz="23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Arial"/>
            </a:endParaRPr>
          </a:p>
        </p:txBody>
      </p:sp>
      <p:sp>
        <p:nvSpPr>
          <p:cNvPr id="95" name="object 35">
            <a:extLst>
              <a:ext uri="{FF2B5EF4-FFF2-40B4-BE49-F238E27FC236}">
                <a16:creationId xmlns:a16="http://schemas.microsoft.com/office/drawing/2014/main" id="{39545977-653C-C37B-AB0F-10259BB5041E}"/>
              </a:ext>
            </a:extLst>
          </p:cNvPr>
          <p:cNvSpPr/>
          <p:nvPr/>
        </p:nvSpPr>
        <p:spPr>
          <a:xfrm>
            <a:off x="2494788" y="5734304"/>
            <a:ext cx="0" cy="640080"/>
          </a:xfrm>
          <a:custGeom>
            <a:avLst/>
            <a:gdLst/>
            <a:ahLst/>
            <a:cxnLst/>
            <a:rect l="l" t="t" r="r" b="b"/>
            <a:pathLst>
              <a:path h="640079">
                <a:moveTo>
                  <a:pt x="0" y="0"/>
                </a:moveTo>
                <a:lnTo>
                  <a:pt x="0" y="639635"/>
                </a:lnTo>
              </a:path>
            </a:pathLst>
          </a:custGeom>
          <a:ln w="12700">
            <a:solidFill>
              <a:srgbClr val="007A7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318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92DC27B2-067E-76BC-D8B2-C1219D8B90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419" r="-2" b="-2"/>
          <a:stretch>
            <a:fillRect/>
          </a:stretch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3" name="Imagen 2" descr="Mapa&#10;&#10;Descripción generada automáticamente">
            <a:extLst>
              <a:ext uri="{FF2B5EF4-FFF2-40B4-BE49-F238E27FC236}">
                <a16:creationId xmlns:a16="http://schemas.microsoft.com/office/drawing/2014/main" id="{813C34AD-AE51-646C-776D-4A49F6D4EB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788" r="-2" b="-2"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>
        <p:nvSpPr>
          <p:cNvPr id="10" name="object 12">
            <a:extLst>
              <a:ext uri="{FF2B5EF4-FFF2-40B4-BE49-F238E27FC236}">
                <a16:creationId xmlns:a16="http://schemas.microsoft.com/office/drawing/2014/main" id="{2F5E104A-2DB4-DACB-FAE3-6860B54A472A}"/>
              </a:ext>
            </a:extLst>
          </p:cNvPr>
          <p:cNvSpPr txBox="1">
            <a:spLocks/>
          </p:cNvSpPr>
          <p:nvPr/>
        </p:nvSpPr>
        <p:spPr>
          <a:xfrm>
            <a:off x="620712" y="1287696"/>
            <a:ext cx="5294976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kern="1200" baseline="0">
                <a:solidFill>
                  <a:srgbClr val="636462"/>
                </a:solidFill>
                <a:latin typeface="Nunito Light" pitchFamily="2" charset="77"/>
                <a:ea typeface="+mj-ea"/>
                <a:cs typeface="+mj-cs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400" b="1" i="0" u="none" strike="noStrike" kern="1200" cap="none" spc="0" normalizeH="0" baseline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Nunito"/>
                <a:ea typeface="+mj-ea"/>
                <a:cs typeface="Arial" panose="020B0604020202020204" pitchFamily="34" charset="0"/>
              </a:rPr>
              <a:t>Principals</a:t>
            </a:r>
            <a:r>
              <a:rPr kumimoji="0" lang="ca-ES" sz="2400" b="1" i="0" u="none" strike="noStrike" kern="1200" cap="none" spc="-95" normalizeH="0" baseline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Nunito"/>
                <a:ea typeface="+mj-ea"/>
                <a:cs typeface="Arial" panose="020B0604020202020204" pitchFamily="34" charset="0"/>
              </a:rPr>
              <a:t> </a:t>
            </a:r>
            <a:r>
              <a:rPr kumimoji="0" lang="ca-ES" sz="2400" b="1" i="0" u="none" strike="noStrike" kern="1200" cap="none" spc="-10" normalizeH="0" baseline="0" noProof="0" dirty="0">
                <a:ln>
                  <a:noFill/>
                </a:ln>
                <a:solidFill>
                  <a:srgbClr val="636462"/>
                </a:solidFill>
                <a:effectLst/>
                <a:uLnTx/>
                <a:uFillTx/>
                <a:latin typeface="Nunito"/>
                <a:ea typeface="+mj-ea"/>
                <a:cs typeface="Arial" panose="020B0604020202020204" pitchFamily="34" charset="0"/>
              </a:rPr>
              <a:t>novetats. SDGR</a:t>
            </a:r>
          </a:p>
        </p:txBody>
      </p:sp>
      <p:sp>
        <p:nvSpPr>
          <p:cNvPr id="15" name="Marcador de texto 6">
            <a:extLst>
              <a:ext uri="{FF2B5EF4-FFF2-40B4-BE49-F238E27FC236}">
                <a16:creationId xmlns:a16="http://schemas.microsoft.com/office/drawing/2014/main" id="{1275CF17-53B3-97F8-71E8-D1D414633551}"/>
              </a:ext>
            </a:extLst>
          </p:cNvPr>
          <p:cNvSpPr txBox="1">
            <a:spLocks/>
          </p:cNvSpPr>
          <p:nvPr/>
        </p:nvSpPr>
        <p:spPr>
          <a:xfrm>
            <a:off x="620712" y="277813"/>
            <a:ext cx="4720871" cy="6540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None/>
              <a:defRPr sz="1400" b="1" i="0" kern="1200">
                <a:solidFill>
                  <a:schemeClr val="tx2"/>
                </a:solidFill>
                <a:latin typeface="Nunito SemiBold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Nunito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Nunito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Nunito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Nunito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a-ES" sz="1400" b="1" i="0" u="none" strike="noStrike" kern="1200" cap="none" spc="0" normalizeH="0" baseline="0" noProof="0" dirty="0">
                <a:ln>
                  <a:noFill/>
                </a:ln>
                <a:solidFill>
                  <a:srgbClr val="384553"/>
                </a:solidFill>
                <a:effectLst/>
                <a:uLnTx/>
                <a:uFillTx/>
                <a:latin typeface="Nunito SemiBold" pitchFamily="2" charset="77"/>
                <a:ea typeface="+mn-ea"/>
                <a:cs typeface="+mn-cs"/>
              </a:rPr>
              <a:t>RECOLLIDA SELECTIVA D’ENVASOS. Un nou conveni en temps de canvis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a-ES" sz="1400" b="1" i="0" u="none" strike="noStrike" kern="1200" cap="none" spc="0" normalizeH="0" baseline="0" noProof="0" dirty="0">
                <a:ln>
                  <a:noFill/>
                </a:ln>
                <a:solidFill>
                  <a:srgbClr val="384553"/>
                </a:solidFill>
                <a:effectLst/>
                <a:uLnTx/>
                <a:uFillTx/>
                <a:latin typeface="Nunito SemiBold" pitchFamily="2" charset="77"/>
                <a:ea typeface="+mn-ea"/>
                <a:cs typeface="+mn-cs"/>
              </a:rPr>
              <a:t>EL NOU CONVENI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AB70DBB-2297-1DD0-E1BE-FE4409F01F8A}"/>
              </a:ext>
            </a:extLst>
          </p:cNvPr>
          <p:cNvSpPr txBox="1"/>
          <p:nvPr/>
        </p:nvSpPr>
        <p:spPr>
          <a:xfrm>
            <a:off x="620712" y="2463647"/>
            <a:ext cx="418437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El Sistema Digital de Gestió de Residus és una </a:t>
            </a:r>
            <a:r>
              <a:rPr kumimoji="0" lang="ca-ES" sz="1400" b="1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plataforma</a:t>
            </a: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 tecnològica de informació i gestió, desenvolupada amb l’objectiu de fer més </a:t>
            </a:r>
            <a:r>
              <a:rPr kumimoji="0" lang="ca-ES" sz="1400" b="1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eficients els processos de recollida, </a:t>
            </a: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selecció i reciclat d’envasos.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400" b="0" i="0" u="none" strike="noStrike" kern="1200" cap="none" spc="0" normalizeH="0" baseline="0" noProof="0" dirty="0">
              <a:ln>
                <a:noFill/>
              </a:ln>
              <a:solidFill>
                <a:srgbClr val="777876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Inventari i posicionament contenidors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Distàncies domicilis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Factors sociodemogràfics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Aportació per àrea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Identificació punts interès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Visualització i optimització de rutes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Gestió vehicles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Producció de plantes de tractament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777876"/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t>Gestió avisos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ca-ES" sz="1400" b="0" i="0" u="none" strike="noStrike" kern="1200" cap="none" spc="0" normalizeH="0" baseline="0" noProof="0" dirty="0">
              <a:ln>
                <a:noFill/>
              </a:ln>
              <a:solidFill>
                <a:srgbClr val="777876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ca-ES" sz="1400" b="0" i="0" u="none" strike="noStrike" kern="1200" cap="none" spc="0" normalizeH="0" baseline="0" noProof="0" dirty="0">
              <a:ln>
                <a:noFill/>
              </a:ln>
              <a:solidFill>
                <a:srgbClr val="777876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495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13BD080F-F45A-6476-6211-81B21147A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1" b="98340" l="3711" r="99349">
                        <a14:foregroundMark x1="79102" y1="13867" x2="88216" y2="23438"/>
                        <a14:foregroundMark x1="88216" y1="23438" x2="95638" y2="41504"/>
                        <a14:foregroundMark x1="95638" y1="41504" x2="96159" y2="48730"/>
                        <a14:foregroundMark x1="96159" y1="48730" x2="83984" y2="34766"/>
                        <a14:foregroundMark x1="83984" y1="34766" x2="74544" y2="35547"/>
                        <a14:foregroundMark x1="74544" y1="35547" x2="69271" y2="44434"/>
                        <a14:foregroundMark x1="69271" y1="44434" x2="70378" y2="56641"/>
                        <a14:foregroundMark x1="70378" y1="56641" x2="87174" y2="55371"/>
                        <a14:foregroundMark x1="87174" y1="55371" x2="68229" y2="84180"/>
                        <a14:foregroundMark x1="68229" y1="84180" x2="62044" y2="71582"/>
                        <a14:foregroundMark x1="62044" y1="71582" x2="59375" y2="57813"/>
                        <a14:foregroundMark x1="59375" y1="57813" x2="46419" y2="78125"/>
                        <a14:foregroundMark x1="46419" y1="78125" x2="48503" y2="91016"/>
                        <a14:foregroundMark x1="48503" y1="91016" x2="37109" y2="70801"/>
                        <a14:foregroundMark x1="37109" y1="70801" x2="31185" y2="75293"/>
                        <a14:foregroundMark x1="31185" y1="75293" x2="27148" y2="87109"/>
                        <a14:foregroundMark x1="27148" y1="87109" x2="5013" y2="94922"/>
                        <a14:foregroundMark x1="5013" y1="94922" x2="9766" y2="97266"/>
                        <a14:foregroundMark x1="9766" y1="97266" x2="25391" y2="98242"/>
                        <a14:foregroundMark x1="84505" y1="46094" x2="90820" y2="52148"/>
                        <a14:foregroundMark x1="90820" y1="52148" x2="95833" y2="50684"/>
                        <a14:foregroundMark x1="95833" y1="50684" x2="95898" y2="82031"/>
                        <a14:foregroundMark x1="95898" y1="82031" x2="95247" y2="84570"/>
                        <a14:foregroundMark x1="85677" y1="70996" x2="87760" y2="90039"/>
                        <a14:foregroundMark x1="87760" y1="90039" x2="88346" y2="90820"/>
                        <a14:foregroundMark x1="99284" y1="58887" x2="99479" y2="78418"/>
                        <a14:foregroundMark x1="99479" y1="78418" x2="95833" y2="91699"/>
                        <a14:foregroundMark x1="95833" y1="91699" x2="91406" y2="95117"/>
                        <a14:foregroundMark x1="91406" y1="95117" x2="29427" y2="92188"/>
                        <a14:foregroundMark x1="3776" y1="94824" x2="5924" y2="96387"/>
                        <a14:foregroundMark x1="13216" y1="89844" x2="39844" y2="68164"/>
                        <a14:foregroundMark x1="39844" y1="68164" x2="56836" y2="69238"/>
                        <a14:foregroundMark x1="56836" y1="69238" x2="66276" y2="68652"/>
                        <a14:foregroundMark x1="66276" y1="68652" x2="71159" y2="66211"/>
                        <a14:foregroundMark x1="71159" y1="66211" x2="74479" y2="56934"/>
                        <a14:foregroundMark x1="74479" y1="56934" x2="76042" y2="42285"/>
                        <a14:foregroundMark x1="76042" y1="42285" x2="81315" y2="34180"/>
                        <a14:foregroundMark x1="81315" y1="34180" x2="92057" y2="52344"/>
                        <a14:foregroundMark x1="92057" y1="52344" x2="95443" y2="79883"/>
                        <a14:foregroundMark x1="95443" y1="79883" x2="88346" y2="93262"/>
                        <a14:foregroundMark x1="88346" y1="93262" x2="76172" y2="98340"/>
                        <a14:foregroundMark x1="35026" y1="64551" x2="34310" y2="73633"/>
                        <a14:foregroundMark x1="34310" y1="73633" x2="36003" y2="84961"/>
                        <a14:foregroundMark x1="36003" y1="84961" x2="54427" y2="81738"/>
                        <a14:foregroundMark x1="54427" y1="81738" x2="78255" y2="85547"/>
                        <a14:foregroundMark x1="78255" y1="85547" x2="79167" y2="84570"/>
                        <a14:foregroundMark x1="38151" y1="64258" x2="51302" y2="65527"/>
                        <a14:foregroundMark x1="62240" y1="54688" x2="64714" y2="48242"/>
                        <a14:foregroundMark x1="65951" y1="44727" x2="73047" y2="31836"/>
                        <a14:foregroundMark x1="80729" y1="12109" x2="77344" y2="21484"/>
                        <a14:foregroundMark x1="77344" y1="21484" x2="76823" y2="25391"/>
                        <a14:foregroundMark x1="16667" y1="74707" x2="17122" y2="78906"/>
                        <a14:backgroundMark x1="17578" y1="7129" x2="26302" y2="5664"/>
                        <a14:backgroundMark x1="95768" y1="15137" x2="94271" y2="84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pic>
        <p:nvPicPr>
          <p:cNvPr id="9" name="Imagen 8" descr="Imagen que contiene Icono&#10;&#10;Descripción generada automáticamente">
            <a:extLst>
              <a:ext uri="{FF2B5EF4-FFF2-40B4-BE49-F238E27FC236}">
                <a16:creationId xmlns:a16="http://schemas.microsoft.com/office/drawing/2014/main" id="{6015C272-234C-F528-6145-C95DAF3673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786"/>
          <a:stretch/>
        </p:blipFill>
        <p:spPr>
          <a:xfrm>
            <a:off x="952500" y="0"/>
            <a:ext cx="4342514" cy="685800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2273F9C-1A47-B360-2E34-359B4CF23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CC96-3F17-3F46-A226-75674028E2F8}" type="slidenum">
              <a:rPr kumimoji="0" lang="es-ES" sz="1050" b="0" i="0" u="none" strike="noStrike" kern="1200" cap="none" spc="0" normalizeH="0" baseline="0" noProof="0" smtClean="0">
                <a:ln>
                  <a:noFill/>
                </a:ln>
                <a:solidFill>
                  <a:srgbClr val="384553"/>
                </a:solidFill>
                <a:effectLst/>
                <a:uLnTx/>
                <a:uFillTx/>
                <a:latin typeface="Nunito Medium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05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 Medium" pitchFamily="2" charset="77"/>
              <a:ea typeface="+mn-ea"/>
              <a:cs typeface="+mn-cs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DE047C90-043A-EF4F-45DE-7F05AE25E154}"/>
              </a:ext>
            </a:extLst>
          </p:cNvPr>
          <p:cNvSpPr txBox="1">
            <a:spLocks/>
          </p:cNvSpPr>
          <p:nvPr/>
        </p:nvSpPr>
        <p:spPr>
          <a:xfrm>
            <a:off x="3448512" y="2169313"/>
            <a:ext cx="5294976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kern="1200" baseline="0">
                <a:solidFill>
                  <a:srgbClr val="636462"/>
                </a:solidFill>
                <a:latin typeface="Nunito Light" pitchFamily="2" charset="77"/>
                <a:ea typeface="+mj-ea"/>
                <a:cs typeface="+mj-cs"/>
              </a:defRPr>
            </a:lvl1pPr>
          </a:lstStyle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4400" b="1" dirty="0">
                <a:latin typeface="Nunito"/>
                <a:cs typeface="Arial" panose="020B0604020202020204" pitchFamily="34" charset="0"/>
              </a:rPr>
              <a:t>ON ANEM</a:t>
            </a:r>
            <a:endParaRPr kumimoji="0" lang="ca-ES" sz="4400" b="1" i="0" u="none" strike="noStrike" kern="1200" cap="none" spc="-10" normalizeH="0" baseline="0" noProof="0" dirty="0">
              <a:ln>
                <a:noFill/>
              </a:ln>
              <a:solidFill>
                <a:srgbClr val="636462"/>
              </a:solidFill>
              <a:effectLst/>
              <a:uLnTx/>
              <a:uFillTx/>
              <a:latin typeface="Nunito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99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16C3FB5-88E3-8189-A634-93D2D9F25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713" y="277813"/>
            <a:ext cx="7852078" cy="654050"/>
          </a:xfrm>
        </p:spPr>
        <p:txBody>
          <a:bodyPr/>
          <a:lstStyle/>
          <a:p>
            <a:pPr lvl="0"/>
            <a:r>
              <a:rPr lang="ca-ES" dirty="0"/>
              <a:t>RECOLLIDA SELECTIVA D’ENVASOS. Un nou conveni en temps de canvis</a:t>
            </a:r>
          </a:p>
          <a:p>
            <a:pPr lvl="0"/>
            <a:r>
              <a:rPr lang="ca-ES" dirty="0"/>
              <a:t>ON ANEM</a:t>
            </a:r>
          </a:p>
        </p:txBody>
      </p:sp>
      <p:sp>
        <p:nvSpPr>
          <p:cNvPr id="58" name="Text 10">
            <a:extLst>
              <a:ext uri="{FF2B5EF4-FFF2-40B4-BE49-F238E27FC236}">
                <a16:creationId xmlns:a16="http://schemas.microsoft.com/office/drawing/2014/main" id="{2BD05A7D-B6EA-61B6-8A63-C21EC7B813D2}"/>
              </a:ext>
            </a:extLst>
          </p:cNvPr>
          <p:cNvSpPr/>
          <p:nvPr/>
        </p:nvSpPr>
        <p:spPr>
          <a:xfrm>
            <a:off x="1576366" y="4456682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NOU RD ¿(08/2026)?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59" name="Text 11">
            <a:extLst>
              <a:ext uri="{FF2B5EF4-FFF2-40B4-BE49-F238E27FC236}">
                <a16:creationId xmlns:a16="http://schemas.microsoft.com/office/drawing/2014/main" id="{E99C5BE8-437D-6B2B-CD86-FEDCBDBE84E8}"/>
              </a:ext>
            </a:extLst>
          </p:cNvPr>
          <p:cNvSpPr/>
          <p:nvPr/>
        </p:nvSpPr>
        <p:spPr>
          <a:xfrm>
            <a:off x="1633732" y="4636485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D’envasos i residus d’envasos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A9F2D5D7-D2D4-639C-64B1-CE7FEFD6A8AC}"/>
              </a:ext>
            </a:extLst>
          </p:cNvPr>
          <p:cNvCxnSpPr>
            <a:cxnSpLocks/>
          </p:cNvCxnSpPr>
          <p:nvPr/>
        </p:nvCxnSpPr>
        <p:spPr>
          <a:xfrm>
            <a:off x="955964" y="1894040"/>
            <a:ext cx="10630234" cy="0"/>
          </a:xfrm>
          <a:prstGeom prst="line">
            <a:avLst/>
          </a:prstGeom>
          <a:ln w="47625">
            <a:solidFill>
              <a:srgbClr val="EBEBE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Cataluña bandera - Iconos Banderas y Mapas">
            <a:extLst>
              <a:ext uri="{FF2B5EF4-FFF2-40B4-BE49-F238E27FC236}">
                <a16:creationId xmlns:a16="http://schemas.microsoft.com/office/drawing/2014/main" id="{C6B6B2DA-BCE3-BA4B-93F7-DE01D5C6B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68" y="5674416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spaña - Iconos gratis de banderas">
            <a:extLst>
              <a:ext uri="{FF2B5EF4-FFF2-40B4-BE49-F238E27FC236}">
                <a16:creationId xmlns:a16="http://schemas.microsoft.com/office/drawing/2014/main" id="{D22F5587-F991-1F3E-CF84-D69CCEE41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68" y="4456682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10">
            <a:extLst>
              <a:ext uri="{FF2B5EF4-FFF2-40B4-BE49-F238E27FC236}">
                <a16:creationId xmlns:a16="http://schemas.microsoft.com/office/drawing/2014/main" id="{CAE35C74-58E8-65E5-7D9F-FF8D9E30AC22}"/>
              </a:ext>
            </a:extLst>
          </p:cNvPr>
          <p:cNvSpPr/>
          <p:nvPr/>
        </p:nvSpPr>
        <p:spPr>
          <a:xfrm>
            <a:off x="1633732" y="5674416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NOVA LLEI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5" name="Text 11">
            <a:extLst>
              <a:ext uri="{FF2B5EF4-FFF2-40B4-BE49-F238E27FC236}">
                <a16:creationId xmlns:a16="http://schemas.microsoft.com/office/drawing/2014/main" id="{CC7D6B03-CDB0-2A02-9E1A-13D59137D8B9}"/>
              </a:ext>
            </a:extLst>
          </p:cNvPr>
          <p:cNvSpPr/>
          <p:nvPr/>
        </p:nvSpPr>
        <p:spPr>
          <a:xfrm>
            <a:off x="1691276" y="5839188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+mn-ea"/>
                <a:cs typeface="+mn-cs"/>
              </a:rPr>
              <a:t>Prev</a:t>
            </a: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+mn-ea"/>
                <a:cs typeface="+mn-cs"/>
              </a:rPr>
              <a:t> residus i </a:t>
            </a:r>
            <a:b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+mn-ea"/>
                <a:cs typeface="+mn-cs"/>
              </a:rPr>
            </a:b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+mn-ea"/>
                <a:cs typeface="+mn-cs"/>
              </a:rPr>
              <a:t>us eficient recursos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6" name="Text 10">
            <a:extLst>
              <a:ext uri="{FF2B5EF4-FFF2-40B4-BE49-F238E27FC236}">
                <a16:creationId xmlns:a16="http://schemas.microsoft.com/office/drawing/2014/main" id="{9B4195B8-63ED-2568-D862-650DE719E3EB}"/>
              </a:ext>
            </a:extLst>
          </p:cNvPr>
          <p:cNvSpPr/>
          <p:nvPr/>
        </p:nvSpPr>
        <p:spPr>
          <a:xfrm>
            <a:off x="1576365" y="5006295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SDDR (11/2026)?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2" name="Shape 7">
            <a:extLst>
              <a:ext uri="{FF2B5EF4-FFF2-40B4-BE49-F238E27FC236}">
                <a16:creationId xmlns:a16="http://schemas.microsoft.com/office/drawing/2014/main" id="{028F4745-6A94-4779-16A3-465E53351248}"/>
              </a:ext>
            </a:extLst>
          </p:cNvPr>
          <p:cNvSpPr/>
          <p:nvPr/>
        </p:nvSpPr>
        <p:spPr>
          <a:xfrm>
            <a:off x="1343780" y="1905447"/>
            <a:ext cx="38100" cy="541734"/>
          </a:xfrm>
          <a:prstGeom prst="roundRect">
            <a:avLst>
              <a:gd name="adj" fmla="val 365642"/>
            </a:avLst>
          </a:prstGeom>
          <a:solidFill>
            <a:srgbClr val="B2E4C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3" name="Shape 8">
            <a:extLst>
              <a:ext uri="{FF2B5EF4-FFF2-40B4-BE49-F238E27FC236}">
                <a16:creationId xmlns:a16="http://schemas.microsoft.com/office/drawing/2014/main" id="{1256DF01-8F67-23B7-2455-EF9C8959DE23}"/>
              </a:ext>
            </a:extLst>
          </p:cNvPr>
          <p:cNvSpPr/>
          <p:nvPr/>
        </p:nvSpPr>
        <p:spPr>
          <a:xfrm>
            <a:off x="1055586" y="1718865"/>
            <a:ext cx="578146" cy="348258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B2E4C4"/>
            </a:solidFill>
            <a:prstDash val="solid"/>
          </a:ln>
          <a:effectLst>
            <a:outerShdw dist="22860" dir="2700000" algn="bl" rotWithShape="0">
              <a:srgbClr val="B2E4C4">
                <a:alpha val="10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8EEE483A-0B8A-CE48-CD5B-05484A8D4DA3}"/>
              </a:ext>
            </a:extLst>
          </p:cNvPr>
          <p:cNvSpPr/>
          <p:nvPr/>
        </p:nvSpPr>
        <p:spPr>
          <a:xfrm>
            <a:off x="1271527" y="1781054"/>
            <a:ext cx="147042" cy="245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2025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67D4698F-683F-8545-79EA-2F44FFC75B97}"/>
              </a:ext>
            </a:extLst>
          </p:cNvPr>
          <p:cNvSpPr/>
          <p:nvPr/>
        </p:nvSpPr>
        <p:spPr>
          <a:xfrm>
            <a:off x="4316382" y="1905447"/>
            <a:ext cx="38100" cy="541734"/>
          </a:xfrm>
          <a:prstGeom prst="roundRect">
            <a:avLst>
              <a:gd name="adj" fmla="val 365642"/>
            </a:avLst>
          </a:prstGeom>
          <a:solidFill>
            <a:srgbClr val="B2E4C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C5A9BCCA-CEF1-0C9E-BDFB-58B4A7667872}"/>
              </a:ext>
            </a:extLst>
          </p:cNvPr>
          <p:cNvSpPr/>
          <p:nvPr/>
        </p:nvSpPr>
        <p:spPr>
          <a:xfrm>
            <a:off x="4028188" y="1718865"/>
            <a:ext cx="578146" cy="348258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B2E4C4"/>
            </a:solidFill>
            <a:prstDash val="solid"/>
          </a:ln>
          <a:effectLst>
            <a:outerShdw dist="22860" dir="2700000" algn="bl" rotWithShape="0">
              <a:srgbClr val="B2E4C4">
                <a:alpha val="10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916BC0B-8B60-F03A-A77E-36CF26A22B5A}"/>
              </a:ext>
            </a:extLst>
          </p:cNvPr>
          <p:cNvSpPr/>
          <p:nvPr/>
        </p:nvSpPr>
        <p:spPr>
          <a:xfrm>
            <a:off x="4244129" y="1781054"/>
            <a:ext cx="147042" cy="245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2030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9887001C-9F52-B2A7-742C-92A4F80B9D8E}"/>
              </a:ext>
            </a:extLst>
          </p:cNvPr>
          <p:cNvSpPr/>
          <p:nvPr/>
        </p:nvSpPr>
        <p:spPr>
          <a:xfrm>
            <a:off x="7296689" y="1895917"/>
            <a:ext cx="38100" cy="541734"/>
          </a:xfrm>
          <a:prstGeom prst="roundRect">
            <a:avLst>
              <a:gd name="adj" fmla="val 365642"/>
            </a:avLst>
          </a:prstGeom>
          <a:solidFill>
            <a:srgbClr val="B2E4C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AE51C733-BEAF-1F99-95C7-821B28C05EF5}"/>
              </a:ext>
            </a:extLst>
          </p:cNvPr>
          <p:cNvSpPr/>
          <p:nvPr/>
        </p:nvSpPr>
        <p:spPr>
          <a:xfrm>
            <a:off x="7008495" y="1709335"/>
            <a:ext cx="578146" cy="348258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22860">
            <a:solidFill>
              <a:srgbClr val="B2E4C4"/>
            </a:solidFill>
            <a:prstDash val="solid"/>
          </a:ln>
          <a:effectLst>
            <a:outerShdw dist="22860" dir="2700000" algn="bl" rotWithShape="0">
              <a:srgbClr val="B2E4C4">
                <a:alpha val="10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8B540854-4D0B-753B-26C7-7D9785D1FC56}"/>
              </a:ext>
            </a:extLst>
          </p:cNvPr>
          <p:cNvSpPr/>
          <p:nvPr/>
        </p:nvSpPr>
        <p:spPr>
          <a:xfrm>
            <a:off x="7224436" y="1771524"/>
            <a:ext cx="147042" cy="245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+mn-ea"/>
                <a:cs typeface="+mn-cs"/>
              </a:rPr>
              <a:t>2035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8D6AF959-6009-E871-70DA-E9264A2C6DC1}"/>
              </a:ext>
            </a:extLst>
          </p:cNvPr>
          <p:cNvSpPr/>
          <p:nvPr/>
        </p:nvSpPr>
        <p:spPr>
          <a:xfrm>
            <a:off x="1117140" y="3058948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Reglament 2025/40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812B6638-3B12-7095-26C5-E36AA81877BC}"/>
              </a:ext>
            </a:extLst>
          </p:cNvPr>
          <p:cNvSpPr/>
          <p:nvPr/>
        </p:nvSpPr>
        <p:spPr>
          <a:xfrm>
            <a:off x="1117139" y="3234119"/>
            <a:ext cx="191119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D’envasos i residus d’envasos</a:t>
            </a:r>
            <a:endParaRPr kumimoji="0" lang="ca-ES" sz="10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7F816650-1413-D4AE-09D1-3B8426C03CBC}"/>
              </a:ext>
            </a:extLst>
          </p:cNvPr>
          <p:cNvSpPr/>
          <p:nvPr/>
        </p:nvSpPr>
        <p:spPr>
          <a:xfrm>
            <a:off x="1121412" y="3563794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+ &gt;25 Actes delegats i execució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A5A01720-C481-65A2-B457-F860AD604DE1}"/>
              </a:ext>
            </a:extLst>
          </p:cNvPr>
          <p:cNvSpPr/>
          <p:nvPr/>
        </p:nvSpPr>
        <p:spPr>
          <a:xfrm>
            <a:off x="3022768" y="3099776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Nova Directiva d’Economia Circular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BC6F9FDF-7F68-BB89-E5CC-75C81A6EB3C7}"/>
              </a:ext>
            </a:extLst>
          </p:cNvPr>
          <p:cNvSpPr/>
          <p:nvPr/>
        </p:nvSpPr>
        <p:spPr>
          <a:xfrm>
            <a:off x="2990499" y="3730010"/>
            <a:ext cx="1911191" cy="449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Nou Reglament </a:t>
            </a:r>
            <a:r>
              <a:rPr kumimoji="0" lang="ca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3C4858"/>
                </a:solidFill>
                <a:effectLst/>
                <a:uLnTx/>
                <a:uFillTx/>
                <a:latin typeface="Nunito Bold" pitchFamily="34" charset="0"/>
                <a:ea typeface="Nunito Bold" pitchFamily="34" charset="-122"/>
                <a:cs typeface="Nunito Bold" pitchFamily="34" charset="-120"/>
              </a:rPr>
              <a:t>d’Ecodisseny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srgbClr val="384553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pic>
        <p:nvPicPr>
          <p:cNvPr id="20" name="Picture 2" descr="Unión europea - Iconos gratis de banderas">
            <a:extLst>
              <a:ext uri="{FF2B5EF4-FFF2-40B4-BE49-F238E27FC236}">
                <a16:creationId xmlns:a16="http://schemas.microsoft.com/office/drawing/2014/main" id="{F2C46104-CF0B-20EE-E3A9-DC3CACC11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68" y="3275918"/>
            <a:ext cx="362432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1433;p3">
            <a:extLst>
              <a:ext uri="{FF2B5EF4-FFF2-40B4-BE49-F238E27FC236}">
                <a16:creationId xmlns:a16="http://schemas.microsoft.com/office/drawing/2014/main" id="{1ACC4BFF-214C-6C6D-8E76-D1BBC0EE2EC0}"/>
              </a:ext>
            </a:extLst>
          </p:cNvPr>
          <p:cNvSpPr/>
          <p:nvPr/>
        </p:nvSpPr>
        <p:spPr>
          <a:xfrm>
            <a:off x="1148295" y="3048065"/>
            <a:ext cx="1842204" cy="500815"/>
          </a:xfrm>
          <a:prstGeom prst="roundRect">
            <a:avLst>
              <a:gd name="adj" fmla="val 5888"/>
            </a:avLst>
          </a:prstGeom>
          <a:solidFill>
            <a:srgbClr val="139A0C">
              <a:alpha val="3137"/>
            </a:srgbClr>
          </a:solidFill>
          <a:ln w="9525" cap="flat" cmpd="sng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26984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Ecoembes ">
      <a:dk1>
        <a:srgbClr val="384553"/>
      </a:dk1>
      <a:lt1>
        <a:srgbClr val="FFFFFF"/>
      </a:lt1>
      <a:dk2>
        <a:srgbClr val="384553"/>
      </a:dk2>
      <a:lt2>
        <a:srgbClr val="EFEBEA"/>
      </a:lt2>
      <a:accent1>
        <a:srgbClr val="00A13A"/>
      </a:accent1>
      <a:accent2>
        <a:srgbClr val="00D0B7"/>
      </a:accent2>
      <a:accent3>
        <a:srgbClr val="FF9700"/>
      </a:accent3>
      <a:accent4>
        <a:srgbClr val="FED000"/>
      </a:accent4>
      <a:accent5>
        <a:srgbClr val="FF4F78"/>
      </a:accent5>
      <a:accent6>
        <a:srgbClr val="F8F9F9"/>
      </a:accent6>
      <a:hlink>
        <a:srgbClr val="00A13A"/>
      </a:hlink>
      <a:folHlink>
        <a:srgbClr val="5E5E5E"/>
      </a:folHlink>
    </a:clrScheme>
    <a:fontScheme name="Personalizado 1">
      <a:majorFont>
        <a:latin typeface="Nunito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fdc8429-4437-4578-9612-b3c37d74c2b3}" enabled="1" method="Standard" siteId="{da469fa5-4041-48c9-b08b-63d03cda9b4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775</Words>
  <Application>Microsoft Office PowerPoint</Application>
  <PresentationFormat>Panorámica</PresentationFormat>
  <Paragraphs>135</Paragraphs>
  <Slides>15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Nunito</vt:lpstr>
      <vt:lpstr>Nunito Bold</vt:lpstr>
      <vt:lpstr>Nunito Light</vt:lpstr>
      <vt:lpstr>Nunito Medium</vt:lpstr>
      <vt:lpstr>Nunito SemiBold</vt:lpstr>
      <vt:lpstr>Tema de l'Office</vt:lpstr>
      <vt:lpstr>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Aina Vesa Martinez</dc:creator>
  <cp:lastModifiedBy>Xavier Balague Viladrich</cp:lastModifiedBy>
  <cp:revision>3</cp:revision>
  <dcterms:created xsi:type="dcterms:W3CDTF">2025-07-17T08:18:11Z</dcterms:created>
  <dcterms:modified xsi:type="dcterms:W3CDTF">2025-09-12T10:21:13Z</dcterms:modified>
</cp:coreProperties>
</file>