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0" r:id="rId8"/>
    <p:sldId id="261" r:id="rId9"/>
    <p:sldId id="262" r:id="rId10"/>
    <p:sldId id="268" r:id="rId11"/>
    <p:sldId id="263" r:id="rId12"/>
    <p:sldId id="264" r:id="rId13"/>
    <p:sldId id="267" r:id="rId14"/>
    <p:sldId id="265" r:id="rId15"/>
    <p:sldId id="266" r:id="rId16"/>
    <p:sldId id="269" r:id="rId17"/>
    <p:sldId id="270" r:id="rId18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C519F3-9478-4502-A517-1B221CF5B714}" v="22" dt="2025-09-12T11:47:35.0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13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os Poncelas Perez" userId="117457b3-d072-4145-8533-0889546af36d" providerId="ADAL" clId="{709BB2E1-A0A2-4828-A726-D9E86E73F049}"/>
    <pc:docChg chg="undo custSel addSld delSld modSld">
      <pc:chgData name="Marcos Poncelas Perez" userId="117457b3-d072-4145-8533-0889546af36d" providerId="ADAL" clId="{709BB2E1-A0A2-4828-A726-D9E86E73F049}" dt="2025-09-12T11:56:37.271" v="6285" actId="692"/>
      <pc:docMkLst>
        <pc:docMk/>
      </pc:docMkLst>
      <pc:sldChg chg="modSp mod">
        <pc:chgData name="Marcos Poncelas Perez" userId="117457b3-d072-4145-8533-0889546af36d" providerId="ADAL" clId="{709BB2E1-A0A2-4828-A726-D9E86E73F049}" dt="2025-09-12T10:47:52.148" v="4777" actId="20577"/>
        <pc:sldMkLst>
          <pc:docMk/>
          <pc:sldMk cId="1701040207" sldId="256"/>
        </pc:sldMkLst>
        <pc:spChg chg="mod">
          <ac:chgData name="Marcos Poncelas Perez" userId="117457b3-d072-4145-8533-0889546af36d" providerId="ADAL" clId="{709BB2E1-A0A2-4828-A726-D9E86E73F049}" dt="2025-09-12T10:47:52.148" v="4777" actId="20577"/>
          <ac:spMkLst>
            <pc:docMk/>
            <pc:sldMk cId="1701040207" sldId="256"/>
            <ac:spMk id="8" creationId="{F9DBF1E9-1DF2-EAED-6FE3-768E645168E5}"/>
          </ac:spMkLst>
        </pc:spChg>
        <pc:spChg chg="mod">
          <ac:chgData name="Marcos Poncelas Perez" userId="117457b3-d072-4145-8533-0889546af36d" providerId="ADAL" clId="{709BB2E1-A0A2-4828-A726-D9E86E73F049}" dt="2025-09-10T09:50:37.041" v="167" actId="20577"/>
          <ac:spMkLst>
            <pc:docMk/>
            <pc:sldMk cId="1701040207" sldId="256"/>
            <ac:spMk id="9" creationId="{FA47F415-E3B1-A5B0-F4B8-A0201E6C7F11}"/>
          </ac:spMkLst>
        </pc:spChg>
        <pc:spChg chg="mod">
          <ac:chgData name="Marcos Poncelas Perez" userId="117457b3-d072-4145-8533-0889546af36d" providerId="ADAL" clId="{709BB2E1-A0A2-4828-A726-D9E86E73F049}" dt="2025-09-10T09:51:12.051" v="217" actId="20577"/>
          <ac:spMkLst>
            <pc:docMk/>
            <pc:sldMk cId="1701040207" sldId="256"/>
            <ac:spMk id="10" creationId="{D8462CFA-13ED-AB79-9F86-2EF78E719E1F}"/>
          </ac:spMkLst>
        </pc:spChg>
      </pc:sldChg>
      <pc:sldChg chg="addSp delSp modSp mod">
        <pc:chgData name="Marcos Poncelas Perez" userId="117457b3-d072-4145-8533-0889546af36d" providerId="ADAL" clId="{709BB2E1-A0A2-4828-A726-D9E86E73F049}" dt="2025-09-12T09:12:27.850" v="3195" actId="1076"/>
        <pc:sldMkLst>
          <pc:docMk/>
          <pc:sldMk cId="1257183955" sldId="257"/>
        </pc:sldMkLst>
        <pc:spChg chg="add del mod">
          <ac:chgData name="Marcos Poncelas Perez" userId="117457b3-d072-4145-8533-0889546af36d" providerId="ADAL" clId="{709BB2E1-A0A2-4828-A726-D9E86E73F049}" dt="2025-09-12T07:53:49.465" v="3113" actId="478"/>
          <ac:spMkLst>
            <pc:docMk/>
            <pc:sldMk cId="1257183955" sldId="257"/>
            <ac:spMk id="2" creationId="{4CD0036E-3CB5-E147-BC33-2C3CDCA2D9A1}"/>
          </ac:spMkLst>
        </pc:spChg>
        <pc:spChg chg="add mod">
          <ac:chgData name="Marcos Poncelas Perez" userId="117457b3-d072-4145-8533-0889546af36d" providerId="ADAL" clId="{709BB2E1-A0A2-4828-A726-D9E86E73F049}" dt="2025-09-12T09:07:44.084" v="3188" actId="20577"/>
          <ac:spMkLst>
            <pc:docMk/>
            <pc:sldMk cId="1257183955" sldId="257"/>
            <ac:spMk id="5" creationId="{079C5448-3CF2-AFAB-34D5-96D4A5943D42}"/>
          </ac:spMkLst>
        </pc:spChg>
        <pc:picChg chg="add mod">
          <ac:chgData name="Marcos Poncelas Perez" userId="117457b3-d072-4145-8533-0889546af36d" providerId="ADAL" clId="{709BB2E1-A0A2-4828-A726-D9E86E73F049}" dt="2025-09-12T07:54:08.539" v="3117" actId="14100"/>
          <ac:picMkLst>
            <pc:docMk/>
            <pc:sldMk cId="1257183955" sldId="257"/>
            <ac:picMk id="4" creationId="{3CA2095F-0881-F944-B262-0B5FA3101672}"/>
          </ac:picMkLst>
        </pc:picChg>
        <pc:picChg chg="add mod">
          <ac:chgData name="Marcos Poncelas Perez" userId="117457b3-d072-4145-8533-0889546af36d" providerId="ADAL" clId="{709BB2E1-A0A2-4828-A726-D9E86E73F049}" dt="2025-09-12T09:12:27.850" v="3195" actId="1076"/>
          <ac:picMkLst>
            <pc:docMk/>
            <pc:sldMk cId="1257183955" sldId="257"/>
            <ac:picMk id="7" creationId="{1895A951-B58E-509C-0872-8AF547CADBFE}"/>
          </ac:picMkLst>
        </pc:picChg>
      </pc:sldChg>
      <pc:sldChg chg="add del">
        <pc:chgData name="Marcos Poncelas Perez" userId="117457b3-d072-4145-8533-0889546af36d" providerId="ADAL" clId="{709BB2E1-A0A2-4828-A726-D9E86E73F049}" dt="2025-09-10T09:55:46.870" v="244" actId="47"/>
        <pc:sldMkLst>
          <pc:docMk/>
          <pc:sldMk cId="1749473973" sldId="258"/>
        </pc:sldMkLst>
      </pc:sldChg>
      <pc:sldChg chg="addSp delSp modSp add del mod">
        <pc:chgData name="Marcos Poncelas Perez" userId="117457b3-d072-4145-8533-0889546af36d" providerId="ADAL" clId="{709BB2E1-A0A2-4828-A726-D9E86E73F049}" dt="2025-09-12T11:56:37.271" v="6285" actId="692"/>
        <pc:sldMkLst>
          <pc:docMk/>
          <pc:sldMk cId="1583906155" sldId="259"/>
        </pc:sldMkLst>
        <pc:spChg chg="add mod">
          <ac:chgData name="Marcos Poncelas Perez" userId="117457b3-d072-4145-8533-0889546af36d" providerId="ADAL" clId="{709BB2E1-A0A2-4828-A726-D9E86E73F049}" dt="2025-09-12T09:13:45.344" v="3197" actId="207"/>
          <ac:spMkLst>
            <pc:docMk/>
            <pc:sldMk cId="1583906155" sldId="259"/>
            <ac:spMk id="2" creationId="{F2068A3A-22D4-13D4-5C99-172DFCFB1E8E}"/>
          </ac:spMkLst>
        </pc:spChg>
        <pc:spChg chg="add mod">
          <ac:chgData name="Marcos Poncelas Perez" userId="117457b3-d072-4145-8533-0889546af36d" providerId="ADAL" clId="{709BB2E1-A0A2-4828-A726-D9E86E73F049}" dt="2025-09-12T11:56:37.271" v="6285" actId="692"/>
          <ac:spMkLst>
            <pc:docMk/>
            <pc:sldMk cId="1583906155" sldId="259"/>
            <ac:spMk id="9" creationId="{CBBF6EC1-725D-F3E5-E196-82252DFFC2C1}"/>
          </ac:spMkLst>
        </pc:spChg>
        <pc:spChg chg="add mod">
          <ac:chgData name="Marcos Poncelas Perez" userId="117457b3-d072-4145-8533-0889546af36d" providerId="ADAL" clId="{709BB2E1-A0A2-4828-A726-D9E86E73F049}" dt="2025-09-12T11:56:08.288" v="6282" actId="692"/>
          <ac:spMkLst>
            <pc:docMk/>
            <pc:sldMk cId="1583906155" sldId="259"/>
            <ac:spMk id="12" creationId="{56993255-926C-F54D-9FD3-746F68769299}"/>
          </ac:spMkLst>
        </pc:spChg>
        <pc:picChg chg="add mod">
          <ac:chgData name="Marcos Poncelas Perez" userId="117457b3-d072-4145-8533-0889546af36d" providerId="ADAL" clId="{709BB2E1-A0A2-4828-A726-D9E86E73F049}" dt="2025-09-10T11:09:40.670" v="824" actId="1076"/>
          <ac:picMkLst>
            <pc:docMk/>
            <pc:sldMk cId="1583906155" sldId="259"/>
            <ac:picMk id="8" creationId="{7A6C7FB5-1FD3-9408-B50D-561ECF6782A9}"/>
          </ac:picMkLst>
        </pc:picChg>
        <pc:picChg chg="add mod">
          <ac:chgData name="Marcos Poncelas Perez" userId="117457b3-d072-4145-8533-0889546af36d" providerId="ADAL" clId="{709BB2E1-A0A2-4828-A726-D9E86E73F049}" dt="2025-09-12T11:56:26.443" v="6284" actId="692"/>
          <ac:picMkLst>
            <pc:docMk/>
            <pc:sldMk cId="1583906155" sldId="259"/>
            <ac:picMk id="11" creationId="{EFE76273-E640-B852-E18D-F4A767736639}"/>
          </ac:picMkLst>
        </pc:picChg>
        <pc:cxnChg chg="add mod">
          <ac:chgData name="Marcos Poncelas Perez" userId="117457b3-d072-4145-8533-0889546af36d" providerId="ADAL" clId="{709BB2E1-A0A2-4828-A726-D9E86E73F049}" dt="2025-09-12T11:56:19.424" v="6283" actId="692"/>
          <ac:cxnSpMkLst>
            <pc:docMk/>
            <pc:sldMk cId="1583906155" sldId="259"/>
            <ac:cxnSpMk id="14" creationId="{7725905D-6022-04D3-C718-74E72AF73A5E}"/>
          </ac:cxnSpMkLst>
        </pc:cxnChg>
      </pc:sldChg>
      <pc:sldChg chg="add del">
        <pc:chgData name="Marcos Poncelas Perez" userId="117457b3-d072-4145-8533-0889546af36d" providerId="ADAL" clId="{709BB2E1-A0A2-4828-A726-D9E86E73F049}" dt="2025-09-10T09:55:48.229" v="245" actId="47"/>
        <pc:sldMkLst>
          <pc:docMk/>
          <pc:sldMk cId="1947875983" sldId="260"/>
        </pc:sldMkLst>
      </pc:sldChg>
      <pc:sldChg chg="addSp delSp modSp add mod">
        <pc:chgData name="Marcos Poncelas Perez" userId="117457b3-d072-4145-8533-0889546af36d" providerId="ADAL" clId="{709BB2E1-A0A2-4828-A726-D9E86E73F049}" dt="2025-09-12T10:53:58.578" v="5414" actId="1076"/>
        <pc:sldMkLst>
          <pc:docMk/>
          <pc:sldMk cId="2753810334" sldId="260"/>
        </pc:sldMkLst>
        <pc:spChg chg="mod">
          <ac:chgData name="Marcos Poncelas Perez" userId="117457b3-d072-4145-8533-0889546af36d" providerId="ADAL" clId="{709BB2E1-A0A2-4828-A726-D9E86E73F049}" dt="2025-09-12T09:13:56.884" v="3199" actId="113"/>
          <ac:spMkLst>
            <pc:docMk/>
            <pc:sldMk cId="2753810334" sldId="260"/>
            <ac:spMk id="2" creationId="{D93F134A-8D2C-ACDF-938F-FE66933A67B9}"/>
          </ac:spMkLst>
        </pc:spChg>
        <pc:spChg chg="add mod">
          <ac:chgData name="Marcos Poncelas Perez" userId="117457b3-d072-4145-8533-0889546af36d" providerId="ADAL" clId="{709BB2E1-A0A2-4828-A726-D9E86E73F049}" dt="2025-09-12T10:53:58.578" v="5414" actId="1076"/>
          <ac:spMkLst>
            <pc:docMk/>
            <pc:sldMk cId="2753810334" sldId="260"/>
            <ac:spMk id="3" creationId="{1E50B4F3-6A18-6220-2C42-1B2F23D5E817}"/>
          </ac:spMkLst>
        </pc:spChg>
        <pc:spChg chg="add del mod">
          <ac:chgData name="Marcos Poncelas Perez" userId="117457b3-d072-4145-8533-0889546af36d" providerId="ADAL" clId="{709BB2E1-A0A2-4828-A726-D9E86E73F049}" dt="2025-09-12T10:53:41.523" v="5410" actId="478"/>
          <ac:spMkLst>
            <pc:docMk/>
            <pc:sldMk cId="2753810334" sldId="260"/>
            <ac:spMk id="10" creationId="{14CBDD64-0A2A-4A2B-D59C-2393DC71EEB8}"/>
          </ac:spMkLst>
        </pc:spChg>
        <pc:picChg chg="add mod">
          <ac:chgData name="Marcos Poncelas Perez" userId="117457b3-d072-4145-8533-0889546af36d" providerId="ADAL" clId="{709BB2E1-A0A2-4828-A726-D9E86E73F049}" dt="2025-09-12T10:49:22.528" v="4783" actId="1076"/>
          <ac:picMkLst>
            <pc:docMk/>
            <pc:sldMk cId="2753810334" sldId="260"/>
            <ac:picMk id="4" creationId="{97D214EB-B1B8-2593-345C-EDAC340AE015}"/>
          </ac:picMkLst>
        </pc:picChg>
        <pc:picChg chg="add mod">
          <ac:chgData name="Marcos Poncelas Perez" userId="117457b3-d072-4145-8533-0889546af36d" providerId="ADAL" clId="{709BB2E1-A0A2-4828-A726-D9E86E73F049}" dt="2025-09-12T10:53:54.848" v="5413" actId="14100"/>
          <ac:picMkLst>
            <pc:docMk/>
            <pc:sldMk cId="2753810334" sldId="260"/>
            <ac:picMk id="7" creationId="{C09A721F-6E18-2A61-8C7A-744076BB6ADD}"/>
          </ac:picMkLst>
        </pc:picChg>
      </pc:sldChg>
      <pc:sldChg chg="add del">
        <pc:chgData name="Marcos Poncelas Perez" userId="117457b3-d072-4145-8533-0889546af36d" providerId="ADAL" clId="{709BB2E1-A0A2-4828-A726-D9E86E73F049}" dt="2025-09-10T09:55:50.050" v="246" actId="47"/>
        <pc:sldMkLst>
          <pc:docMk/>
          <pc:sldMk cId="42491084" sldId="261"/>
        </pc:sldMkLst>
      </pc:sldChg>
      <pc:sldChg chg="addSp delSp modSp add mod">
        <pc:chgData name="Marcos Poncelas Perez" userId="117457b3-d072-4145-8533-0889546af36d" providerId="ADAL" clId="{709BB2E1-A0A2-4828-A726-D9E86E73F049}" dt="2025-09-12T10:55:00.162" v="5432" actId="1076"/>
        <pc:sldMkLst>
          <pc:docMk/>
          <pc:sldMk cId="4113817298" sldId="261"/>
        </pc:sldMkLst>
        <pc:spChg chg="mod">
          <ac:chgData name="Marcos Poncelas Perez" userId="117457b3-d072-4145-8533-0889546af36d" providerId="ADAL" clId="{709BB2E1-A0A2-4828-A726-D9E86E73F049}" dt="2025-09-12T09:14:06.445" v="3201" actId="113"/>
          <ac:spMkLst>
            <pc:docMk/>
            <pc:sldMk cId="4113817298" sldId="261"/>
            <ac:spMk id="2" creationId="{CFA454B1-BFA7-8F76-1DD4-C57842C81805}"/>
          </ac:spMkLst>
        </pc:spChg>
        <pc:spChg chg="del mod">
          <ac:chgData name="Marcos Poncelas Perez" userId="117457b3-d072-4145-8533-0889546af36d" providerId="ADAL" clId="{709BB2E1-A0A2-4828-A726-D9E86E73F049}" dt="2025-09-12T07:11:46.639" v="2827" actId="478"/>
          <ac:spMkLst>
            <pc:docMk/>
            <pc:sldMk cId="4113817298" sldId="261"/>
            <ac:spMk id="10" creationId="{CDE803F7-EC3B-005E-68CF-E04F3EE1D3FC}"/>
          </ac:spMkLst>
        </pc:spChg>
        <pc:picChg chg="add mod">
          <ac:chgData name="Marcos Poncelas Perez" userId="117457b3-d072-4145-8533-0889546af36d" providerId="ADAL" clId="{709BB2E1-A0A2-4828-A726-D9E86E73F049}" dt="2025-09-12T10:54:45.689" v="5426" actId="14100"/>
          <ac:picMkLst>
            <pc:docMk/>
            <pc:sldMk cId="4113817298" sldId="261"/>
            <ac:picMk id="4" creationId="{020FC57E-4712-6B59-ACD4-E7A8B923C7AE}"/>
          </ac:picMkLst>
        </pc:picChg>
        <pc:picChg chg="add mod">
          <ac:chgData name="Marcos Poncelas Perez" userId="117457b3-d072-4145-8533-0889546af36d" providerId="ADAL" clId="{709BB2E1-A0A2-4828-A726-D9E86E73F049}" dt="2025-09-12T10:54:48.575" v="5427" actId="14100"/>
          <ac:picMkLst>
            <pc:docMk/>
            <pc:sldMk cId="4113817298" sldId="261"/>
            <ac:picMk id="6" creationId="{320A3059-0148-EF29-0B2A-C2B3221BBEB4}"/>
          </ac:picMkLst>
        </pc:picChg>
        <pc:picChg chg="add mod">
          <ac:chgData name="Marcos Poncelas Perez" userId="117457b3-d072-4145-8533-0889546af36d" providerId="ADAL" clId="{709BB2E1-A0A2-4828-A726-D9E86E73F049}" dt="2025-09-12T10:54:43.688" v="5425" actId="14100"/>
          <ac:picMkLst>
            <pc:docMk/>
            <pc:sldMk cId="4113817298" sldId="261"/>
            <ac:picMk id="8" creationId="{57372E9E-5D77-191C-8B8A-66984D864E98}"/>
          </ac:picMkLst>
        </pc:picChg>
        <pc:picChg chg="add mod">
          <ac:chgData name="Marcos Poncelas Perez" userId="117457b3-d072-4145-8533-0889546af36d" providerId="ADAL" clId="{709BB2E1-A0A2-4828-A726-D9E86E73F049}" dt="2025-09-12T10:55:00.162" v="5432" actId="1076"/>
          <ac:picMkLst>
            <pc:docMk/>
            <pc:sldMk cId="4113817298" sldId="261"/>
            <ac:picMk id="11" creationId="{6D5F2B81-12F3-2AE7-7B89-3F18F175575C}"/>
          </ac:picMkLst>
        </pc:picChg>
        <pc:picChg chg="add mod">
          <ac:chgData name="Marcos Poncelas Perez" userId="117457b3-d072-4145-8533-0889546af36d" providerId="ADAL" clId="{709BB2E1-A0A2-4828-A726-D9E86E73F049}" dt="2025-09-12T10:54:51.436" v="5429" actId="14100"/>
          <ac:picMkLst>
            <pc:docMk/>
            <pc:sldMk cId="4113817298" sldId="261"/>
            <ac:picMk id="13" creationId="{BBB67ACC-0F96-7C22-2476-31466217F813}"/>
          </ac:picMkLst>
        </pc:picChg>
      </pc:sldChg>
      <pc:sldChg chg="addSp delSp modSp add mod">
        <pc:chgData name="Marcos Poncelas Perez" userId="117457b3-d072-4145-8533-0889546af36d" providerId="ADAL" clId="{709BB2E1-A0A2-4828-A726-D9E86E73F049}" dt="2025-09-12T10:55:45.919" v="5449" actId="1076"/>
        <pc:sldMkLst>
          <pc:docMk/>
          <pc:sldMk cId="1451561178" sldId="262"/>
        </pc:sldMkLst>
        <pc:spChg chg="mod">
          <ac:chgData name="Marcos Poncelas Perez" userId="117457b3-d072-4145-8533-0889546af36d" providerId="ADAL" clId="{709BB2E1-A0A2-4828-A726-D9E86E73F049}" dt="2025-09-12T09:14:23.749" v="3203" actId="113"/>
          <ac:spMkLst>
            <pc:docMk/>
            <pc:sldMk cId="1451561178" sldId="262"/>
            <ac:spMk id="2" creationId="{3486EDDA-E29E-7054-729A-C40326E6DDAF}"/>
          </ac:spMkLst>
        </pc:spChg>
        <pc:spChg chg="del mod">
          <ac:chgData name="Marcos Poncelas Perez" userId="117457b3-d072-4145-8533-0889546af36d" providerId="ADAL" clId="{709BB2E1-A0A2-4828-A726-D9E86E73F049}" dt="2025-09-12T07:15:53.007" v="2896" actId="478"/>
          <ac:spMkLst>
            <pc:docMk/>
            <pc:sldMk cId="1451561178" sldId="262"/>
            <ac:spMk id="10" creationId="{AC6DD8FF-0D74-8362-3B4F-A3E238A759FC}"/>
          </ac:spMkLst>
        </pc:spChg>
        <pc:spChg chg="add mod">
          <ac:chgData name="Marcos Poncelas Perez" userId="117457b3-d072-4145-8533-0889546af36d" providerId="ADAL" clId="{709BB2E1-A0A2-4828-A726-D9E86E73F049}" dt="2025-09-12T07:34:08.454" v="2999" actId="692"/>
          <ac:spMkLst>
            <pc:docMk/>
            <pc:sldMk cId="1451561178" sldId="262"/>
            <ac:spMk id="14" creationId="{4B8788E6-39DF-719A-08F8-2AC6852C9605}"/>
          </ac:spMkLst>
        </pc:spChg>
        <pc:picChg chg="add del mod">
          <ac:chgData name="Marcos Poncelas Perez" userId="117457b3-d072-4145-8533-0889546af36d" providerId="ADAL" clId="{709BB2E1-A0A2-4828-A726-D9E86E73F049}" dt="2025-09-12T07:25:32.583" v="2908" actId="478"/>
          <ac:picMkLst>
            <pc:docMk/>
            <pc:sldMk cId="1451561178" sldId="262"/>
            <ac:picMk id="4" creationId="{CFD53B4C-71EC-E248-7445-998982D2C96A}"/>
          </ac:picMkLst>
        </pc:picChg>
        <pc:picChg chg="add del mod">
          <ac:chgData name="Marcos Poncelas Perez" userId="117457b3-d072-4145-8533-0889546af36d" providerId="ADAL" clId="{709BB2E1-A0A2-4828-A726-D9E86E73F049}" dt="2025-09-12T07:25:34.307" v="2909" actId="478"/>
          <ac:picMkLst>
            <pc:docMk/>
            <pc:sldMk cId="1451561178" sldId="262"/>
            <ac:picMk id="6" creationId="{0EF0B210-7A5C-B0E5-A567-1D259F61979F}"/>
          </ac:picMkLst>
        </pc:picChg>
        <pc:picChg chg="add mod">
          <ac:chgData name="Marcos Poncelas Perez" userId="117457b3-d072-4145-8533-0889546af36d" providerId="ADAL" clId="{709BB2E1-A0A2-4828-A726-D9E86E73F049}" dt="2025-09-12T10:55:31.442" v="5443" actId="1076"/>
          <ac:picMkLst>
            <pc:docMk/>
            <pc:sldMk cId="1451561178" sldId="262"/>
            <ac:picMk id="8" creationId="{D52C35F0-8DF3-C415-BB7C-D6584A76B846}"/>
          </ac:picMkLst>
        </pc:picChg>
        <pc:picChg chg="add mod">
          <ac:chgData name="Marcos Poncelas Perez" userId="117457b3-d072-4145-8533-0889546af36d" providerId="ADAL" clId="{709BB2E1-A0A2-4828-A726-D9E86E73F049}" dt="2025-09-12T10:55:43.126" v="5448" actId="14100"/>
          <ac:picMkLst>
            <pc:docMk/>
            <pc:sldMk cId="1451561178" sldId="262"/>
            <ac:picMk id="11" creationId="{E2A63012-2509-114B-E140-B7CA148B3F9C}"/>
          </ac:picMkLst>
        </pc:picChg>
        <pc:picChg chg="add mod">
          <ac:chgData name="Marcos Poncelas Perez" userId="117457b3-d072-4145-8533-0889546af36d" providerId="ADAL" clId="{709BB2E1-A0A2-4828-A726-D9E86E73F049}" dt="2025-09-12T10:55:45.919" v="5449" actId="1076"/>
          <ac:picMkLst>
            <pc:docMk/>
            <pc:sldMk cId="1451561178" sldId="262"/>
            <ac:picMk id="13" creationId="{57E2B345-2DB5-E044-E4DC-48AFEE60D644}"/>
          </ac:picMkLst>
        </pc:picChg>
      </pc:sldChg>
      <pc:sldChg chg="addSp delSp modSp add mod">
        <pc:chgData name="Marcos Poncelas Perez" userId="117457b3-d072-4145-8533-0889546af36d" providerId="ADAL" clId="{709BB2E1-A0A2-4828-A726-D9E86E73F049}" dt="2025-09-12T11:48:14.996" v="6249" actId="20577"/>
        <pc:sldMkLst>
          <pc:docMk/>
          <pc:sldMk cId="376140494" sldId="263"/>
        </pc:sldMkLst>
        <pc:spChg chg="mod">
          <ac:chgData name="Marcos Poncelas Perez" userId="117457b3-d072-4145-8533-0889546af36d" providerId="ADAL" clId="{709BB2E1-A0A2-4828-A726-D9E86E73F049}" dt="2025-09-12T10:09:11.352" v="4574" actId="207"/>
          <ac:spMkLst>
            <pc:docMk/>
            <pc:sldMk cId="376140494" sldId="263"/>
            <ac:spMk id="2" creationId="{C7380F46-8E81-A9DD-8ECB-A340DB906AF5}"/>
          </ac:spMkLst>
        </pc:spChg>
        <pc:spChg chg="add del">
          <ac:chgData name="Marcos Poncelas Perez" userId="117457b3-d072-4145-8533-0889546af36d" providerId="ADAL" clId="{709BB2E1-A0A2-4828-A726-D9E86E73F049}" dt="2025-09-12T11:34:40.248" v="5529" actId="478"/>
          <ac:spMkLst>
            <pc:docMk/>
            <pc:sldMk cId="376140494" sldId="263"/>
            <ac:spMk id="3" creationId="{08FAF257-7522-118A-F8CC-EE04D05C82EE}"/>
          </ac:spMkLst>
        </pc:spChg>
        <pc:spChg chg="add mod">
          <ac:chgData name="Marcos Poncelas Perez" userId="117457b3-d072-4145-8533-0889546af36d" providerId="ADAL" clId="{709BB2E1-A0A2-4828-A726-D9E86E73F049}" dt="2025-09-12T11:47:54.831" v="6244" actId="20577"/>
          <ac:spMkLst>
            <pc:docMk/>
            <pc:sldMk cId="376140494" sldId="263"/>
            <ac:spMk id="4" creationId="{D4F57127-D701-A43B-DBD4-9AE6BA0A9005}"/>
          </ac:spMkLst>
        </pc:spChg>
        <pc:spChg chg="add mod">
          <ac:chgData name="Marcos Poncelas Perez" userId="117457b3-d072-4145-8533-0889546af36d" providerId="ADAL" clId="{709BB2E1-A0A2-4828-A726-D9E86E73F049}" dt="2025-09-12T11:48:14.996" v="6249" actId="20577"/>
          <ac:spMkLst>
            <pc:docMk/>
            <pc:sldMk cId="376140494" sldId="263"/>
            <ac:spMk id="5" creationId="{62CCB2A2-5A5D-5EC4-80F5-2021A8A8719B}"/>
          </ac:spMkLst>
        </pc:spChg>
        <pc:spChg chg="del mod">
          <ac:chgData name="Marcos Poncelas Perez" userId="117457b3-d072-4145-8533-0889546af36d" providerId="ADAL" clId="{709BB2E1-A0A2-4828-A726-D9E86E73F049}" dt="2025-09-12T11:34:59.813" v="5544" actId="478"/>
          <ac:spMkLst>
            <pc:docMk/>
            <pc:sldMk cId="376140494" sldId="263"/>
            <ac:spMk id="10" creationId="{4353DBC0-AAFE-F902-5702-E7B3DBF7B25F}"/>
          </ac:spMkLst>
        </pc:spChg>
      </pc:sldChg>
      <pc:sldChg chg="addSp delSp modSp add mod">
        <pc:chgData name="Marcos Poncelas Perez" userId="117457b3-d072-4145-8533-0889546af36d" providerId="ADAL" clId="{709BB2E1-A0A2-4828-A726-D9E86E73F049}" dt="2025-09-12T10:57:35.547" v="5491" actId="1076"/>
        <pc:sldMkLst>
          <pc:docMk/>
          <pc:sldMk cId="3107377672" sldId="264"/>
        </pc:sldMkLst>
        <pc:spChg chg="mod">
          <ac:chgData name="Marcos Poncelas Perez" userId="117457b3-d072-4145-8533-0889546af36d" providerId="ADAL" clId="{709BB2E1-A0A2-4828-A726-D9E86E73F049}" dt="2025-09-12T09:15:05.748" v="3207" actId="207"/>
          <ac:spMkLst>
            <pc:docMk/>
            <pc:sldMk cId="3107377672" sldId="264"/>
            <ac:spMk id="2" creationId="{DA672635-E1D8-CF54-9412-3A43EEFBE3B1}"/>
          </ac:spMkLst>
        </pc:spChg>
        <pc:spChg chg="add mod">
          <ac:chgData name="Marcos Poncelas Perez" userId="117457b3-d072-4145-8533-0889546af36d" providerId="ADAL" clId="{709BB2E1-A0A2-4828-A726-D9E86E73F049}" dt="2025-09-12T10:56:33.913" v="5461" actId="5793"/>
          <ac:spMkLst>
            <pc:docMk/>
            <pc:sldMk cId="3107377672" sldId="264"/>
            <ac:spMk id="3" creationId="{B2A1A03F-14BB-65F7-34AD-CD919CB2CCF7}"/>
          </ac:spMkLst>
        </pc:spChg>
        <pc:spChg chg="add mod">
          <ac:chgData name="Marcos Poncelas Perez" userId="117457b3-d072-4145-8533-0889546af36d" providerId="ADAL" clId="{709BB2E1-A0A2-4828-A726-D9E86E73F049}" dt="2025-09-12T10:57:26.629" v="5488" actId="14100"/>
          <ac:spMkLst>
            <pc:docMk/>
            <pc:sldMk cId="3107377672" sldId="264"/>
            <ac:spMk id="5" creationId="{4AF85E7E-8F0C-1857-5FD5-3ECC3DFC5F75}"/>
          </ac:spMkLst>
        </pc:spChg>
        <pc:spChg chg="del mod">
          <ac:chgData name="Marcos Poncelas Perez" userId="117457b3-d072-4145-8533-0889546af36d" providerId="ADAL" clId="{709BB2E1-A0A2-4828-A726-D9E86E73F049}" dt="2025-09-12T10:04:17.398" v="4154" actId="478"/>
          <ac:spMkLst>
            <pc:docMk/>
            <pc:sldMk cId="3107377672" sldId="264"/>
            <ac:spMk id="10" creationId="{04D76CFC-E29E-BF09-7AF9-27F841A8A5BD}"/>
          </ac:spMkLst>
        </pc:spChg>
        <pc:spChg chg="add del mod">
          <ac:chgData name="Marcos Poncelas Perez" userId="117457b3-d072-4145-8533-0889546af36d" providerId="ADAL" clId="{709BB2E1-A0A2-4828-A726-D9E86E73F049}" dt="2025-09-12T10:06:43.178" v="4556" actId="478"/>
          <ac:spMkLst>
            <pc:docMk/>
            <pc:sldMk cId="3107377672" sldId="264"/>
            <ac:spMk id="11" creationId="{7209B7DF-AD86-0AAE-9605-09DA66F4F9E0}"/>
          </ac:spMkLst>
        </pc:spChg>
        <pc:picChg chg="add mod">
          <ac:chgData name="Marcos Poncelas Perez" userId="117457b3-d072-4145-8533-0889546af36d" providerId="ADAL" clId="{709BB2E1-A0A2-4828-A726-D9E86E73F049}" dt="2025-09-12T10:57:22.736" v="5487" actId="1076"/>
          <ac:picMkLst>
            <pc:docMk/>
            <pc:sldMk cId="3107377672" sldId="264"/>
            <ac:picMk id="4" creationId="{E9FBE997-609B-666E-326D-F763D5B3ABE9}"/>
          </ac:picMkLst>
        </pc:picChg>
        <pc:picChg chg="add del mod">
          <ac:chgData name="Marcos Poncelas Perez" userId="117457b3-d072-4145-8533-0889546af36d" providerId="ADAL" clId="{709BB2E1-A0A2-4828-A726-D9E86E73F049}" dt="2025-09-12T10:57:35.547" v="5491" actId="1076"/>
          <ac:picMkLst>
            <pc:docMk/>
            <pc:sldMk cId="3107377672" sldId="264"/>
            <ac:picMk id="7" creationId="{155DF9A7-F02F-7598-A130-5234307D2313}"/>
          </ac:picMkLst>
        </pc:picChg>
      </pc:sldChg>
      <pc:sldChg chg="addSp delSp modSp add mod">
        <pc:chgData name="Marcos Poncelas Perez" userId="117457b3-d072-4145-8533-0889546af36d" providerId="ADAL" clId="{709BB2E1-A0A2-4828-A726-D9E86E73F049}" dt="2025-09-12T09:15:25.643" v="3211" actId="207"/>
        <pc:sldMkLst>
          <pc:docMk/>
          <pc:sldMk cId="2409812593" sldId="265"/>
        </pc:sldMkLst>
        <pc:spChg chg="mod">
          <ac:chgData name="Marcos Poncelas Perez" userId="117457b3-d072-4145-8533-0889546af36d" providerId="ADAL" clId="{709BB2E1-A0A2-4828-A726-D9E86E73F049}" dt="2025-09-12T09:15:25.643" v="3211" actId="207"/>
          <ac:spMkLst>
            <pc:docMk/>
            <pc:sldMk cId="2409812593" sldId="265"/>
            <ac:spMk id="2" creationId="{FBC08913-AA1A-9A0A-C682-718A35C2B657}"/>
          </ac:spMkLst>
        </pc:spChg>
        <pc:spChg chg="add mod">
          <ac:chgData name="Marcos Poncelas Perez" userId="117457b3-d072-4145-8533-0889546af36d" providerId="ADAL" clId="{709BB2E1-A0A2-4828-A726-D9E86E73F049}" dt="2025-09-10T12:20:54.490" v="2255" actId="14100"/>
          <ac:spMkLst>
            <pc:docMk/>
            <pc:sldMk cId="2409812593" sldId="265"/>
            <ac:spMk id="19" creationId="{05C550AB-2563-C9B4-F4DB-ED04CCDA1A61}"/>
          </ac:spMkLst>
        </pc:spChg>
        <pc:spChg chg="add mod">
          <ac:chgData name="Marcos Poncelas Perez" userId="117457b3-d072-4145-8533-0889546af36d" providerId="ADAL" clId="{709BB2E1-A0A2-4828-A726-D9E86E73F049}" dt="2025-09-10T12:20:50.902" v="2254" actId="14100"/>
          <ac:spMkLst>
            <pc:docMk/>
            <pc:sldMk cId="2409812593" sldId="265"/>
            <ac:spMk id="20" creationId="{EA511FD2-CF9F-BD7F-403C-C7E8CA751FA2}"/>
          </ac:spMkLst>
        </pc:spChg>
        <pc:spChg chg="add mod">
          <ac:chgData name="Marcos Poncelas Perez" userId="117457b3-d072-4145-8533-0889546af36d" providerId="ADAL" clId="{709BB2E1-A0A2-4828-A726-D9E86E73F049}" dt="2025-09-10T12:21:17.411" v="2262" actId="20577"/>
          <ac:spMkLst>
            <pc:docMk/>
            <pc:sldMk cId="2409812593" sldId="265"/>
            <ac:spMk id="21" creationId="{B9DB4165-8CC2-2A78-E2B4-7F1A46390B5D}"/>
          </ac:spMkLst>
        </pc:spChg>
        <pc:spChg chg="add mod">
          <ac:chgData name="Marcos Poncelas Perez" userId="117457b3-d072-4145-8533-0889546af36d" providerId="ADAL" clId="{709BB2E1-A0A2-4828-A726-D9E86E73F049}" dt="2025-09-10T12:21:45.512" v="2273" actId="20577"/>
          <ac:spMkLst>
            <pc:docMk/>
            <pc:sldMk cId="2409812593" sldId="265"/>
            <ac:spMk id="22" creationId="{CEF18A48-781F-8ED5-687F-A2A86ECEDE19}"/>
          </ac:spMkLst>
        </pc:spChg>
        <pc:spChg chg="add mod">
          <ac:chgData name="Marcos Poncelas Perez" userId="117457b3-d072-4145-8533-0889546af36d" providerId="ADAL" clId="{709BB2E1-A0A2-4828-A726-D9E86E73F049}" dt="2025-09-10T12:22:08.589" v="2299" actId="20577"/>
          <ac:spMkLst>
            <pc:docMk/>
            <pc:sldMk cId="2409812593" sldId="265"/>
            <ac:spMk id="23" creationId="{F2C1BB86-3B25-30CA-A20D-16FF5223F255}"/>
          </ac:spMkLst>
        </pc:spChg>
        <pc:spChg chg="add mod">
          <ac:chgData name="Marcos Poncelas Perez" userId="117457b3-d072-4145-8533-0889546af36d" providerId="ADAL" clId="{709BB2E1-A0A2-4828-A726-D9E86E73F049}" dt="2025-09-10T12:22:33.947" v="2317" actId="20577"/>
          <ac:spMkLst>
            <pc:docMk/>
            <pc:sldMk cId="2409812593" sldId="265"/>
            <ac:spMk id="24" creationId="{923028A9-4034-156D-6255-85E6EFEB9CBB}"/>
          </ac:spMkLst>
        </pc:spChg>
        <pc:picChg chg="add mod">
          <ac:chgData name="Marcos Poncelas Perez" userId="117457b3-d072-4145-8533-0889546af36d" providerId="ADAL" clId="{709BB2E1-A0A2-4828-A726-D9E86E73F049}" dt="2025-09-10T12:18:02.053" v="2207" actId="1076"/>
          <ac:picMkLst>
            <pc:docMk/>
            <pc:sldMk cId="2409812593" sldId="265"/>
            <ac:picMk id="5" creationId="{6D72A7D6-5EB3-A7E6-7D8F-7ED2D05C627F}"/>
          </ac:picMkLst>
        </pc:picChg>
        <pc:picChg chg="add mod">
          <ac:chgData name="Marcos Poncelas Perez" userId="117457b3-d072-4145-8533-0889546af36d" providerId="ADAL" clId="{709BB2E1-A0A2-4828-A726-D9E86E73F049}" dt="2025-09-10T12:18:00.482" v="2206" actId="1076"/>
          <ac:picMkLst>
            <pc:docMk/>
            <pc:sldMk cId="2409812593" sldId="265"/>
            <ac:picMk id="12" creationId="{E256F226-4F0F-E396-BA62-E4FA471F6118}"/>
          </ac:picMkLst>
        </pc:picChg>
        <pc:picChg chg="add mod">
          <ac:chgData name="Marcos Poncelas Perez" userId="117457b3-d072-4145-8533-0889546af36d" providerId="ADAL" clId="{709BB2E1-A0A2-4828-A726-D9E86E73F049}" dt="2025-09-10T12:17:46.177" v="2201" actId="1076"/>
          <ac:picMkLst>
            <pc:docMk/>
            <pc:sldMk cId="2409812593" sldId="265"/>
            <ac:picMk id="14" creationId="{102E6FC9-E6B4-2E07-6449-E4C77303A12A}"/>
          </ac:picMkLst>
        </pc:picChg>
        <pc:picChg chg="add mod">
          <ac:chgData name="Marcos Poncelas Perez" userId="117457b3-d072-4145-8533-0889546af36d" providerId="ADAL" clId="{709BB2E1-A0A2-4828-A726-D9E86E73F049}" dt="2025-09-10T12:17:50.254" v="2203" actId="1076"/>
          <ac:picMkLst>
            <pc:docMk/>
            <pc:sldMk cId="2409812593" sldId="265"/>
            <ac:picMk id="16" creationId="{8D515CA0-BBE7-2687-06B4-81135B082BBB}"/>
          </ac:picMkLst>
        </pc:picChg>
        <pc:picChg chg="add mod">
          <ac:chgData name="Marcos Poncelas Perez" userId="117457b3-d072-4145-8533-0889546af36d" providerId="ADAL" clId="{709BB2E1-A0A2-4828-A726-D9E86E73F049}" dt="2025-09-10T12:17:52.340" v="2204" actId="1076"/>
          <ac:picMkLst>
            <pc:docMk/>
            <pc:sldMk cId="2409812593" sldId="265"/>
            <ac:picMk id="18" creationId="{5B17850F-143E-DC49-8F21-3BD2ECD9083F}"/>
          </ac:picMkLst>
        </pc:picChg>
      </pc:sldChg>
      <pc:sldChg chg="addSp delSp modSp add mod">
        <pc:chgData name="Marcos Poncelas Perez" userId="117457b3-d072-4145-8533-0889546af36d" providerId="ADAL" clId="{709BB2E1-A0A2-4828-A726-D9E86E73F049}" dt="2025-09-12T10:59:43.096" v="5527" actId="20577"/>
        <pc:sldMkLst>
          <pc:docMk/>
          <pc:sldMk cId="3069829473" sldId="266"/>
        </pc:sldMkLst>
        <pc:spChg chg="mod">
          <ac:chgData name="Marcos Poncelas Perez" userId="117457b3-d072-4145-8533-0889546af36d" providerId="ADAL" clId="{709BB2E1-A0A2-4828-A726-D9E86E73F049}" dt="2025-09-12T09:15:35.907" v="3213" actId="113"/>
          <ac:spMkLst>
            <pc:docMk/>
            <pc:sldMk cId="3069829473" sldId="266"/>
            <ac:spMk id="2" creationId="{C4B240D1-3EA0-061F-D909-D9FFE596B532}"/>
          </ac:spMkLst>
        </pc:spChg>
        <pc:spChg chg="add del mod">
          <ac:chgData name="Marcos Poncelas Perez" userId="117457b3-d072-4145-8533-0889546af36d" providerId="ADAL" clId="{709BB2E1-A0A2-4828-A726-D9E86E73F049}" dt="2025-09-12T09:40:53.059" v="3411" actId="478"/>
          <ac:spMkLst>
            <pc:docMk/>
            <pc:sldMk cId="3069829473" sldId="266"/>
            <ac:spMk id="3" creationId="{DA3B38C4-30EB-BE6D-EEF2-72B2B0E4CC67}"/>
          </ac:spMkLst>
        </pc:spChg>
        <pc:spChg chg="add mod">
          <ac:chgData name="Marcos Poncelas Perez" userId="117457b3-d072-4145-8533-0889546af36d" providerId="ADAL" clId="{709BB2E1-A0A2-4828-A726-D9E86E73F049}" dt="2025-09-12T10:58:26.681" v="5493" actId="20577"/>
          <ac:spMkLst>
            <pc:docMk/>
            <pc:sldMk cId="3069829473" sldId="266"/>
            <ac:spMk id="4" creationId="{B9328931-1A3F-D484-C535-C86870A5F0BC}"/>
          </ac:spMkLst>
        </pc:spChg>
        <pc:spChg chg="add mod">
          <ac:chgData name="Marcos Poncelas Perez" userId="117457b3-d072-4145-8533-0889546af36d" providerId="ADAL" clId="{709BB2E1-A0A2-4828-A726-D9E86E73F049}" dt="2025-09-12T10:07:36.871" v="4562" actId="1076"/>
          <ac:spMkLst>
            <pc:docMk/>
            <pc:sldMk cId="3069829473" sldId="266"/>
            <ac:spMk id="5" creationId="{20225DA8-B707-364D-E26B-69891323DE96}"/>
          </ac:spMkLst>
        </pc:spChg>
        <pc:spChg chg="add mod">
          <ac:chgData name="Marcos Poncelas Perez" userId="117457b3-d072-4145-8533-0889546af36d" providerId="ADAL" clId="{709BB2E1-A0A2-4828-A726-D9E86E73F049}" dt="2025-09-12T10:59:43.096" v="5527" actId="20577"/>
          <ac:spMkLst>
            <pc:docMk/>
            <pc:sldMk cId="3069829473" sldId="266"/>
            <ac:spMk id="6" creationId="{C71EBFBC-178E-FA9A-6F67-0C2EB3B27299}"/>
          </ac:spMkLst>
        </pc:spChg>
      </pc:sldChg>
      <pc:sldChg chg="addSp delSp modSp add mod">
        <pc:chgData name="Marcos Poncelas Perez" userId="117457b3-d072-4145-8533-0889546af36d" providerId="ADAL" clId="{709BB2E1-A0A2-4828-A726-D9E86E73F049}" dt="2025-09-12T10:57:53.765" v="5492" actId="1076"/>
        <pc:sldMkLst>
          <pc:docMk/>
          <pc:sldMk cId="2432039840" sldId="267"/>
        </pc:sldMkLst>
        <pc:spChg chg="mod">
          <ac:chgData name="Marcos Poncelas Perez" userId="117457b3-d072-4145-8533-0889546af36d" providerId="ADAL" clId="{709BB2E1-A0A2-4828-A726-D9E86E73F049}" dt="2025-09-12T09:15:15.532" v="3209" actId="113"/>
          <ac:spMkLst>
            <pc:docMk/>
            <pc:sldMk cId="2432039840" sldId="267"/>
            <ac:spMk id="2" creationId="{878E45EE-6D9E-F8C1-580B-62EE70C56A8D}"/>
          </ac:spMkLst>
        </pc:spChg>
        <pc:spChg chg="add mod">
          <ac:chgData name="Marcos Poncelas Perez" userId="117457b3-d072-4145-8533-0889546af36d" providerId="ADAL" clId="{709BB2E1-A0A2-4828-A726-D9E86E73F049}" dt="2025-09-10T12:41:54.100" v="2574" actId="1076"/>
          <ac:spMkLst>
            <pc:docMk/>
            <pc:sldMk cId="2432039840" sldId="267"/>
            <ac:spMk id="11" creationId="{4ACABCF2-7432-1497-8CA4-ABF4C846514C}"/>
          </ac:spMkLst>
        </pc:spChg>
        <pc:spChg chg="add mod">
          <ac:chgData name="Marcos Poncelas Perez" userId="117457b3-d072-4145-8533-0889546af36d" providerId="ADAL" clId="{709BB2E1-A0A2-4828-A726-D9E86E73F049}" dt="2025-09-10T12:55:16.021" v="2826" actId="113"/>
          <ac:spMkLst>
            <pc:docMk/>
            <pc:sldMk cId="2432039840" sldId="267"/>
            <ac:spMk id="12" creationId="{E2674810-4005-9F8B-20EB-CFC03216FC25}"/>
          </ac:spMkLst>
        </pc:spChg>
        <pc:spChg chg="add mod">
          <ac:chgData name="Marcos Poncelas Perez" userId="117457b3-d072-4145-8533-0889546af36d" providerId="ADAL" clId="{709BB2E1-A0A2-4828-A726-D9E86E73F049}" dt="2025-09-10T12:41:28.364" v="2569" actId="207"/>
          <ac:spMkLst>
            <pc:docMk/>
            <pc:sldMk cId="2432039840" sldId="267"/>
            <ac:spMk id="13" creationId="{D883A022-3AF9-652E-603E-56A7A8E001F8}"/>
          </ac:spMkLst>
        </pc:spChg>
        <pc:spChg chg="add mod">
          <ac:chgData name="Marcos Poncelas Perez" userId="117457b3-d072-4145-8533-0889546af36d" providerId="ADAL" clId="{709BB2E1-A0A2-4828-A726-D9E86E73F049}" dt="2025-09-12T10:57:53.765" v="5492" actId="1076"/>
          <ac:spMkLst>
            <pc:docMk/>
            <pc:sldMk cId="2432039840" sldId="267"/>
            <ac:spMk id="14" creationId="{D2B2C832-C7CB-D96F-A84A-4AC6C088FD25}"/>
          </ac:spMkLst>
        </pc:spChg>
        <pc:spChg chg="add mod">
          <ac:chgData name="Marcos Poncelas Perez" userId="117457b3-d072-4145-8533-0889546af36d" providerId="ADAL" clId="{709BB2E1-A0A2-4828-A726-D9E86E73F049}" dt="2025-09-10T12:41:39.299" v="2571" actId="207"/>
          <ac:spMkLst>
            <pc:docMk/>
            <pc:sldMk cId="2432039840" sldId="267"/>
            <ac:spMk id="15" creationId="{AA8188B3-B374-6FBB-7444-507D0C3BA2E8}"/>
          </ac:spMkLst>
        </pc:spChg>
        <pc:spChg chg="add mod">
          <ac:chgData name="Marcos Poncelas Perez" userId="117457b3-d072-4145-8533-0889546af36d" providerId="ADAL" clId="{709BB2E1-A0A2-4828-A726-D9E86E73F049}" dt="2025-09-10T12:54:49.752" v="2824" actId="1076"/>
          <ac:spMkLst>
            <pc:docMk/>
            <pc:sldMk cId="2432039840" sldId="267"/>
            <ac:spMk id="29" creationId="{262F5199-8AB1-93A3-7C49-622BDF75A86D}"/>
          </ac:spMkLst>
        </pc:spChg>
        <pc:spChg chg="add mod">
          <ac:chgData name="Marcos Poncelas Perez" userId="117457b3-d072-4145-8533-0889546af36d" providerId="ADAL" clId="{709BB2E1-A0A2-4828-A726-D9E86E73F049}" dt="2025-09-10T12:54:43.453" v="2823" actId="1076"/>
          <ac:spMkLst>
            <pc:docMk/>
            <pc:sldMk cId="2432039840" sldId="267"/>
            <ac:spMk id="30" creationId="{366408D3-FA8D-E9E1-BC0F-C0ECC823C0A8}"/>
          </ac:spMkLst>
        </pc:spChg>
        <pc:picChg chg="add mod">
          <ac:chgData name="Marcos Poncelas Perez" userId="117457b3-d072-4145-8533-0889546af36d" providerId="ADAL" clId="{709BB2E1-A0A2-4828-A726-D9E86E73F049}" dt="2025-09-10T12:41:07.694" v="2561" actId="692"/>
          <ac:picMkLst>
            <pc:docMk/>
            <pc:sldMk cId="2432039840" sldId="267"/>
            <ac:picMk id="4" creationId="{6B261E5C-7F77-AF88-6F09-B4135CE00EE0}"/>
          </ac:picMkLst>
        </pc:picChg>
        <pc:picChg chg="add mod">
          <ac:chgData name="Marcos Poncelas Perez" userId="117457b3-d072-4145-8533-0889546af36d" providerId="ADAL" clId="{709BB2E1-A0A2-4828-A726-D9E86E73F049}" dt="2025-09-10T12:41:13.996" v="2568" actId="692"/>
          <ac:picMkLst>
            <pc:docMk/>
            <pc:sldMk cId="2432039840" sldId="267"/>
            <ac:picMk id="6" creationId="{57CA9BB5-FFE4-516A-B8A7-6BBCE06A838D}"/>
          </ac:picMkLst>
        </pc:picChg>
        <pc:picChg chg="add mod">
          <ac:chgData name="Marcos Poncelas Perez" userId="117457b3-d072-4145-8533-0889546af36d" providerId="ADAL" clId="{709BB2E1-A0A2-4828-A726-D9E86E73F049}" dt="2025-09-10T12:40:57.199" v="2554" actId="692"/>
          <ac:picMkLst>
            <pc:docMk/>
            <pc:sldMk cId="2432039840" sldId="267"/>
            <ac:picMk id="8" creationId="{EF48A3FB-C3BF-4CFB-54A1-3C167BA355CA}"/>
          </ac:picMkLst>
        </pc:picChg>
        <pc:cxnChg chg="add mod">
          <ac:chgData name="Marcos Poncelas Perez" userId="117457b3-d072-4145-8533-0889546af36d" providerId="ADAL" clId="{709BB2E1-A0A2-4828-A726-D9E86E73F049}" dt="2025-09-10T12:43:40.771" v="2592" actId="692"/>
          <ac:cxnSpMkLst>
            <pc:docMk/>
            <pc:sldMk cId="2432039840" sldId="267"/>
            <ac:cxnSpMk id="17" creationId="{CCF0E052-93D1-4064-959E-9863B0EB50A7}"/>
          </ac:cxnSpMkLst>
        </pc:cxnChg>
        <pc:cxnChg chg="add mod">
          <ac:chgData name="Marcos Poncelas Perez" userId="117457b3-d072-4145-8533-0889546af36d" providerId="ADAL" clId="{709BB2E1-A0A2-4828-A726-D9E86E73F049}" dt="2025-09-10T12:55:00.075" v="2825" actId="14100"/>
          <ac:cxnSpMkLst>
            <pc:docMk/>
            <pc:sldMk cId="2432039840" sldId="267"/>
            <ac:cxnSpMk id="20" creationId="{1ECD68DA-6F40-9730-AD3F-B64FE64643FE}"/>
          </ac:cxnSpMkLst>
        </pc:cxnChg>
        <pc:cxnChg chg="add mod">
          <ac:chgData name="Marcos Poncelas Perez" userId="117457b3-d072-4145-8533-0889546af36d" providerId="ADAL" clId="{709BB2E1-A0A2-4828-A726-D9E86E73F049}" dt="2025-09-10T12:54:31.915" v="2818" actId="14100"/>
          <ac:cxnSpMkLst>
            <pc:docMk/>
            <pc:sldMk cId="2432039840" sldId="267"/>
            <ac:cxnSpMk id="23" creationId="{4F74B578-78A1-125E-E5F7-FA459257770D}"/>
          </ac:cxnSpMkLst>
        </pc:cxnChg>
        <pc:cxnChg chg="add mod">
          <ac:chgData name="Marcos Poncelas Perez" userId="117457b3-d072-4145-8533-0889546af36d" providerId="ADAL" clId="{709BB2E1-A0A2-4828-A726-D9E86E73F049}" dt="2025-09-10T12:43:51.693" v="2596" actId="692"/>
          <ac:cxnSpMkLst>
            <pc:docMk/>
            <pc:sldMk cId="2432039840" sldId="267"/>
            <ac:cxnSpMk id="26" creationId="{0FC25C83-6649-99C5-B1D7-F8A2C8FF10EB}"/>
          </ac:cxnSpMkLst>
        </pc:cxnChg>
      </pc:sldChg>
      <pc:sldChg chg="addSp delSp modSp add mod">
        <pc:chgData name="Marcos Poncelas Perez" userId="117457b3-d072-4145-8533-0889546af36d" providerId="ADAL" clId="{709BB2E1-A0A2-4828-A726-D9E86E73F049}" dt="2025-09-12T10:10:18.235" v="4596" actId="1076"/>
        <pc:sldMkLst>
          <pc:docMk/>
          <pc:sldMk cId="789757855" sldId="268"/>
        </pc:sldMkLst>
        <pc:spChg chg="mod">
          <ac:chgData name="Marcos Poncelas Perez" userId="117457b3-d072-4145-8533-0889546af36d" providerId="ADAL" clId="{709BB2E1-A0A2-4828-A726-D9E86E73F049}" dt="2025-09-12T09:14:40.178" v="3205" actId="207"/>
          <ac:spMkLst>
            <pc:docMk/>
            <pc:sldMk cId="789757855" sldId="268"/>
            <ac:spMk id="2" creationId="{A7E56F04-C7C1-76B2-7AAB-6B999A46B30A}"/>
          </ac:spMkLst>
        </pc:spChg>
        <pc:spChg chg="add mod">
          <ac:chgData name="Marcos Poncelas Perez" userId="117457b3-d072-4145-8533-0889546af36d" providerId="ADAL" clId="{709BB2E1-A0A2-4828-A726-D9E86E73F049}" dt="2025-09-12T07:41:45.579" v="3096" actId="1076"/>
          <ac:spMkLst>
            <pc:docMk/>
            <pc:sldMk cId="789757855" sldId="268"/>
            <ac:spMk id="7" creationId="{879AEF60-1158-9A5D-0D36-0EA91A369D29}"/>
          </ac:spMkLst>
        </pc:spChg>
        <pc:spChg chg="add mod">
          <ac:chgData name="Marcos Poncelas Perez" userId="117457b3-d072-4145-8533-0889546af36d" providerId="ADAL" clId="{709BB2E1-A0A2-4828-A726-D9E86E73F049}" dt="2025-09-12T07:46:11.863" v="3112" actId="1076"/>
          <ac:spMkLst>
            <pc:docMk/>
            <pc:sldMk cId="789757855" sldId="268"/>
            <ac:spMk id="9" creationId="{39543BB8-F7D2-FCEA-4CED-077A0BBF4BBB}"/>
          </ac:spMkLst>
        </pc:spChg>
        <pc:spChg chg="add mod">
          <ac:chgData name="Marcos Poncelas Perez" userId="117457b3-d072-4145-8533-0889546af36d" providerId="ADAL" clId="{709BB2E1-A0A2-4828-A726-D9E86E73F049}" dt="2025-09-12T07:45:58.579" v="3111" actId="14100"/>
          <ac:spMkLst>
            <pc:docMk/>
            <pc:sldMk cId="789757855" sldId="268"/>
            <ac:spMk id="10" creationId="{5C5423B0-4F6C-BC0A-635F-BA0C2063209D}"/>
          </ac:spMkLst>
        </pc:spChg>
        <pc:picChg chg="mod">
          <ac:chgData name="Marcos Poncelas Perez" userId="117457b3-d072-4145-8533-0889546af36d" providerId="ADAL" clId="{709BB2E1-A0A2-4828-A726-D9E86E73F049}" dt="2025-09-12T10:10:12.792" v="4594" actId="1076"/>
          <ac:picMkLst>
            <pc:docMk/>
            <pc:sldMk cId="789757855" sldId="268"/>
            <ac:picMk id="4" creationId="{04BDE192-7A76-578B-B18D-DEB25E90D528}"/>
          </ac:picMkLst>
        </pc:picChg>
        <pc:picChg chg="add mod">
          <ac:chgData name="Marcos Poncelas Perez" userId="117457b3-d072-4145-8533-0889546af36d" providerId="ADAL" clId="{709BB2E1-A0A2-4828-A726-D9E86E73F049}" dt="2025-09-12T10:10:18.235" v="4596" actId="1076"/>
          <ac:picMkLst>
            <pc:docMk/>
            <pc:sldMk cId="789757855" sldId="268"/>
            <ac:picMk id="5" creationId="{C147A290-C08C-CF8E-CA28-BB7ED92B275B}"/>
          </ac:picMkLst>
        </pc:picChg>
        <pc:picChg chg="mod">
          <ac:chgData name="Marcos Poncelas Perez" userId="117457b3-d072-4145-8533-0889546af36d" providerId="ADAL" clId="{709BB2E1-A0A2-4828-A726-D9E86E73F049}" dt="2025-09-12T10:10:11.142" v="4593" actId="1076"/>
          <ac:picMkLst>
            <pc:docMk/>
            <pc:sldMk cId="789757855" sldId="268"/>
            <ac:picMk id="6" creationId="{3B51EB64-2199-5655-CF42-1668E73C0B5B}"/>
          </ac:picMkLst>
        </pc:picChg>
        <pc:picChg chg="del">
          <ac:chgData name="Marcos Poncelas Perez" userId="117457b3-d072-4145-8533-0889546af36d" providerId="ADAL" clId="{709BB2E1-A0A2-4828-A726-D9E86E73F049}" dt="2025-09-12T07:34:27.835" v="3001" actId="478"/>
          <ac:picMkLst>
            <pc:docMk/>
            <pc:sldMk cId="789757855" sldId="268"/>
            <ac:picMk id="8" creationId="{3C242D21-CFEA-DA4A-C020-514978D950DE}"/>
          </ac:picMkLst>
        </pc:picChg>
        <pc:picChg chg="del">
          <ac:chgData name="Marcos Poncelas Perez" userId="117457b3-d072-4145-8533-0889546af36d" providerId="ADAL" clId="{709BB2E1-A0A2-4828-A726-D9E86E73F049}" dt="2025-09-12T07:34:26.295" v="3000" actId="478"/>
          <ac:picMkLst>
            <pc:docMk/>
            <pc:sldMk cId="789757855" sldId="268"/>
            <ac:picMk id="11" creationId="{2BB17272-2C89-A6ED-53F2-34DC9BED97F8}"/>
          </ac:picMkLst>
        </pc:picChg>
      </pc:sldChg>
      <pc:sldChg chg="addSp delSp modSp add mod">
        <pc:chgData name="Marcos Poncelas Perez" userId="117457b3-d072-4145-8533-0889546af36d" providerId="ADAL" clId="{709BB2E1-A0A2-4828-A726-D9E86E73F049}" dt="2025-09-12T10:21:46.181" v="4691" actId="1076"/>
        <pc:sldMkLst>
          <pc:docMk/>
          <pc:sldMk cId="3718342451" sldId="269"/>
        </pc:sldMkLst>
        <pc:spChg chg="mod">
          <ac:chgData name="Marcos Poncelas Perez" userId="117457b3-d072-4145-8533-0889546af36d" providerId="ADAL" clId="{709BB2E1-A0A2-4828-A726-D9E86E73F049}" dt="2025-09-12T10:12:17.447" v="4664" actId="20577"/>
          <ac:spMkLst>
            <pc:docMk/>
            <pc:sldMk cId="3718342451" sldId="269"/>
            <ac:spMk id="2" creationId="{791AE25A-D6AD-57D7-A1A9-819FFDDED727}"/>
          </ac:spMkLst>
        </pc:spChg>
        <pc:spChg chg="del">
          <ac:chgData name="Marcos Poncelas Perez" userId="117457b3-d072-4145-8533-0889546af36d" providerId="ADAL" clId="{709BB2E1-A0A2-4828-A726-D9E86E73F049}" dt="2025-09-12T10:11:45.440" v="4598" actId="478"/>
          <ac:spMkLst>
            <pc:docMk/>
            <pc:sldMk cId="3718342451" sldId="269"/>
            <ac:spMk id="4" creationId="{2F041880-F54D-B1EE-57FB-43CFF09ACA10}"/>
          </ac:spMkLst>
        </pc:spChg>
        <pc:spChg chg="del mod">
          <ac:chgData name="Marcos Poncelas Perez" userId="117457b3-d072-4145-8533-0889546af36d" providerId="ADAL" clId="{709BB2E1-A0A2-4828-A726-D9E86E73F049}" dt="2025-09-12T10:11:50.856" v="4601" actId="478"/>
          <ac:spMkLst>
            <pc:docMk/>
            <pc:sldMk cId="3718342451" sldId="269"/>
            <ac:spMk id="5" creationId="{59476D3B-C690-5210-654B-8FE614370D04}"/>
          </ac:spMkLst>
        </pc:spChg>
        <pc:spChg chg="del">
          <ac:chgData name="Marcos Poncelas Perez" userId="117457b3-d072-4145-8533-0889546af36d" providerId="ADAL" clId="{709BB2E1-A0A2-4828-A726-D9E86E73F049}" dt="2025-09-12T10:11:46.896" v="4599" actId="478"/>
          <ac:spMkLst>
            <pc:docMk/>
            <pc:sldMk cId="3718342451" sldId="269"/>
            <ac:spMk id="6" creationId="{893A47AF-9958-9C79-481D-0CBB717A8F99}"/>
          </ac:spMkLst>
        </pc:spChg>
        <pc:picChg chg="add mod">
          <ac:chgData name="Marcos Poncelas Perez" userId="117457b3-d072-4145-8533-0889546af36d" providerId="ADAL" clId="{709BB2E1-A0A2-4828-A726-D9E86E73F049}" dt="2025-09-12T10:21:46.181" v="4691" actId="1076"/>
          <ac:picMkLst>
            <pc:docMk/>
            <pc:sldMk cId="3718342451" sldId="269"/>
            <ac:picMk id="7" creationId="{E87ACC05-59BC-F8CC-E40F-4005EEE2457A}"/>
          </ac:picMkLst>
        </pc:picChg>
        <pc:picChg chg="add mod">
          <ac:chgData name="Marcos Poncelas Perez" userId="117457b3-d072-4145-8533-0889546af36d" providerId="ADAL" clId="{709BB2E1-A0A2-4828-A726-D9E86E73F049}" dt="2025-09-12T10:15:18.869" v="4673" actId="1076"/>
          <ac:picMkLst>
            <pc:docMk/>
            <pc:sldMk cId="3718342451" sldId="269"/>
            <ac:picMk id="9" creationId="{D6D815C3-CA3F-F453-0620-DD5FC83F8569}"/>
          </ac:picMkLst>
        </pc:picChg>
        <pc:picChg chg="add mod">
          <ac:chgData name="Marcos Poncelas Perez" userId="117457b3-d072-4145-8533-0889546af36d" providerId="ADAL" clId="{709BB2E1-A0A2-4828-A726-D9E86E73F049}" dt="2025-09-12T10:21:44.115" v="4690" actId="1076"/>
          <ac:picMkLst>
            <pc:docMk/>
            <pc:sldMk cId="3718342451" sldId="269"/>
            <ac:picMk id="11" creationId="{9060BD32-4BE4-B0D8-6C03-EA9393EBAF4F}"/>
          </ac:picMkLst>
        </pc:picChg>
        <pc:picChg chg="add mod">
          <ac:chgData name="Marcos Poncelas Perez" userId="117457b3-d072-4145-8533-0889546af36d" providerId="ADAL" clId="{709BB2E1-A0A2-4828-A726-D9E86E73F049}" dt="2025-09-12T10:21:37.640" v="4689" actId="1076"/>
          <ac:picMkLst>
            <pc:docMk/>
            <pc:sldMk cId="3718342451" sldId="269"/>
            <ac:picMk id="13" creationId="{CF3CCE6F-4427-1881-0B39-AE625915CE18}"/>
          </ac:picMkLst>
        </pc:picChg>
      </pc:sldChg>
      <pc:sldChg chg="addSp delSp modSp add mod">
        <pc:chgData name="Marcos Poncelas Perez" userId="117457b3-d072-4145-8533-0889546af36d" providerId="ADAL" clId="{709BB2E1-A0A2-4828-A726-D9E86E73F049}" dt="2025-09-12T11:52:53.946" v="6280" actId="1076"/>
        <pc:sldMkLst>
          <pc:docMk/>
          <pc:sldMk cId="310932041" sldId="270"/>
        </pc:sldMkLst>
        <pc:spChg chg="del">
          <ac:chgData name="Marcos Poncelas Perez" userId="117457b3-d072-4145-8533-0889546af36d" providerId="ADAL" clId="{709BB2E1-A0A2-4828-A726-D9E86E73F049}" dt="2025-09-12T10:46:48.974" v="4768" actId="478"/>
          <ac:spMkLst>
            <pc:docMk/>
            <pc:sldMk cId="310932041" sldId="270"/>
            <ac:spMk id="2" creationId="{F311E7AD-74D5-6680-A9A6-954D7F053E90}"/>
          </ac:spMkLst>
        </pc:spChg>
        <pc:spChg chg="add mod">
          <ac:chgData name="Marcos Poncelas Perez" userId="117457b3-d072-4145-8533-0889546af36d" providerId="ADAL" clId="{709BB2E1-A0A2-4828-A726-D9E86E73F049}" dt="2025-09-12T11:52:53.946" v="6280" actId="1076"/>
          <ac:spMkLst>
            <pc:docMk/>
            <pc:sldMk cId="310932041" sldId="270"/>
            <ac:spMk id="3" creationId="{9EFD1EE9-B47D-96AE-29E9-B8FAF62BE2FC}"/>
          </ac:spMkLst>
        </pc:spChg>
        <pc:picChg chg="add del mod">
          <ac:chgData name="Marcos Poncelas Perez" userId="117457b3-d072-4145-8533-0889546af36d" providerId="ADAL" clId="{709BB2E1-A0A2-4828-A726-D9E86E73F049}" dt="2025-09-12T10:42:28.547" v="4746" actId="478"/>
          <ac:picMkLst>
            <pc:docMk/>
            <pc:sldMk cId="310932041" sldId="270"/>
            <ac:picMk id="5" creationId="{C0B45947-52C0-8E11-F666-EE711061B09E}"/>
          </ac:picMkLst>
        </pc:picChg>
        <pc:picChg chg="del">
          <ac:chgData name="Marcos Poncelas Perez" userId="117457b3-d072-4145-8533-0889546af36d" providerId="ADAL" clId="{709BB2E1-A0A2-4828-A726-D9E86E73F049}" dt="2025-09-12T10:23:28.351" v="4694" actId="478"/>
          <ac:picMkLst>
            <pc:docMk/>
            <pc:sldMk cId="310932041" sldId="270"/>
            <ac:picMk id="7" creationId="{549A8682-698F-E9EF-D9F2-9982708D298A}"/>
          </ac:picMkLst>
        </pc:picChg>
        <pc:picChg chg="add del mod">
          <ac:chgData name="Marcos Poncelas Perez" userId="117457b3-d072-4145-8533-0889546af36d" providerId="ADAL" clId="{709BB2E1-A0A2-4828-A726-D9E86E73F049}" dt="2025-09-12T10:44:59.267" v="4750" actId="478"/>
          <ac:picMkLst>
            <pc:docMk/>
            <pc:sldMk cId="310932041" sldId="270"/>
            <ac:picMk id="8" creationId="{2552C157-DA0E-FC4A-18D5-C5721F9C0A82}"/>
          </ac:picMkLst>
        </pc:picChg>
        <pc:picChg chg="del">
          <ac:chgData name="Marcos Poncelas Perez" userId="117457b3-d072-4145-8533-0889546af36d" providerId="ADAL" clId="{709BB2E1-A0A2-4828-A726-D9E86E73F049}" dt="2025-09-12T10:23:27.650" v="4693" actId="478"/>
          <ac:picMkLst>
            <pc:docMk/>
            <pc:sldMk cId="310932041" sldId="270"/>
            <ac:picMk id="9" creationId="{D307F2C7-3FF6-AC7F-7F5E-3D9D3779D8D5}"/>
          </ac:picMkLst>
        </pc:picChg>
        <pc:picChg chg="del">
          <ac:chgData name="Marcos Poncelas Perez" userId="117457b3-d072-4145-8533-0889546af36d" providerId="ADAL" clId="{709BB2E1-A0A2-4828-A726-D9E86E73F049}" dt="2025-09-12T10:23:29.051" v="4695" actId="478"/>
          <ac:picMkLst>
            <pc:docMk/>
            <pc:sldMk cId="310932041" sldId="270"/>
            <ac:picMk id="11" creationId="{02D3491B-0BAB-894F-36F8-EA210421AFC2}"/>
          </ac:picMkLst>
        </pc:picChg>
        <pc:picChg chg="add mod">
          <ac:chgData name="Marcos Poncelas Perez" userId="117457b3-d072-4145-8533-0889546af36d" providerId="ADAL" clId="{709BB2E1-A0A2-4828-A726-D9E86E73F049}" dt="2025-09-12T10:46:38.939" v="4767" actId="1076"/>
          <ac:picMkLst>
            <pc:docMk/>
            <pc:sldMk cId="310932041" sldId="270"/>
            <ac:picMk id="12" creationId="{AF3AEE36-A750-4B69-FA04-0DF50605AFBF}"/>
          </ac:picMkLst>
        </pc:picChg>
        <pc:picChg chg="del">
          <ac:chgData name="Marcos Poncelas Perez" userId="117457b3-d072-4145-8533-0889546af36d" providerId="ADAL" clId="{709BB2E1-A0A2-4828-A726-D9E86E73F049}" dt="2025-09-12T10:23:29.922" v="4696" actId="478"/>
          <ac:picMkLst>
            <pc:docMk/>
            <pc:sldMk cId="310932041" sldId="270"/>
            <ac:picMk id="13" creationId="{AF9963BB-B952-CAE8-964F-E95B4ACB294B}"/>
          </ac:picMkLst>
        </pc:picChg>
        <pc:picChg chg="add mod">
          <ac:chgData name="Marcos Poncelas Perez" userId="117457b3-d072-4145-8533-0889546af36d" providerId="ADAL" clId="{709BB2E1-A0A2-4828-A726-D9E86E73F049}" dt="2025-09-12T10:47:18.143" v="4774" actId="1076"/>
          <ac:picMkLst>
            <pc:docMk/>
            <pc:sldMk cId="310932041" sldId="270"/>
            <ac:picMk id="15" creationId="{49D1637F-5EC9-2827-E0C8-86173FE9787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5A0B8B6-05E0-F5C5-12E1-54D9C644E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DDE08A3F-8545-FEB3-9AB6-9D64B68ACD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D4F4647-2A08-7FF5-7651-8A49DB799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A2746D6F-F7AE-DAD7-3A14-F8F79098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54D73793-2BCB-F901-CBE1-F7DFB6F7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4993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6EB61132-C18D-B1EB-F79A-663E56B7C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0C5CC69C-493D-3C2F-AA6C-689B5409D3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013FE7A-3CF6-A67A-EF4B-729283F23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5166632B-D0B3-ECF1-1323-81348E79D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65CB818E-4DB4-4889-45FA-A45FD11FA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25775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8AB499A8-2B0E-A1BC-B64A-78EBF479BC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E29F121-014D-6474-2C40-E10325162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0D447443-A6B6-B723-272B-A5F37D40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07CCFAD-82D7-4904-54A2-2A4B16493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12AADBCC-2945-E419-1646-663B7B6D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59169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CF67FB66-26F7-7487-0037-8C9B16FAC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02863045-FFF7-91ED-10FE-B686AED96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E26B6D4F-9F1A-5A29-8DBF-7FB348C4E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DE8FB60-74CD-4A9C-74A3-6A82A0B56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52CDF762-F3A3-5EB1-C7CE-8288F3F1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670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ED7AC52-E079-0AE3-DDB4-60BFC4AC4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A04E181C-DB5F-449C-1D2E-D27F546A2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FBD4A62-A273-6CDF-1E04-0D2A469D2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444ECF15-6002-014E-051D-8A7D55EA3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60D28E6C-5EA2-410D-9B8F-FAB53012E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34570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37B4983-8B09-AE7D-22E2-3D2C005EB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70E1B65C-883C-28F6-84BD-622917ECD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0882B729-C882-F13A-25D5-12D3B7437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662829AE-BBAE-C079-8B18-CA834C671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84A2B750-A74C-FB01-1D77-3338E5835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F3BAC79F-4530-F70A-A447-054252DDE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78815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A4D8516-6EBD-DACC-7F56-2EA698DF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8BC1A8BF-3EC7-2246-7588-E4D3629B8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4BDE471E-032D-89DB-4912-B9A57CF9D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9C710AA6-9D10-D52E-0860-4548C0BFE8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7E5450C2-1C8F-CE77-E4D5-48BCD37D7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98E1BE77-0596-EAE8-0A5C-7A7E52091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0623C8A1-582C-5A7F-780E-360576CE6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EDCDE34C-0144-04C2-030E-55948DDE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5050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A35C8FB-1E0F-0EB8-B0FE-F22C7D6B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6F44EF79-8435-7DA5-0495-B359477E9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556C73AC-F5C6-4E7B-FB6E-75BCF89F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47550A9-A4C4-603A-732C-445F8CB4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68071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202250B7-A18A-9C0C-4123-8D45738ED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40DAFD90-189B-B003-588B-87BFB55C3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4F0DE5EF-203A-6A35-FDBA-D4CB7C295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5354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D7BEE67-0236-EA3D-BCCC-944C8A7C4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2B0B9E5-EC87-1102-FD18-C6CABF048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65C2E10D-EEB3-6A1D-BB33-650EA4F7A2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B1BDE68E-B66C-1230-FE60-4634A2E2A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04CC6523-C689-EAF1-CAB4-19ED7AECD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C0FB2468-51DA-4EA0-4AFF-F3E6BEC07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03924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A5FE856-BAFA-B3E9-1A42-16375EFD8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B539C627-7A5A-2BB0-742A-AE2E5484D5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83828578-1AB1-14BB-A171-AFADBF6303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881B8659-4C6D-DA1B-A6E1-E48B045B1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CAB3D454-68CA-E305-4C6D-112C5EF2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1DFB3727-242F-64A8-9539-8C2D47EA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3835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A073949E-C7CE-6282-FE45-1A3995EF4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0126CCCC-D6DA-D37A-3672-4C6577426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1814909-9760-1BA0-A2FC-22D24BC2B6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D24516A-5758-0628-43A7-41E3C73D39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C27CEA09-84C7-DAFD-1E79-40B2710AB4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602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CB43F8DA-FDD8-573A-E724-C181B1747F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6C8B6F41-2570-3A5C-D965-65CC5A0EFE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4" name="Imatge 3" descr="Imatge que conté text, captura de pantalla, Font, disseny&#10;&#10;Pot ser que el contingut generat per IA no sigui correcte.">
            <a:extLst>
              <a:ext uri="{FF2B5EF4-FFF2-40B4-BE49-F238E27FC236}">
                <a16:creationId xmlns:a16="http://schemas.microsoft.com/office/drawing/2014/main" id="{89656B8E-9300-433E-46E0-C02081DC6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" y="-1"/>
            <a:ext cx="12217362" cy="6874235"/>
          </a:xfrm>
          <a:prstGeom prst="rect">
            <a:avLst/>
          </a:prstGeom>
        </p:spPr>
      </p:pic>
      <p:grpSp>
        <p:nvGrpSpPr>
          <p:cNvPr id="5" name="Agrupa 4">
            <a:extLst>
              <a:ext uri="{FF2B5EF4-FFF2-40B4-BE49-F238E27FC236}">
                <a16:creationId xmlns:a16="http://schemas.microsoft.com/office/drawing/2014/main" id="{86EF9DAC-4857-E366-A636-6114C07B0FA0}"/>
              </a:ext>
            </a:extLst>
          </p:cNvPr>
          <p:cNvGrpSpPr/>
          <p:nvPr/>
        </p:nvGrpSpPr>
        <p:grpSpPr>
          <a:xfrm>
            <a:off x="5344232" y="579262"/>
            <a:ext cx="6408665" cy="4211813"/>
            <a:chOff x="5344231" y="566770"/>
            <a:chExt cx="6408665" cy="4316276"/>
          </a:xfrm>
        </p:grpSpPr>
        <p:cxnSp>
          <p:nvCxnSpPr>
            <p:cNvPr id="6" name="Connector de fletxa recta 5">
              <a:extLst>
                <a:ext uri="{FF2B5EF4-FFF2-40B4-BE49-F238E27FC236}">
                  <a16:creationId xmlns:a16="http://schemas.microsoft.com/office/drawing/2014/main" id="{3EC86AC4-8FCA-6C5F-863F-CE8D8C4383D1}"/>
                </a:ext>
              </a:extLst>
            </p:cNvPr>
            <p:cNvCxnSpPr/>
            <p:nvPr/>
          </p:nvCxnSpPr>
          <p:spPr>
            <a:xfrm flipV="1">
              <a:off x="5444166" y="4882689"/>
              <a:ext cx="6308730" cy="357"/>
            </a:xfrm>
            <a:prstGeom prst="straightConnector1">
              <a:avLst/>
            </a:prstGeom>
            <a:ln w="12700">
              <a:solidFill>
                <a:srgbClr val="00413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or de fletxa recta 6">
              <a:extLst>
                <a:ext uri="{FF2B5EF4-FFF2-40B4-BE49-F238E27FC236}">
                  <a16:creationId xmlns:a16="http://schemas.microsoft.com/office/drawing/2014/main" id="{BEFF9A91-B7B2-625C-3E04-7C85FD41EB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4231" y="566770"/>
              <a:ext cx="6308730" cy="357"/>
            </a:xfrm>
            <a:prstGeom prst="straightConnector1">
              <a:avLst/>
            </a:prstGeom>
            <a:ln w="12700">
              <a:solidFill>
                <a:srgbClr val="00413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ol 1">
            <a:extLst>
              <a:ext uri="{FF2B5EF4-FFF2-40B4-BE49-F238E27FC236}">
                <a16:creationId xmlns:a16="http://schemas.microsoft.com/office/drawing/2014/main" id="{F9DBF1E9-1DF2-EAED-6FE3-768E645168E5}"/>
              </a:ext>
            </a:extLst>
          </p:cNvPr>
          <p:cNvSpPr txBox="1">
            <a:spLocks/>
          </p:cNvSpPr>
          <p:nvPr/>
        </p:nvSpPr>
        <p:spPr>
          <a:xfrm>
            <a:off x="5266039" y="910002"/>
            <a:ext cx="6393788" cy="28123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200" dirty="0">
                <a:solidFill>
                  <a:srgbClr val="004138"/>
                </a:solidFill>
                <a:latin typeface="Arial"/>
                <a:cs typeface="Arial"/>
              </a:rPr>
              <a:t>Porta a porta comunitari i recollida de mobles a domicili.</a:t>
            </a:r>
          </a:p>
          <a:p>
            <a:pPr algn="l"/>
            <a:endParaRPr lang="ca-ES" sz="3200" dirty="0">
              <a:solidFill>
                <a:srgbClr val="004138"/>
              </a:solidFill>
              <a:latin typeface="Arial"/>
              <a:cs typeface="Arial"/>
            </a:endParaRPr>
          </a:p>
          <a:p>
            <a:pPr algn="l"/>
            <a:r>
              <a:rPr lang="ca-ES" sz="3200" dirty="0">
                <a:solidFill>
                  <a:srgbClr val="004138"/>
                </a:solidFill>
                <a:latin typeface="Arial"/>
                <a:cs typeface="Arial"/>
              </a:rPr>
              <a:t>Ajuntament de Viladecans</a:t>
            </a:r>
          </a:p>
        </p:txBody>
      </p:sp>
      <p:sp>
        <p:nvSpPr>
          <p:cNvPr id="9" name="Subtítol 2">
            <a:extLst>
              <a:ext uri="{FF2B5EF4-FFF2-40B4-BE49-F238E27FC236}">
                <a16:creationId xmlns:a16="http://schemas.microsoft.com/office/drawing/2014/main" id="{FA47F415-E3B1-A5B0-F4B8-A0201E6C7F11}"/>
              </a:ext>
            </a:extLst>
          </p:cNvPr>
          <p:cNvSpPr txBox="1">
            <a:spLocks/>
          </p:cNvSpPr>
          <p:nvPr/>
        </p:nvSpPr>
        <p:spPr>
          <a:xfrm>
            <a:off x="5386339" y="4887021"/>
            <a:ext cx="6393788" cy="5959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a-ES" sz="2300" b="1" dirty="0">
                <a:solidFill>
                  <a:srgbClr val="004138"/>
                </a:solidFill>
                <a:latin typeface="Arial"/>
                <a:cs typeface="Arial"/>
              </a:rPr>
              <a:t>Marcos Poncelas</a:t>
            </a:r>
          </a:p>
          <a:p>
            <a:pPr algn="l"/>
            <a:endParaRPr lang="ca-ES" sz="2300" dirty="0"/>
          </a:p>
        </p:txBody>
      </p:sp>
      <p:sp>
        <p:nvSpPr>
          <p:cNvPr id="10" name="Subtítol 2">
            <a:extLst>
              <a:ext uri="{FF2B5EF4-FFF2-40B4-BE49-F238E27FC236}">
                <a16:creationId xmlns:a16="http://schemas.microsoft.com/office/drawing/2014/main" id="{D8462CFA-13ED-AB79-9F86-2EF78E719E1F}"/>
              </a:ext>
            </a:extLst>
          </p:cNvPr>
          <p:cNvSpPr txBox="1">
            <a:spLocks/>
          </p:cNvSpPr>
          <p:nvPr/>
        </p:nvSpPr>
        <p:spPr>
          <a:xfrm>
            <a:off x="5349347" y="5483011"/>
            <a:ext cx="6426022" cy="7082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a-ES" sz="2300" dirty="0">
                <a:solidFill>
                  <a:srgbClr val="004138"/>
                </a:solidFill>
                <a:latin typeface="Arial"/>
                <a:cs typeface="Arial"/>
              </a:rPr>
              <a:t>Responsable de Gestió de Residus</a:t>
            </a:r>
          </a:p>
          <a:p>
            <a:pPr algn="l"/>
            <a:endParaRPr lang="ca-ES" sz="2300" dirty="0"/>
          </a:p>
        </p:txBody>
      </p:sp>
    </p:spTree>
    <p:extLst>
      <p:ext uri="{BB962C8B-B14F-4D97-AF65-F5344CB8AC3E}">
        <p14:creationId xmlns:p14="http://schemas.microsoft.com/office/powerpoint/2010/main" val="1701040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4BFDA-CB01-9E96-15C6-016D5F056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78E45EE-6D9E-F8C1-580B-62EE70C56A8D}"/>
              </a:ext>
            </a:extLst>
          </p:cNvPr>
          <p:cNvSpPr txBox="1"/>
          <p:nvPr/>
        </p:nvSpPr>
        <p:spPr>
          <a:xfrm>
            <a:off x="330200" y="742950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RECOLLIDA MOBLES A DOMICILI AMB </a:t>
            </a:r>
            <a:r>
              <a:rPr lang="es-ES" b="1" dirty="0" err="1">
                <a:solidFill>
                  <a:schemeClr val="accent6">
                    <a:lumMod val="75000"/>
                  </a:schemeClr>
                </a:solidFill>
              </a:rPr>
              <a:t>PxR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B261E5C-7F77-AF88-6F09-B4135CE00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2161" y="3670877"/>
            <a:ext cx="2738436" cy="2065887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7CA9BB5-FFE4-516A-B8A7-6BBCE06A8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1653" y="3670877"/>
            <a:ext cx="2738437" cy="2052434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F48A3FB-C3BF-4CFB-54A1-3C167BA35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299" y="3670877"/>
            <a:ext cx="3087539" cy="2091699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11" name="Diagrama de flujo: proceso alternativo 10">
            <a:extLst>
              <a:ext uri="{FF2B5EF4-FFF2-40B4-BE49-F238E27FC236}">
                <a16:creationId xmlns:a16="http://schemas.microsoft.com/office/drawing/2014/main" id="{4ACABCF2-7432-1497-8CA4-ABF4C846514C}"/>
              </a:ext>
            </a:extLst>
          </p:cNvPr>
          <p:cNvSpPr/>
          <p:nvPr/>
        </p:nvSpPr>
        <p:spPr>
          <a:xfrm>
            <a:off x="3164217" y="1246299"/>
            <a:ext cx="1539350" cy="710469"/>
          </a:xfrm>
          <a:prstGeom prst="flowChartAlternateProcess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accent6">
                    <a:lumMod val="75000"/>
                  </a:schemeClr>
                </a:solidFill>
              </a:rPr>
              <a:t>RECOLLIDA</a:t>
            </a:r>
          </a:p>
        </p:txBody>
      </p:sp>
      <p:sp>
        <p:nvSpPr>
          <p:cNvPr id="12" name="Diagrama de flujo: decisión 11">
            <a:extLst>
              <a:ext uri="{FF2B5EF4-FFF2-40B4-BE49-F238E27FC236}">
                <a16:creationId xmlns:a16="http://schemas.microsoft.com/office/drawing/2014/main" id="{E2674810-4005-9F8B-20EB-CFC03216FC25}"/>
              </a:ext>
            </a:extLst>
          </p:cNvPr>
          <p:cNvSpPr/>
          <p:nvPr/>
        </p:nvSpPr>
        <p:spPr>
          <a:xfrm>
            <a:off x="3335256" y="2266201"/>
            <a:ext cx="1197273" cy="1095243"/>
          </a:xfrm>
          <a:prstGeom prst="flowChartDecision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err="1">
                <a:solidFill>
                  <a:schemeClr val="accent6">
                    <a:lumMod val="75000"/>
                  </a:schemeClr>
                </a:solidFill>
              </a:rPr>
              <a:t>PxR</a:t>
            </a:r>
            <a:r>
              <a:rPr lang="es-ES" sz="1400" b="1" dirty="0">
                <a:solidFill>
                  <a:schemeClr val="accent6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883A022-3AF9-652E-603E-56A7A8E001F8}"/>
              </a:ext>
            </a:extLst>
          </p:cNvPr>
          <p:cNvSpPr/>
          <p:nvPr/>
        </p:nvSpPr>
        <p:spPr>
          <a:xfrm>
            <a:off x="761517" y="5841225"/>
            <a:ext cx="2651102" cy="24710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PLANTA VOLUMINOSOS AMB 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D2B2C832-C7CB-D96F-A84A-4AC6C088FD25}"/>
              </a:ext>
            </a:extLst>
          </p:cNvPr>
          <p:cNvSpPr/>
          <p:nvPr/>
        </p:nvSpPr>
        <p:spPr>
          <a:xfrm>
            <a:off x="4097344" y="5808215"/>
            <a:ext cx="2808069" cy="24710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MAGATZEM TRIATGE VILADECANS 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A8188B3-B374-6FBB-7444-507D0C3BA2E8}"/>
              </a:ext>
            </a:extLst>
          </p:cNvPr>
          <p:cNvSpPr/>
          <p:nvPr/>
        </p:nvSpPr>
        <p:spPr>
          <a:xfrm>
            <a:off x="8386836" y="5841225"/>
            <a:ext cx="2808069" cy="24710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BOTIGUES 2ª MÀ SOLIDANÇA 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CCF0E052-93D1-4064-959E-9863B0EB50A7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>
            <a:off x="3933892" y="1956768"/>
            <a:ext cx="1" cy="309433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: angular 19">
            <a:extLst>
              <a:ext uri="{FF2B5EF4-FFF2-40B4-BE49-F238E27FC236}">
                <a16:creationId xmlns:a16="http://schemas.microsoft.com/office/drawing/2014/main" id="{1ECD68DA-6F40-9730-AD3F-B64FE64643FE}"/>
              </a:ext>
            </a:extLst>
          </p:cNvPr>
          <p:cNvCxnSpPr>
            <a:cxnSpLocks/>
            <a:stCxn id="12" idx="1"/>
            <a:endCxn id="8" idx="0"/>
          </p:cNvCxnSpPr>
          <p:nvPr/>
        </p:nvCxnSpPr>
        <p:spPr>
          <a:xfrm rot="10800000" flipV="1">
            <a:off x="2087070" y="2813823"/>
            <a:ext cx="1248187" cy="857054"/>
          </a:xfrm>
          <a:prstGeom prst="bentConnector2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: angular 22">
            <a:extLst>
              <a:ext uri="{FF2B5EF4-FFF2-40B4-BE49-F238E27FC236}">
                <a16:creationId xmlns:a16="http://schemas.microsoft.com/office/drawing/2014/main" id="{4F74B578-78A1-125E-E5F7-FA459257770D}"/>
              </a:ext>
            </a:extLst>
          </p:cNvPr>
          <p:cNvCxnSpPr>
            <a:cxnSpLocks/>
            <a:stCxn id="12" idx="3"/>
            <a:endCxn id="4" idx="0"/>
          </p:cNvCxnSpPr>
          <p:nvPr/>
        </p:nvCxnSpPr>
        <p:spPr>
          <a:xfrm>
            <a:off x="4532529" y="2813823"/>
            <a:ext cx="968850" cy="857054"/>
          </a:xfrm>
          <a:prstGeom prst="bentConnector2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0FC25C83-6649-99C5-B1D7-F8A2C8FF10EB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 flipV="1">
            <a:off x="6870597" y="4697094"/>
            <a:ext cx="1551056" cy="6727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62F5199-8AB1-93A3-7C49-622BDF75A86D}"/>
              </a:ext>
            </a:extLst>
          </p:cNvPr>
          <p:cNvSpPr txBox="1"/>
          <p:nvPr/>
        </p:nvSpPr>
        <p:spPr>
          <a:xfrm>
            <a:off x="2919163" y="2504302"/>
            <a:ext cx="6003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chemeClr val="accent6">
                    <a:lumMod val="75000"/>
                  </a:schemeClr>
                </a:solidFill>
              </a:rPr>
              <a:t>NO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366408D3-FA8D-E9E1-BC0F-C0ECC823C0A8}"/>
              </a:ext>
            </a:extLst>
          </p:cNvPr>
          <p:cNvSpPr txBox="1"/>
          <p:nvPr/>
        </p:nvSpPr>
        <p:spPr>
          <a:xfrm>
            <a:off x="4961278" y="2506045"/>
            <a:ext cx="6003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chemeClr val="accent6">
                    <a:lumMod val="75000"/>
                  </a:schemeClr>
                </a:solidFill>
              </a:rPr>
              <a:t>SI</a:t>
            </a:r>
          </a:p>
        </p:txBody>
      </p:sp>
    </p:spTree>
    <p:extLst>
      <p:ext uri="{BB962C8B-B14F-4D97-AF65-F5344CB8AC3E}">
        <p14:creationId xmlns:p14="http://schemas.microsoft.com/office/powerpoint/2010/main" val="2432039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45C16-0347-43BE-D085-FFAF465D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BC08913-AA1A-9A0A-C682-718A35C2B657}"/>
              </a:ext>
            </a:extLst>
          </p:cNvPr>
          <p:cNvSpPr txBox="1"/>
          <p:nvPr/>
        </p:nvSpPr>
        <p:spPr>
          <a:xfrm>
            <a:off x="330200" y="742950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RECOLLIDA MOBLES A DOMICILI AMB </a:t>
            </a:r>
            <a:r>
              <a:rPr lang="es-ES" b="1" dirty="0" err="1">
                <a:solidFill>
                  <a:schemeClr val="accent6">
                    <a:lumMod val="75000"/>
                  </a:schemeClr>
                </a:solidFill>
              </a:rPr>
              <a:t>PxR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D72A7D6-5EB3-A7E6-7D8F-7ED2D05C6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1746308"/>
            <a:ext cx="2978864" cy="422663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256F226-4F0F-E396-BA62-E4FA471F6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6262" y="1403376"/>
            <a:ext cx="3258235" cy="465681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02E6FC9-E6B4-2E07-6449-E4C77303A1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4497" y="1099779"/>
            <a:ext cx="2730042" cy="275984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D515CA0-BBE7-2687-06B4-81135B082B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9958" y="966458"/>
            <a:ext cx="2013250" cy="289316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B17850F-143E-DC49-8F21-3BD2ECD908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2361" y="4130342"/>
            <a:ext cx="4672938" cy="2448356"/>
          </a:xfrm>
          <a:prstGeom prst="rect">
            <a:avLst/>
          </a:prstGeom>
        </p:spPr>
      </p:pic>
      <p:sp>
        <p:nvSpPr>
          <p:cNvPr id="19" name="Bocadillo: rectángulo con esquinas redondeadas 18">
            <a:extLst>
              <a:ext uri="{FF2B5EF4-FFF2-40B4-BE49-F238E27FC236}">
                <a16:creationId xmlns:a16="http://schemas.microsoft.com/office/drawing/2014/main" id="{05C550AB-2563-C9B4-F4DB-ED04CCDA1A61}"/>
              </a:ext>
            </a:extLst>
          </p:cNvPr>
          <p:cNvSpPr/>
          <p:nvPr/>
        </p:nvSpPr>
        <p:spPr>
          <a:xfrm>
            <a:off x="623825" y="1147904"/>
            <a:ext cx="828880" cy="510943"/>
          </a:xfrm>
          <a:prstGeom prst="wedgeRoundRectCallout">
            <a:avLst>
              <a:gd name="adj1" fmla="val -7341"/>
              <a:gd name="adj2" fmla="val 77950"/>
              <a:gd name="adj3" fmla="val 1666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accent6">
                    <a:lumMod val="75000"/>
                  </a:schemeClr>
                </a:solidFill>
              </a:rPr>
              <a:t>CARTA</a:t>
            </a:r>
          </a:p>
        </p:txBody>
      </p:sp>
      <p:sp>
        <p:nvSpPr>
          <p:cNvPr id="20" name="Bocadillo: rectángulo con esquinas redondeadas 19">
            <a:extLst>
              <a:ext uri="{FF2B5EF4-FFF2-40B4-BE49-F238E27FC236}">
                <a16:creationId xmlns:a16="http://schemas.microsoft.com/office/drawing/2014/main" id="{EA511FD2-CF9F-BD7F-403C-C7E8CA751FA2}"/>
              </a:ext>
            </a:extLst>
          </p:cNvPr>
          <p:cNvSpPr/>
          <p:nvPr/>
        </p:nvSpPr>
        <p:spPr>
          <a:xfrm>
            <a:off x="4789060" y="966458"/>
            <a:ext cx="1230192" cy="510943"/>
          </a:xfrm>
          <a:prstGeom prst="wedgeRoundRectCallout">
            <a:avLst>
              <a:gd name="adj1" fmla="val -6395"/>
              <a:gd name="adj2" fmla="val 80525"/>
              <a:gd name="adj3" fmla="val 1666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accent6">
                    <a:lumMod val="75000"/>
                  </a:schemeClr>
                </a:solidFill>
              </a:rPr>
              <a:t>CARTELLS PORTERIES</a:t>
            </a:r>
          </a:p>
        </p:txBody>
      </p:sp>
      <p:sp>
        <p:nvSpPr>
          <p:cNvPr id="21" name="Bocadillo: rectángulo con esquinas redondeadas 20">
            <a:extLst>
              <a:ext uri="{FF2B5EF4-FFF2-40B4-BE49-F238E27FC236}">
                <a16:creationId xmlns:a16="http://schemas.microsoft.com/office/drawing/2014/main" id="{B9DB4165-8CC2-2A78-E2B4-7F1A46390B5D}"/>
              </a:ext>
            </a:extLst>
          </p:cNvPr>
          <p:cNvSpPr/>
          <p:nvPr/>
        </p:nvSpPr>
        <p:spPr>
          <a:xfrm>
            <a:off x="2750847" y="6067755"/>
            <a:ext cx="1230192" cy="510943"/>
          </a:xfrm>
          <a:prstGeom prst="wedgeRoundRectCallout">
            <a:avLst>
              <a:gd name="adj1" fmla="val 37454"/>
              <a:gd name="adj2" fmla="val -94576"/>
              <a:gd name="adj3" fmla="val 1666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accent6">
                    <a:lumMod val="75000"/>
                  </a:schemeClr>
                </a:solidFill>
              </a:rPr>
              <a:t>OPIS</a:t>
            </a:r>
          </a:p>
        </p:txBody>
      </p:sp>
      <p:sp>
        <p:nvSpPr>
          <p:cNvPr id="22" name="Bocadillo: rectángulo con esquinas redondeadas 21">
            <a:extLst>
              <a:ext uri="{FF2B5EF4-FFF2-40B4-BE49-F238E27FC236}">
                <a16:creationId xmlns:a16="http://schemas.microsoft.com/office/drawing/2014/main" id="{CEF18A48-781F-8ED5-687F-A2A86ECEDE19}"/>
              </a:ext>
            </a:extLst>
          </p:cNvPr>
          <p:cNvSpPr/>
          <p:nvPr/>
        </p:nvSpPr>
        <p:spPr>
          <a:xfrm>
            <a:off x="8609766" y="665893"/>
            <a:ext cx="1230192" cy="510943"/>
          </a:xfrm>
          <a:prstGeom prst="wedgeRoundRectCallout">
            <a:avLst>
              <a:gd name="adj1" fmla="val 44406"/>
              <a:gd name="adj2" fmla="val 86962"/>
              <a:gd name="adj3" fmla="val 1666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accent6">
                    <a:lumMod val="75000"/>
                  </a:schemeClr>
                </a:solidFill>
              </a:rPr>
              <a:t>MAGNÈTIC</a:t>
            </a:r>
          </a:p>
        </p:txBody>
      </p:sp>
      <p:sp>
        <p:nvSpPr>
          <p:cNvPr id="23" name="Bocadillo: rectángulo con esquinas redondeadas 22">
            <a:extLst>
              <a:ext uri="{FF2B5EF4-FFF2-40B4-BE49-F238E27FC236}">
                <a16:creationId xmlns:a16="http://schemas.microsoft.com/office/drawing/2014/main" id="{F2C1BB86-3B25-30CA-A20D-16FF5223F255}"/>
              </a:ext>
            </a:extLst>
          </p:cNvPr>
          <p:cNvSpPr/>
          <p:nvPr/>
        </p:nvSpPr>
        <p:spPr>
          <a:xfrm>
            <a:off x="6518926" y="708949"/>
            <a:ext cx="1230192" cy="510943"/>
          </a:xfrm>
          <a:prstGeom prst="wedgeRoundRectCallout">
            <a:avLst>
              <a:gd name="adj1" fmla="val 45476"/>
              <a:gd name="adj2" fmla="val 95975"/>
              <a:gd name="adj3" fmla="val 1666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accent6">
                    <a:lumMod val="75000"/>
                  </a:schemeClr>
                </a:solidFill>
              </a:rPr>
              <a:t>ADHESIU CIVISME</a:t>
            </a:r>
          </a:p>
        </p:txBody>
      </p:sp>
      <p:sp>
        <p:nvSpPr>
          <p:cNvPr id="24" name="Bocadillo: rectángulo con esquinas redondeadas 23">
            <a:extLst>
              <a:ext uri="{FF2B5EF4-FFF2-40B4-BE49-F238E27FC236}">
                <a16:creationId xmlns:a16="http://schemas.microsoft.com/office/drawing/2014/main" id="{923028A9-4034-156D-6255-85E6EFEB9CBB}"/>
              </a:ext>
            </a:extLst>
          </p:cNvPr>
          <p:cNvSpPr/>
          <p:nvPr/>
        </p:nvSpPr>
        <p:spPr>
          <a:xfrm>
            <a:off x="5524305" y="6243677"/>
            <a:ext cx="1230192" cy="510943"/>
          </a:xfrm>
          <a:prstGeom prst="wedgeRoundRectCallout">
            <a:avLst>
              <a:gd name="adj1" fmla="val 69540"/>
              <a:gd name="adj2" fmla="val -85563"/>
              <a:gd name="adj3" fmla="val 1666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accent6">
                    <a:lumMod val="75000"/>
                  </a:schemeClr>
                </a:solidFill>
              </a:rPr>
              <a:t>ADHESIU CONTENIDOR</a:t>
            </a:r>
          </a:p>
        </p:txBody>
      </p:sp>
    </p:spTree>
    <p:extLst>
      <p:ext uri="{BB962C8B-B14F-4D97-AF65-F5344CB8AC3E}">
        <p14:creationId xmlns:p14="http://schemas.microsoft.com/office/powerpoint/2010/main" val="2409812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A7017-BD80-8EF5-9BF5-DFA11AD3D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4B240D1-3EA0-061F-D909-D9FFE596B532}"/>
              </a:ext>
            </a:extLst>
          </p:cNvPr>
          <p:cNvSpPr txBox="1"/>
          <p:nvPr/>
        </p:nvSpPr>
        <p:spPr>
          <a:xfrm>
            <a:off x="330200" y="742950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RECOLLIDA MOBLES A DOMICILI AMB </a:t>
            </a:r>
            <a:r>
              <a:rPr lang="es-ES" b="1" dirty="0" err="1">
                <a:solidFill>
                  <a:schemeClr val="accent6">
                    <a:lumMod val="75000"/>
                  </a:schemeClr>
                </a:solidFill>
              </a:rPr>
              <a:t>PxR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B9328931-1A3F-D484-C535-C86870A5F0BC}"/>
              </a:ext>
            </a:extLst>
          </p:cNvPr>
          <p:cNvSpPr/>
          <p:nvPr/>
        </p:nvSpPr>
        <p:spPr>
          <a:xfrm>
            <a:off x="1078859" y="1460409"/>
            <a:ext cx="4295707" cy="3045807"/>
          </a:xfrm>
          <a:prstGeom prst="round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RECURSOS:</a:t>
            </a:r>
          </a:p>
          <a:p>
            <a:endParaRPr lang="es-ES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4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Equips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de dl a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dv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(2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matí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+ 2 tarda)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Cada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equip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vehicle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+ 2    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operaris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1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Encarregat</a:t>
            </a:r>
            <a:endParaRPr lang="es-ES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1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Centraleta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telefònica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Software de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gestió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i app ciutadana.</a:t>
            </a:r>
          </a:p>
          <a:p>
            <a:endParaRPr lang="es-ES" dirty="0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20225DA8-B707-364D-E26B-69891323DE96}"/>
              </a:ext>
            </a:extLst>
          </p:cNvPr>
          <p:cNvSpPr/>
          <p:nvPr/>
        </p:nvSpPr>
        <p:spPr>
          <a:xfrm>
            <a:off x="1078859" y="5070863"/>
            <a:ext cx="4295707" cy="843134"/>
          </a:xfrm>
          <a:prstGeom prst="round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dirty="0"/>
          </a:p>
          <a:p>
            <a:pPr algn="ctr"/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COST ANUAL:  587.098,10 €</a:t>
            </a:r>
          </a:p>
          <a:p>
            <a:endParaRPr lang="es-ES" dirty="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C71EBFBC-178E-FA9A-6F67-0C2EB3B27299}"/>
              </a:ext>
            </a:extLst>
          </p:cNvPr>
          <p:cNvSpPr/>
          <p:nvPr/>
        </p:nvSpPr>
        <p:spPr>
          <a:xfrm>
            <a:off x="6322956" y="1460409"/>
            <a:ext cx="4419599" cy="4453588"/>
          </a:xfrm>
          <a:prstGeom prst="round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RESULTATS:</a:t>
            </a:r>
          </a:p>
          <a:p>
            <a:endParaRPr lang="es-ES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JULIOL’25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Total: 		100.780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A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domicili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: 	 53.700 kg (53,28%)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Al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carrer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: 	 47.080 kg (46,72%)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PxR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: 		    1.487 kg</a:t>
            </a:r>
          </a:p>
          <a:p>
            <a:endParaRPr lang="es-ES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AGOST: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Total: 		  85.920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A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domicili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: 	  67.200 kg (78,21%)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Al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carrer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: 	  18.720 kg (21,79%)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PxR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: 		         685 kg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69829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72E9A-C23E-8C98-FC84-387FE66DC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91AE25A-D6AD-57D7-A1A9-819FFDDED727}"/>
              </a:ext>
            </a:extLst>
          </p:cNvPr>
          <p:cNvSpPr txBox="1"/>
          <p:nvPr/>
        </p:nvSpPr>
        <p:spPr>
          <a:xfrm>
            <a:off x="330200" y="742950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EMPRESES COL·LABORADORES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87ACC05-59BC-F8CC-E40F-4005EEE24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515" y="2943430"/>
            <a:ext cx="1343025" cy="83485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6D815C3-CA3F-F453-0620-DD5FC83F8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053" y="2943430"/>
            <a:ext cx="2524125" cy="8001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060BD32-4BE4-B0D8-6C03-EA9393EBAF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0877" y="2994332"/>
            <a:ext cx="1807761" cy="66669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F3CCE6F-4427-1881-0B39-AE625915CE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1613" y="2986109"/>
            <a:ext cx="2045443" cy="75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342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52CA6-A84C-E921-4D2F-101E051CF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EFD1EE9-B47D-96AE-29E9-B8FAF62BE2FC}"/>
              </a:ext>
            </a:extLst>
          </p:cNvPr>
          <p:cNvSpPr txBox="1"/>
          <p:nvPr/>
        </p:nvSpPr>
        <p:spPr>
          <a:xfrm>
            <a:off x="3743292" y="2138672"/>
            <a:ext cx="44601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accent6">
                    <a:lumMod val="75000"/>
                  </a:schemeClr>
                </a:solidFill>
              </a:rPr>
              <a:t>MOLTES GRÀCIES</a:t>
            </a:r>
          </a:p>
          <a:p>
            <a:pPr algn="ctr"/>
            <a:endParaRPr lang="es-ES" sz="36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s-ES" sz="1600" b="1" dirty="0">
                <a:solidFill>
                  <a:schemeClr val="accent6">
                    <a:lumMod val="75000"/>
                  </a:schemeClr>
                </a:solidFill>
              </a:rPr>
              <a:t>mponcelasp@viladecans.cat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F3AEE36-A750-4B69-FA04-0DF50605A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354" y="4564626"/>
            <a:ext cx="3011424" cy="138662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9D1637F-5EC9-2827-E0C8-86173FE97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8067" y="4181193"/>
            <a:ext cx="2172638" cy="200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2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CA2095F-0881-F944-B262-0B5FA3101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683" y="997064"/>
            <a:ext cx="9163735" cy="5464301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079C5448-3CF2-AFAB-34D5-96D4A5943D42}"/>
              </a:ext>
            </a:extLst>
          </p:cNvPr>
          <p:cNvSpPr/>
          <p:nvPr/>
        </p:nvSpPr>
        <p:spPr>
          <a:xfrm>
            <a:off x="1480143" y="1822221"/>
            <a:ext cx="2710308" cy="2802406"/>
          </a:xfrm>
          <a:prstGeom prst="ellipse">
            <a:avLst/>
          </a:prstGeom>
          <a:solidFill>
            <a:schemeClr val="bg1">
              <a:lumMod val="85000"/>
            </a:schemeClr>
          </a:solidFill>
          <a:ln w="50800"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rgbClr val="EE0000"/>
                </a:solidFill>
              </a:rPr>
              <a:t>67.348 </a:t>
            </a:r>
            <a:r>
              <a:rPr lang="es-ES" sz="1600" b="1" dirty="0" err="1">
                <a:solidFill>
                  <a:srgbClr val="EE0000"/>
                </a:solidFill>
              </a:rPr>
              <a:t>hab</a:t>
            </a:r>
            <a:endParaRPr lang="es-ES" sz="1600" b="1" dirty="0">
              <a:solidFill>
                <a:srgbClr val="EE0000"/>
              </a:solidFill>
            </a:endParaRPr>
          </a:p>
          <a:p>
            <a:pPr algn="ctr"/>
            <a:endParaRPr lang="es-ES" sz="1600" b="1" dirty="0">
              <a:solidFill>
                <a:srgbClr val="EE0000"/>
              </a:solidFill>
            </a:endParaRPr>
          </a:p>
          <a:p>
            <a:pPr algn="ctr"/>
            <a:r>
              <a:rPr lang="es-ES" sz="1600" b="1" dirty="0">
                <a:solidFill>
                  <a:srgbClr val="EE0000"/>
                </a:solidFill>
              </a:rPr>
              <a:t>20,4 km2</a:t>
            </a:r>
          </a:p>
          <a:p>
            <a:pPr algn="ctr"/>
            <a:endParaRPr lang="es-ES" sz="1600" b="1" dirty="0">
              <a:solidFill>
                <a:srgbClr val="EE0000"/>
              </a:solidFill>
            </a:endParaRPr>
          </a:p>
          <a:p>
            <a:pPr algn="ctr"/>
            <a:r>
              <a:rPr lang="es-ES" sz="1600" b="1" dirty="0">
                <a:solidFill>
                  <a:srgbClr val="EE0000"/>
                </a:solidFill>
              </a:rPr>
              <a:t>3.304,37 hab/km2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895A951-B58E-509C-0872-8AF547CAD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7882" y="5229245"/>
            <a:ext cx="272593" cy="26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18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8FD42-791A-4F65-2EAF-9DB0AF24A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2068A3A-22D4-13D4-5C99-172DFCFB1E8E}"/>
              </a:ext>
            </a:extLst>
          </p:cNvPr>
          <p:cNvSpPr txBox="1"/>
          <p:nvPr/>
        </p:nvSpPr>
        <p:spPr>
          <a:xfrm>
            <a:off x="330200" y="742950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PORTA A PORTA COMUNITARI AL NOU BARRI DE LLEVANT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A6C7FB5-1FD3-9408-B50D-561ECF678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07" y="1112282"/>
            <a:ext cx="10914063" cy="508849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CBBF6EC1-725D-F3E5-E196-82252DFFC2C1}"/>
              </a:ext>
            </a:extLst>
          </p:cNvPr>
          <p:cNvSpPr txBox="1"/>
          <p:nvPr/>
        </p:nvSpPr>
        <p:spPr>
          <a:xfrm>
            <a:off x="8025668" y="1296948"/>
            <a:ext cx="3055083" cy="1631216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accent6">
                    <a:lumMod val="75000"/>
                  </a:schemeClr>
                </a:solidFill>
              </a:rPr>
              <a:t>POBLACIÓ ESTIMADA: 6.453</a:t>
            </a:r>
          </a:p>
          <a:p>
            <a:r>
              <a:rPr lang="es-ES" sz="1600" b="1" dirty="0">
                <a:solidFill>
                  <a:schemeClr val="accent6">
                    <a:lumMod val="75000"/>
                  </a:schemeClr>
                </a:solidFill>
              </a:rPr>
              <a:t>EDIFICIS: 65</a:t>
            </a:r>
          </a:p>
          <a:p>
            <a:r>
              <a:rPr lang="es-ES" sz="1600" b="1" dirty="0">
                <a:solidFill>
                  <a:schemeClr val="accent6">
                    <a:lumMod val="75000"/>
                  </a:schemeClr>
                </a:solidFill>
              </a:rPr>
              <a:t>HABITATGES: 2.306</a:t>
            </a:r>
          </a:p>
          <a:p>
            <a:r>
              <a:rPr lang="es-ES" sz="1600" b="1" dirty="0">
                <a:solidFill>
                  <a:schemeClr val="accent6">
                    <a:lumMod val="75000"/>
                  </a:schemeClr>
                </a:solidFill>
              </a:rPr>
              <a:t>EN FUNCIONAMENT: 9</a:t>
            </a:r>
          </a:p>
          <a:p>
            <a:endParaRPr lang="es-ES" b="1" dirty="0">
              <a:solidFill>
                <a:srgbClr val="FFFF00"/>
              </a:solidFill>
            </a:endParaRPr>
          </a:p>
          <a:p>
            <a:r>
              <a:rPr lang="es-ES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E76273-E640-B852-E18D-F4A767736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9195" y="2485924"/>
            <a:ext cx="3008028" cy="1623144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  <a:effectLst/>
        </p:spPr>
      </p:pic>
      <p:sp>
        <p:nvSpPr>
          <p:cNvPr id="12" name="Elipse 11">
            <a:extLst>
              <a:ext uri="{FF2B5EF4-FFF2-40B4-BE49-F238E27FC236}">
                <a16:creationId xmlns:a16="http://schemas.microsoft.com/office/drawing/2014/main" id="{56993255-926C-F54D-9FD3-746F68769299}"/>
              </a:ext>
            </a:extLst>
          </p:cNvPr>
          <p:cNvSpPr/>
          <p:nvPr/>
        </p:nvSpPr>
        <p:spPr>
          <a:xfrm>
            <a:off x="5469953" y="2348495"/>
            <a:ext cx="861773" cy="749939"/>
          </a:xfrm>
          <a:prstGeom prst="ellipse">
            <a:avLst/>
          </a:prstGeom>
          <a:noFill/>
          <a:ln w="444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7725905D-6022-04D3-C718-74E72AF73A5E}"/>
              </a:ext>
            </a:extLst>
          </p:cNvPr>
          <p:cNvCxnSpPr>
            <a:cxnSpLocks/>
            <a:stCxn id="12" idx="6"/>
            <a:endCxn id="11" idx="1"/>
          </p:cNvCxnSpPr>
          <p:nvPr/>
        </p:nvCxnSpPr>
        <p:spPr>
          <a:xfrm>
            <a:off x="6331726" y="2723465"/>
            <a:ext cx="1717469" cy="574031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906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BCC20-2891-84D1-9749-23CF1AF94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93F134A-8D2C-ACDF-938F-FE66933A67B9}"/>
              </a:ext>
            </a:extLst>
          </p:cNvPr>
          <p:cNvSpPr txBox="1"/>
          <p:nvPr/>
        </p:nvSpPr>
        <p:spPr>
          <a:xfrm>
            <a:off x="330200" y="742950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PORTA A PORTA COMUNITARI AL NOU BARRI DE LLEVANT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7D214EB-B1B8-2593-345C-EDAC340AE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390" y="1307931"/>
            <a:ext cx="4591051" cy="337560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09A721F-6E18-2A61-8C7A-744076BB6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740" y="1307931"/>
            <a:ext cx="3790493" cy="3673957"/>
          </a:xfrm>
          <a:prstGeom prst="rect">
            <a:avLst/>
          </a:prstGeom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1E50B4F3-6A18-6220-2C42-1B2F23D5E817}"/>
              </a:ext>
            </a:extLst>
          </p:cNvPr>
          <p:cNvSpPr/>
          <p:nvPr/>
        </p:nvSpPr>
        <p:spPr>
          <a:xfrm>
            <a:off x="2045680" y="5177537"/>
            <a:ext cx="6979909" cy="1450364"/>
          </a:xfrm>
          <a:prstGeom prst="round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INICI DESEMBRE 2024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DISSENY SEGONS CTE  - HS2 SALUBRITAT.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AJUNTAMENT ESTABLEIX CRITERIS PROPIS DE DIMENSIONAMENT I DISSENY.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SISTEMA DE CLAUS ESTANDARITZAT PER TOT EL BARRI.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NETEJA DE CAMBRA I CONTENIDORS RESPONSABILITAT DE LA COMUNITAT.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noProof="0" dirty="0">
                <a:solidFill>
                  <a:schemeClr val="accent6">
                    <a:lumMod val="75000"/>
                  </a:schemeClr>
                </a:solidFill>
              </a:rPr>
              <a:t>P/C: 3 d/s, ENVASOS: 3d/s, OGÀNICA: 4d/s, VIDRE: 1d/s, RESTA: 2d/S 	</a:t>
            </a:r>
          </a:p>
        </p:txBody>
      </p:sp>
    </p:spTree>
    <p:extLst>
      <p:ext uri="{BB962C8B-B14F-4D97-AF65-F5344CB8AC3E}">
        <p14:creationId xmlns:p14="http://schemas.microsoft.com/office/powerpoint/2010/main" val="2753810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4DDA5-2991-8985-8AC8-F00F2EFD1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FA454B1-BFA7-8F76-1DD4-C57842C81805}"/>
              </a:ext>
            </a:extLst>
          </p:cNvPr>
          <p:cNvSpPr txBox="1"/>
          <p:nvPr/>
        </p:nvSpPr>
        <p:spPr>
          <a:xfrm>
            <a:off x="330200" y="742950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PORTA A PORTA COMUNITARI AL NOU BARRI DE LLEVANT</a:t>
            </a:r>
          </a:p>
        </p:txBody>
      </p:sp>
      <p:pic>
        <p:nvPicPr>
          <p:cNvPr id="4" name="Imagen 3" descr="Una maleta de viaje&#10;&#10;El contenido generado por IA puede ser incorrecto.">
            <a:extLst>
              <a:ext uri="{FF2B5EF4-FFF2-40B4-BE49-F238E27FC236}">
                <a16:creationId xmlns:a16="http://schemas.microsoft.com/office/drawing/2014/main" id="{020FC57E-4712-6B59-ACD4-E7A8B923C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53" y="1425424"/>
            <a:ext cx="3563646" cy="200357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Imagen 5" descr="Una maleta en el suelo&#10;&#10;El contenido generado por IA puede ser incorrecto.">
            <a:extLst>
              <a:ext uri="{FF2B5EF4-FFF2-40B4-BE49-F238E27FC236}">
                <a16:creationId xmlns:a16="http://schemas.microsoft.com/office/drawing/2014/main" id="{320A3059-0148-EF29-0B2A-C2B3221BB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768" y="1425424"/>
            <a:ext cx="3563646" cy="200357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Imagen 7" descr="Imagen que contiene interior, tabla, cuarto, cocina&#10;&#10;El contenido generado por IA puede ser incorrecto.">
            <a:extLst>
              <a:ext uri="{FF2B5EF4-FFF2-40B4-BE49-F238E27FC236}">
                <a16:creationId xmlns:a16="http://schemas.microsoft.com/office/drawing/2014/main" id="{57372E9E-5D77-191C-8B8A-66984D864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52" y="3841795"/>
            <a:ext cx="3563647" cy="2672735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11" name="Imagen 10" descr="Una puerta de vidrio&#10;&#10;El contenido generado por IA puede ser incorrecto.">
            <a:extLst>
              <a:ext uri="{FF2B5EF4-FFF2-40B4-BE49-F238E27FC236}">
                <a16:creationId xmlns:a16="http://schemas.microsoft.com/office/drawing/2014/main" id="{6D5F2B81-12F3-2AE7-7B89-3F18F17557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034" y="1425424"/>
            <a:ext cx="3816830" cy="508910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13" name="Imagen 12" descr="Imagen que contiene edificio, pequeño, puerta, lado&#10;&#10;El contenido generado por IA puede ser incorrecto.">
            <a:extLst>
              <a:ext uri="{FF2B5EF4-FFF2-40B4-BE49-F238E27FC236}">
                <a16:creationId xmlns:a16="http://schemas.microsoft.com/office/drawing/2014/main" id="{BBB67ACC-0F96-7C22-2476-31466217F8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768" y="3841795"/>
            <a:ext cx="3563646" cy="2672735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13817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EDE30-3B96-F533-8D88-C497AC228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486EDDA-E29E-7054-729A-C40326E6DDAF}"/>
              </a:ext>
            </a:extLst>
          </p:cNvPr>
          <p:cNvSpPr txBox="1"/>
          <p:nvPr/>
        </p:nvSpPr>
        <p:spPr>
          <a:xfrm>
            <a:off x="330200" y="742950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PORTA A PORTA COMUNITARI AL NOU BARRI DE LLEVANT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52C35F0-8DF3-C415-BB7C-D6584A76B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19" y="1338440"/>
            <a:ext cx="3723189" cy="5286703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2A63012-2509-114B-E140-B7CA148B3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5220" y="1317713"/>
            <a:ext cx="3753837" cy="5286702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7E2B345-2DB5-E044-E4DC-48AFEE60D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3542" y="1317713"/>
            <a:ext cx="3493015" cy="2597820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</p:spPr>
      </p:pic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4B8788E6-39DF-719A-08F8-2AC6852C9605}"/>
              </a:ext>
            </a:extLst>
          </p:cNvPr>
          <p:cNvSpPr/>
          <p:nvPr/>
        </p:nvSpPr>
        <p:spPr>
          <a:xfrm>
            <a:off x="8731248" y="4318000"/>
            <a:ext cx="2870201" cy="2025650"/>
          </a:xfrm>
          <a:prstGeom prst="roundRect">
            <a:avLst/>
          </a:prstGeom>
          <a:noFill/>
          <a:ln w="349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CARTELLS INFORMATIUS A CAMBRES DE CONTENIDORS</a:t>
            </a:r>
          </a:p>
        </p:txBody>
      </p:sp>
    </p:spTree>
    <p:extLst>
      <p:ext uri="{BB962C8B-B14F-4D97-AF65-F5344CB8AC3E}">
        <p14:creationId xmlns:p14="http://schemas.microsoft.com/office/powerpoint/2010/main" val="1451561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7308B-0744-E17E-2170-8C582B11F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7E56F04-C7C1-76B2-7AAB-6B999A46B30A}"/>
              </a:ext>
            </a:extLst>
          </p:cNvPr>
          <p:cNvSpPr txBox="1"/>
          <p:nvPr/>
        </p:nvSpPr>
        <p:spPr>
          <a:xfrm>
            <a:off x="330200" y="742950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PORTA A PORTA COMUNITARI AL NOU BARRI DE LLEVANT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BDE192-7A76-578B-B18D-DEB25E90D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351" y="1440043"/>
            <a:ext cx="5590002" cy="3973059"/>
          </a:xfrm>
          <a:prstGeom prst="rect">
            <a:avLst/>
          </a:prstGeom>
          <a:ln w="44450"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B51EB64-2199-5655-CF42-1668E73C0B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1119" y="1442470"/>
            <a:ext cx="1888686" cy="3970632"/>
          </a:xfrm>
          <a:prstGeom prst="rect">
            <a:avLst/>
          </a:prstGeom>
          <a:ln w="4445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147A290-C08C-CF8E-CA28-BB7ED92B27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200" y="1440043"/>
            <a:ext cx="2969945" cy="3988212"/>
          </a:xfrm>
          <a:prstGeom prst="rect">
            <a:avLst/>
          </a:prstGeom>
          <a:ln w="44450">
            <a:solidFill>
              <a:schemeClr val="accent6">
                <a:lumMod val="75000"/>
              </a:schemeClr>
            </a:solidFill>
          </a:ln>
        </p:spPr>
      </p:pic>
      <p:sp>
        <p:nvSpPr>
          <p:cNvPr id="7" name="Bocadillo: rectángulo con esquinas redondeadas 6">
            <a:extLst>
              <a:ext uri="{FF2B5EF4-FFF2-40B4-BE49-F238E27FC236}">
                <a16:creationId xmlns:a16="http://schemas.microsoft.com/office/drawing/2014/main" id="{879AEF60-1158-9A5D-0D36-0EA91A369D29}"/>
              </a:ext>
            </a:extLst>
          </p:cNvPr>
          <p:cNvSpPr/>
          <p:nvPr/>
        </p:nvSpPr>
        <p:spPr>
          <a:xfrm>
            <a:off x="884759" y="5882201"/>
            <a:ext cx="1716967" cy="657842"/>
          </a:xfrm>
          <a:prstGeom prst="wedgeRoundRectCallout">
            <a:avLst>
              <a:gd name="adj1" fmla="val -46503"/>
              <a:gd name="adj2" fmla="val -87500"/>
              <a:gd name="adj3" fmla="val 16667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accent6">
                    <a:lumMod val="75000"/>
                  </a:schemeClr>
                </a:solidFill>
              </a:rPr>
              <a:t>CUBELL AIREJAT I PACK BOSSES COMPOSTABLES</a:t>
            </a:r>
          </a:p>
        </p:txBody>
      </p:sp>
      <p:sp>
        <p:nvSpPr>
          <p:cNvPr id="9" name="Bocadillo: rectángulo con esquinas redondeadas 8">
            <a:extLst>
              <a:ext uri="{FF2B5EF4-FFF2-40B4-BE49-F238E27FC236}">
                <a16:creationId xmlns:a16="http://schemas.microsoft.com/office/drawing/2014/main" id="{39543BB8-F7D2-FCEA-4CED-077A0BBF4BBB}"/>
              </a:ext>
            </a:extLst>
          </p:cNvPr>
          <p:cNvSpPr/>
          <p:nvPr/>
        </p:nvSpPr>
        <p:spPr>
          <a:xfrm>
            <a:off x="4763868" y="5883297"/>
            <a:ext cx="1716967" cy="657842"/>
          </a:xfrm>
          <a:prstGeom prst="wedgeRoundRectCallout">
            <a:avLst>
              <a:gd name="adj1" fmla="val 85298"/>
              <a:gd name="adj2" fmla="val -76500"/>
              <a:gd name="adj3" fmla="val 16667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accent6">
                    <a:lumMod val="75000"/>
                  </a:schemeClr>
                </a:solidFill>
              </a:rPr>
              <a:t>FULLETÓ INFORMATIU</a:t>
            </a:r>
          </a:p>
        </p:txBody>
      </p:sp>
      <p:sp>
        <p:nvSpPr>
          <p:cNvPr id="10" name="Bocadillo: rectángulo con esquinas redondeadas 9">
            <a:extLst>
              <a:ext uri="{FF2B5EF4-FFF2-40B4-BE49-F238E27FC236}">
                <a16:creationId xmlns:a16="http://schemas.microsoft.com/office/drawing/2014/main" id="{5C5423B0-4F6C-BC0A-635F-BA0C2063209D}"/>
              </a:ext>
            </a:extLst>
          </p:cNvPr>
          <p:cNvSpPr/>
          <p:nvPr/>
        </p:nvSpPr>
        <p:spPr>
          <a:xfrm>
            <a:off x="9928228" y="5882201"/>
            <a:ext cx="1716967" cy="657842"/>
          </a:xfrm>
          <a:prstGeom prst="wedgeRoundRectCallout">
            <a:avLst>
              <a:gd name="adj1" fmla="val -1292"/>
              <a:gd name="adj2" fmla="val -84500"/>
              <a:gd name="adj3" fmla="val 16667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accent6">
                    <a:lumMod val="75000"/>
                  </a:schemeClr>
                </a:solidFill>
              </a:rPr>
              <a:t>MAGNÈTIC</a:t>
            </a:r>
          </a:p>
        </p:txBody>
      </p:sp>
    </p:spTree>
    <p:extLst>
      <p:ext uri="{BB962C8B-B14F-4D97-AF65-F5344CB8AC3E}">
        <p14:creationId xmlns:p14="http://schemas.microsoft.com/office/powerpoint/2010/main" val="789757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2D86A-A628-5669-C13B-EBF99066D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7380F46-8E81-A9DD-8ECB-A340DB906AF5}"/>
              </a:ext>
            </a:extLst>
          </p:cNvPr>
          <p:cNvSpPr txBox="1"/>
          <p:nvPr/>
        </p:nvSpPr>
        <p:spPr>
          <a:xfrm>
            <a:off x="330200" y="742950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PORTA A PORTA COMUNITARI AL NOU BARRI DE LLEVANT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D4F57127-D701-A43B-DBD4-9AE6BA0A9005}"/>
              </a:ext>
            </a:extLst>
          </p:cNvPr>
          <p:cNvSpPr/>
          <p:nvPr/>
        </p:nvSpPr>
        <p:spPr>
          <a:xfrm>
            <a:off x="624950" y="1270106"/>
            <a:ext cx="10821496" cy="2657209"/>
          </a:xfrm>
          <a:prstGeom prst="round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     RESULTATS</a:t>
            </a:r>
          </a:p>
          <a:p>
            <a:endParaRPr lang="es-ES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				      Zona Llevant (PaP </a:t>
            </a:r>
            <a:r>
              <a:rPr lang="es-ES" b="1" dirty="0" err="1">
                <a:solidFill>
                  <a:schemeClr val="accent6">
                    <a:lumMod val="75000"/>
                  </a:schemeClr>
                </a:solidFill>
              </a:rPr>
              <a:t>comunitari</a:t>
            </a:r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):        Resta del municipi:</a:t>
            </a:r>
          </a:p>
          <a:p>
            <a:endParaRPr lang="es-ES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Envasos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+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Orgànica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+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Paper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+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Vidre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                         49,61 %                                                   25,41 %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Resta                                                                                         50,39 %                                                   74,59 %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s-ES" dirty="0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62CCB2A2-5A5D-5EC4-80F5-2021A8A8719B}"/>
              </a:ext>
            </a:extLst>
          </p:cNvPr>
          <p:cNvSpPr/>
          <p:nvPr/>
        </p:nvSpPr>
        <p:spPr>
          <a:xfrm>
            <a:off x="624951" y="4565835"/>
            <a:ext cx="10821496" cy="1132428"/>
          </a:xfrm>
          <a:prstGeom prst="round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COST ANUAL: 287.333 € </a:t>
            </a: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es-ES" sz="1400" dirty="0" err="1">
                <a:solidFill>
                  <a:schemeClr val="accent6">
                    <a:lumMod val="75000"/>
                  </a:schemeClr>
                </a:solidFill>
              </a:rPr>
              <a:t>Previsió</a:t>
            </a: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 servei 100%)(</a:t>
            </a:r>
            <a:r>
              <a:rPr lang="es-ES" sz="1400" dirty="0" err="1">
                <a:solidFill>
                  <a:schemeClr val="accent6">
                    <a:lumMod val="75000"/>
                  </a:schemeClr>
                </a:solidFill>
              </a:rPr>
              <a:t>Inclou</a:t>
            </a: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 servei + </a:t>
            </a:r>
            <a:r>
              <a:rPr lang="es-ES" sz="1400" dirty="0" err="1">
                <a:solidFill>
                  <a:schemeClr val="accent6">
                    <a:lumMod val="75000"/>
                  </a:schemeClr>
                </a:solidFill>
              </a:rPr>
              <a:t>amortització</a:t>
            </a: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140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E89A4-25F3-7343-9BA1-7FAA94BE2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A672635-E1D8-CF54-9412-3A43EEFBE3B1}"/>
              </a:ext>
            </a:extLst>
          </p:cNvPr>
          <p:cNvSpPr txBox="1"/>
          <p:nvPr/>
        </p:nvSpPr>
        <p:spPr>
          <a:xfrm>
            <a:off x="330200" y="742950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RECOLLIDA MOBLES A DOMICILI AMB </a:t>
            </a:r>
            <a:r>
              <a:rPr lang="es-ES" b="1" dirty="0" err="1">
                <a:solidFill>
                  <a:schemeClr val="accent6">
                    <a:lumMod val="75000"/>
                  </a:schemeClr>
                </a:solidFill>
              </a:rPr>
              <a:t>PxR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9FBE997-609B-666E-326D-F763D5B3A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3210" y="1277892"/>
            <a:ext cx="5038067" cy="2415157"/>
          </a:xfrm>
          <a:prstGeom prst="rect">
            <a:avLst/>
          </a:prstGeom>
          <a:ln w="44450"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55DF9A7-F02F-7598-A130-5234307D2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266" y="3996833"/>
            <a:ext cx="2237711" cy="2561824"/>
          </a:xfrm>
          <a:prstGeom prst="rect">
            <a:avLst/>
          </a:prstGeom>
          <a:ln w="44450">
            <a:solidFill>
              <a:schemeClr val="accent6">
                <a:lumMod val="75000"/>
              </a:schemeClr>
            </a:solidFill>
          </a:ln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B2A1A03F-14BB-65F7-34AD-CD919CB2CCF7}"/>
              </a:ext>
            </a:extLst>
          </p:cNvPr>
          <p:cNvSpPr/>
          <p:nvPr/>
        </p:nvSpPr>
        <p:spPr>
          <a:xfrm>
            <a:off x="330200" y="1235888"/>
            <a:ext cx="4903844" cy="2457161"/>
          </a:xfrm>
          <a:prstGeom prst="round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SERVEI SOTA COMANDA (APP o </a:t>
            </a:r>
            <a:r>
              <a:rPr lang="es-ES" sz="1400" dirty="0" err="1">
                <a:solidFill>
                  <a:schemeClr val="accent6">
                    <a:lumMod val="75000"/>
                  </a:schemeClr>
                </a:solidFill>
              </a:rPr>
              <a:t>Telf</a:t>
            </a: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).</a:t>
            </a:r>
          </a:p>
          <a:p>
            <a:endParaRPr lang="es-ES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RECOLLIDA A L’INTERIOR DE L’HABITATGE.</a:t>
            </a:r>
          </a:p>
          <a:p>
            <a:endParaRPr lang="es-ES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EMPRESA D’INSERCIÓ LABORAL SUBCONTRATADA PER L’ADJUDICATARI DEL CONTRACTE DE NETEJA VIÀRIA I RECOLLIDA DE RESIDUS.</a:t>
            </a:r>
          </a:p>
          <a:p>
            <a:endParaRPr lang="es-ES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PROJECTE </a:t>
            </a:r>
            <a:r>
              <a:rPr lang="es-ES" sz="1400" dirty="0" err="1">
                <a:solidFill>
                  <a:schemeClr val="accent6">
                    <a:lumMod val="75000"/>
                  </a:schemeClr>
                </a:solidFill>
              </a:rPr>
              <a:t>PxR</a:t>
            </a:r>
            <a:endParaRPr lang="es-E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4AF85E7E-8F0C-1857-5FD5-3ECC3DFC5F75}"/>
              </a:ext>
            </a:extLst>
          </p:cNvPr>
          <p:cNvSpPr/>
          <p:nvPr/>
        </p:nvSpPr>
        <p:spPr>
          <a:xfrm>
            <a:off x="6184713" y="3858660"/>
            <a:ext cx="5255062" cy="2838170"/>
          </a:xfrm>
          <a:prstGeom prst="round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NOMÉS RECOLLIDES A PARTICULARS.</a:t>
            </a:r>
          </a:p>
          <a:p>
            <a:endParaRPr lang="es-ES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MOBLES, TRASTOS VELLS I ELECTRODOMÈSTICS.</a:t>
            </a:r>
          </a:p>
          <a:p>
            <a:endParaRPr lang="es-ES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OBJECTES QUE NO CÀPIGUEN PER LA PORTA, ASCENSOR O ESCALES HAN D’ESTAR DESMUNTATS. </a:t>
            </a:r>
          </a:p>
          <a:p>
            <a:endParaRPr lang="es-ES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VIDRES S’HAN DE PROTEGIR.</a:t>
            </a:r>
          </a:p>
          <a:p>
            <a:endParaRPr lang="es-ES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HI HA LIMITACIÓ DE VOLUM PER COMANDA.</a:t>
            </a:r>
          </a:p>
          <a:p>
            <a:endParaRPr lang="es-ES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SENSE LÍMIT DE COMANDES. </a:t>
            </a:r>
          </a:p>
        </p:txBody>
      </p:sp>
    </p:spTree>
    <p:extLst>
      <p:ext uri="{BB962C8B-B14F-4D97-AF65-F5344CB8AC3E}">
        <p14:creationId xmlns:p14="http://schemas.microsoft.com/office/powerpoint/2010/main" val="31073776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df6c8c-a116-4afa-88b5-ead40756d614">
      <Terms xmlns="http://schemas.microsoft.com/office/infopath/2007/PartnerControls"/>
    </lcf76f155ced4ddcb4097134ff3c332f>
    <TaxCatchAll xmlns="4fc8459e-692b-470d-a014-31b9e2216e4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4F39F19D50BE4D90CB31838CD8A714" ma:contentTypeVersion="17" ma:contentTypeDescription="Crea un document nou" ma:contentTypeScope="" ma:versionID="e6dbe504371043a076492c9fee28d63f">
  <xsd:schema xmlns:xsd="http://www.w3.org/2001/XMLSchema" xmlns:xs="http://www.w3.org/2001/XMLSchema" xmlns:p="http://schemas.microsoft.com/office/2006/metadata/properties" xmlns:ns2="53df6c8c-a116-4afa-88b5-ead40756d614" xmlns:ns3="4fc8459e-692b-470d-a014-31b9e2216e42" targetNamespace="http://schemas.microsoft.com/office/2006/metadata/properties" ma:root="true" ma:fieldsID="f703a0949d43f3a33d57d42aebf21764" ns2:_="" ns3:_="">
    <xsd:import namespace="53df6c8c-a116-4afa-88b5-ead40756d614"/>
    <xsd:import namespace="4fc8459e-692b-470d-a014-31b9e2216e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df6c8c-a116-4afa-88b5-ead40756d6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Etiquetes de la imatge" ma:readOnly="false" ma:fieldId="{5cf76f15-5ced-4ddc-b409-7134ff3c332f}" ma:taxonomyMulti="true" ma:sspId="6c4b7ee9-236a-4968-a07a-6aaf46c376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c8459e-692b-470d-a014-31b9e2216e42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eec6a55c-af8d-4a08-b7e9-6961f22c5098}" ma:internalName="TaxCatchAll" ma:showField="CatchAllData" ma:web="4fc8459e-692b-470d-a014-31b9e2216e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137FC7-DE02-4F7A-AFE8-92909DF15297}">
  <ds:schemaRefs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4fc8459e-692b-470d-a014-31b9e2216e42"/>
    <ds:schemaRef ds:uri="53df6c8c-a116-4afa-88b5-ead40756d614"/>
  </ds:schemaRefs>
</ds:datastoreItem>
</file>

<file path=customXml/itemProps2.xml><?xml version="1.0" encoding="utf-8"?>
<ds:datastoreItem xmlns:ds="http://schemas.openxmlformats.org/officeDocument/2006/customXml" ds:itemID="{929E2BB5-F056-4716-97E1-331FC707F6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194FB6-0F84-453A-A89C-176F5E1763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df6c8c-a116-4afa-88b5-ead40756d614"/>
    <ds:schemaRef ds:uri="4fc8459e-692b-470d-a014-31b9e2216e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482</Words>
  <Application>Microsoft Office PowerPoint</Application>
  <PresentationFormat>Panorámica</PresentationFormat>
  <Paragraphs>102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Tema de l'Office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Aina Vesa Martinez</dc:creator>
  <cp:lastModifiedBy>Marcos Poncelas Perez</cp:lastModifiedBy>
  <cp:revision>2</cp:revision>
  <dcterms:created xsi:type="dcterms:W3CDTF">2025-07-17T08:18:11Z</dcterms:created>
  <dcterms:modified xsi:type="dcterms:W3CDTF">2025-09-12T11:56:37Z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0x010100684F39F19D50BE4D90CB31838CD8A714</vt:lpwstr>
  </property>
  <property fmtid="{D5CDD505-2E9C-101B-9397-08002B2CF9AE}" pid="3" name="MediaServiceImageTags">
    <vt:lpwstr/>
  </property>
</Properties>
</file>